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1" r:id="rId5"/>
    <p:sldId id="280" r:id="rId6"/>
    <p:sldId id="288" r:id="rId7"/>
    <p:sldId id="287" r:id="rId8"/>
    <p:sldId id="281" r:id="rId9"/>
    <p:sldId id="284" r:id="rId10"/>
    <p:sldId id="285" r:id="rId11"/>
    <p:sldId id="290" r:id="rId12"/>
    <p:sldId id="279" r:id="rId13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835E"/>
    <a:srgbClr val="C7D3E2"/>
    <a:srgbClr val="C2CFE1"/>
    <a:srgbClr val="AFC1DA"/>
    <a:srgbClr val="DEE0E2"/>
    <a:srgbClr val="D9DCDE"/>
    <a:srgbClr val="ACBED7"/>
    <a:srgbClr val="DBD1C3"/>
    <a:srgbClr val="E77E0D"/>
    <a:srgbClr val="258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6FE39A-9E6E-4394-85FF-C0904EE33CA2}" v="57" dt="2022-12-15T05:41:44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9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Relationship Id="rId22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aela Popelková" userId="4da947f916a43c95" providerId="LiveId" clId="{856FE39A-9E6E-4394-85FF-C0904EE33CA2}"/>
    <pc:docChg chg="undo redo custSel modSld">
      <pc:chgData name="Michaela Popelková" userId="4da947f916a43c95" providerId="LiveId" clId="{856FE39A-9E6E-4394-85FF-C0904EE33CA2}" dt="2022-12-15T05:41:44.360" v="379" actId="164"/>
      <pc:docMkLst>
        <pc:docMk/>
      </pc:docMkLst>
      <pc:sldChg chg="addSp delSp modSp mod">
        <pc:chgData name="Michaela Popelková" userId="4da947f916a43c95" providerId="LiveId" clId="{856FE39A-9E6E-4394-85FF-C0904EE33CA2}" dt="2022-12-15T05:41:44.360" v="379" actId="164"/>
        <pc:sldMkLst>
          <pc:docMk/>
          <pc:sldMk cId="112711241" sldId="261"/>
        </pc:sldMkLst>
        <pc:spChg chg="mod topLvl">
          <ac:chgData name="Michaela Popelková" userId="4da947f916a43c95" providerId="LiveId" clId="{856FE39A-9E6E-4394-85FF-C0904EE33CA2}" dt="2022-12-15T05:41:44.360" v="379" actId="164"/>
          <ac:spMkLst>
            <pc:docMk/>
            <pc:sldMk cId="112711241" sldId="261"/>
            <ac:spMk id="2" creationId="{DE322BCE-0271-4C8E-9878-A7CF42C7A47B}"/>
          </ac:spMkLst>
        </pc:spChg>
        <pc:spChg chg="mod">
          <ac:chgData name="Michaela Popelková" userId="4da947f916a43c95" providerId="LiveId" clId="{856FE39A-9E6E-4394-85FF-C0904EE33CA2}" dt="2022-12-15T04:04:59.156" v="209" actId="165"/>
          <ac:spMkLst>
            <pc:docMk/>
            <pc:sldMk cId="112711241" sldId="261"/>
            <ac:spMk id="8" creationId="{8BF27233-71AD-B96C-6770-53A08EA52B87}"/>
          </ac:spMkLst>
        </pc:spChg>
        <pc:spChg chg="mod">
          <ac:chgData name="Michaela Popelková" userId="4da947f916a43c95" providerId="LiveId" clId="{856FE39A-9E6E-4394-85FF-C0904EE33CA2}" dt="2022-12-15T04:04:59.156" v="209" actId="165"/>
          <ac:spMkLst>
            <pc:docMk/>
            <pc:sldMk cId="112711241" sldId="261"/>
            <ac:spMk id="9" creationId="{C2555012-B40C-7234-34A7-E1F2211A9712}"/>
          </ac:spMkLst>
        </pc:spChg>
        <pc:spChg chg="mod">
          <ac:chgData name="Michaela Popelková" userId="4da947f916a43c95" providerId="LiveId" clId="{856FE39A-9E6E-4394-85FF-C0904EE33CA2}" dt="2022-12-15T04:04:59.156" v="209" actId="165"/>
          <ac:spMkLst>
            <pc:docMk/>
            <pc:sldMk cId="112711241" sldId="261"/>
            <ac:spMk id="11" creationId="{7BA484BC-BC7E-4D05-74CC-1EEC85AF34F5}"/>
          </ac:spMkLst>
        </pc:spChg>
        <pc:spChg chg="add mod">
          <ac:chgData name="Michaela Popelková" userId="4da947f916a43c95" providerId="LiveId" clId="{856FE39A-9E6E-4394-85FF-C0904EE33CA2}" dt="2022-12-15T05:41:44.360" v="379" actId="164"/>
          <ac:spMkLst>
            <pc:docMk/>
            <pc:sldMk cId="112711241" sldId="261"/>
            <ac:spMk id="15" creationId="{6BF50D01-F895-6DE3-3460-EACA01A9B0C0}"/>
          </ac:spMkLst>
        </pc:spChg>
        <pc:spChg chg="mod">
          <ac:chgData name="Michaela Popelková" userId="4da947f916a43c95" providerId="LiveId" clId="{856FE39A-9E6E-4394-85FF-C0904EE33CA2}" dt="2022-12-15T04:05:04.536" v="211"/>
          <ac:spMkLst>
            <pc:docMk/>
            <pc:sldMk cId="112711241" sldId="261"/>
            <ac:spMk id="17" creationId="{2BC73F59-970E-FF90-3FD9-073BAC9C96D9}"/>
          </ac:spMkLst>
        </pc:spChg>
        <pc:spChg chg="mod">
          <ac:chgData name="Michaela Popelková" userId="4da947f916a43c95" providerId="LiveId" clId="{856FE39A-9E6E-4394-85FF-C0904EE33CA2}" dt="2022-12-15T04:05:04.536" v="211"/>
          <ac:spMkLst>
            <pc:docMk/>
            <pc:sldMk cId="112711241" sldId="261"/>
            <ac:spMk id="18" creationId="{882B48E5-6A5D-944B-DAFC-CB8E5D3435EF}"/>
          </ac:spMkLst>
        </pc:spChg>
        <pc:spChg chg="mod topLvl">
          <ac:chgData name="Michaela Popelková" userId="4da947f916a43c95" providerId="LiveId" clId="{856FE39A-9E6E-4394-85FF-C0904EE33CA2}" dt="2022-12-15T05:41:44.360" v="379" actId="164"/>
          <ac:spMkLst>
            <pc:docMk/>
            <pc:sldMk cId="112711241" sldId="261"/>
            <ac:spMk id="19" creationId="{BF8E8331-1907-4253-9301-20ED1144744E}"/>
          </ac:spMkLst>
        </pc:spChg>
        <pc:spChg chg="mod topLvl">
          <ac:chgData name="Michaela Popelková" userId="4da947f916a43c95" providerId="LiveId" clId="{856FE39A-9E6E-4394-85FF-C0904EE33CA2}" dt="2022-12-15T05:41:44.360" v="379" actId="164"/>
          <ac:spMkLst>
            <pc:docMk/>
            <pc:sldMk cId="112711241" sldId="261"/>
            <ac:spMk id="20" creationId="{37D52375-E0D3-47D4-B1A5-F8E64AD30DE8}"/>
          </ac:spMkLst>
        </pc:spChg>
        <pc:spChg chg="mod">
          <ac:chgData name="Michaela Popelková" userId="4da947f916a43c95" providerId="LiveId" clId="{856FE39A-9E6E-4394-85FF-C0904EE33CA2}" dt="2022-12-15T04:05:04.536" v="211"/>
          <ac:spMkLst>
            <pc:docMk/>
            <pc:sldMk cId="112711241" sldId="261"/>
            <ac:spMk id="23" creationId="{F5734B02-4C9F-9313-0524-3EF010812C88}"/>
          </ac:spMkLst>
        </pc:spChg>
        <pc:spChg chg="mod">
          <ac:chgData name="Michaela Popelková" userId="4da947f916a43c95" providerId="LiveId" clId="{856FE39A-9E6E-4394-85FF-C0904EE33CA2}" dt="2022-12-15T04:05:04.536" v="211"/>
          <ac:spMkLst>
            <pc:docMk/>
            <pc:sldMk cId="112711241" sldId="261"/>
            <ac:spMk id="24" creationId="{D3E49002-75AF-1955-80B6-CA5BD243772A}"/>
          </ac:spMkLst>
        </pc:spChg>
        <pc:spChg chg="mod topLvl">
          <ac:chgData name="Michaela Popelková" userId="4da947f916a43c95" providerId="LiveId" clId="{856FE39A-9E6E-4394-85FF-C0904EE33CA2}" dt="2022-12-15T05:41:44.360" v="379" actId="164"/>
          <ac:spMkLst>
            <pc:docMk/>
            <pc:sldMk cId="112711241" sldId="261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5:04.536" v="211"/>
          <ac:spMkLst>
            <pc:docMk/>
            <pc:sldMk cId="112711241" sldId="261"/>
            <ac:spMk id="28" creationId="{EF3FCE12-E277-0F03-D6DD-4A7DC028E9AF}"/>
          </ac:spMkLst>
        </pc:spChg>
        <pc:spChg chg="mod">
          <ac:chgData name="Michaela Popelková" userId="4da947f916a43c95" providerId="LiveId" clId="{856FE39A-9E6E-4394-85FF-C0904EE33CA2}" dt="2022-12-15T04:05:11.970" v="213"/>
          <ac:spMkLst>
            <pc:docMk/>
            <pc:sldMk cId="112711241" sldId="261"/>
            <ac:spMk id="31" creationId="{10056271-D989-B78E-8337-74CF27C61AF5}"/>
          </ac:spMkLst>
        </pc:spChg>
        <pc:spChg chg="mod">
          <ac:chgData name="Michaela Popelková" userId="4da947f916a43c95" providerId="LiveId" clId="{856FE39A-9E6E-4394-85FF-C0904EE33CA2}" dt="2022-12-15T04:05:11.970" v="213"/>
          <ac:spMkLst>
            <pc:docMk/>
            <pc:sldMk cId="112711241" sldId="261"/>
            <ac:spMk id="32" creationId="{7C8AE6F3-B2BA-03EB-78AC-F5A46A5FAEB2}"/>
          </ac:spMkLst>
        </pc:spChg>
        <pc:spChg chg="mod">
          <ac:chgData name="Michaela Popelková" userId="4da947f916a43c95" providerId="LiveId" clId="{856FE39A-9E6E-4394-85FF-C0904EE33CA2}" dt="2022-12-15T04:05:11.970" v="213"/>
          <ac:spMkLst>
            <pc:docMk/>
            <pc:sldMk cId="112711241" sldId="261"/>
            <ac:spMk id="35" creationId="{D5BDF7EE-4639-CF44-4A06-8B8F6A0971E4}"/>
          </ac:spMkLst>
        </pc:spChg>
        <pc:spChg chg="mod">
          <ac:chgData name="Michaela Popelková" userId="4da947f916a43c95" providerId="LiveId" clId="{856FE39A-9E6E-4394-85FF-C0904EE33CA2}" dt="2022-12-15T04:04:59.156" v="209" actId="165"/>
          <ac:spMkLst>
            <pc:docMk/>
            <pc:sldMk cId="112711241" sldId="261"/>
            <ac:spMk id="37" creationId="{EEEFC142-5FB3-E665-E92B-B4866FE230BF}"/>
          </ac:spMkLst>
        </pc:spChg>
        <pc:spChg chg="del">
          <ac:chgData name="Michaela Popelková" userId="4da947f916a43c95" providerId="LiveId" clId="{856FE39A-9E6E-4394-85FF-C0904EE33CA2}" dt="2022-12-15T04:04:51.911" v="207" actId="478"/>
          <ac:spMkLst>
            <pc:docMk/>
            <pc:sldMk cId="112711241" sldId="261"/>
            <ac:spMk id="38" creationId="{2C14033F-5EC7-2082-27B2-719CB3BBD700}"/>
          </ac:spMkLst>
        </pc:spChg>
        <pc:spChg chg="mod">
          <ac:chgData name="Michaela Popelková" userId="4da947f916a43c95" providerId="LiveId" clId="{856FE39A-9E6E-4394-85FF-C0904EE33CA2}" dt="2022-12-15T04:05:11.970" v="213"/>
          <ac:spMkLst>
            <pc:docMk/>
            <pc:sldMk cId="112711241" sldId="261"/>
            <ac:spMk id="39" creationId="{14E24125-5253-C8F5-759F-B967CDE5ADBE}"/>
          </ac:spMkLst>
        </pc:spChg>
        <pc:spChg chg="mod">
          <ac:chgData name="Michaela Popelková" userId="4da947f916a43c95" providerId="LiveId" clId="{856FE39A-9E6E-4394-85FF-C0904EE33CA2}" dt="2022-12-15T04:05:11.970" v="213"/>
          <ac:spMkLst>
            <pc:docMk/>
            <pc:sldMk cId="112711241" sldId="261"/>
            <ac:spMk id="42" creationId="{3D09FC8E-2941-4815-B225-0395AE50EE58}"/>
          </ac:spMkLst>
        </pc:spChg>
        <pc:spChg chg="mod topLvl">
          <ac:chgData name="Michaela Popelková" userId="4da947f916a43c95" providerId="LiveId" clId="{856FE39A-9E6E-4394-85FF-C0904EE33CA2}" dt="2022-12-15T05:41:44.360" v="379" actId="164"/>
          <ac:spMkLst>
            <pc:docMk/>
            <pc:sldMk cId="112711241" sldId="261"/>
            <ac:spMk id="48" creationId="{A70CAE8A-5392-A607-5054-D0077DDE6318}"/>
          </ac:spMkLst>
        </pc:spChg>
        <pc:spChg chg="del">
          <ac:chgData name="Michaela Popelková" userId="4da947f916a43c95" providerId="LiveId" clId="{856FE39A-9E6E-4394-85FF-C0904EE33CA2}" dt="2022-12-15T03:58:50.042" v="8" actId="478"/>
          <ac:spMkLst>
            <pc:docMk/>
            <pc:sldMk cId="112711241" sldId="261"/>
            <ac:spMk id="49" creationId="{8796E468-530A-FFE7-ACDA-15C6BE714EA8}"/>
          </ac:spMkLst>
        </pc:spChg>
        <pc:grpChg chg="del mod topLvl">
          <ac:chgData name="Michaela Popelková" userId="4da947f916a43c95" providerId="LiveId" clId="{856FE39A-9E6E-4394-85FF-C0904EE33CA2}" dt="2022-12-15T04:05:03.070" v="210" actId="478"/>
          <ac:grpSpMkLst>
            <pc:docMk/>
            <pc:sldMk cId="112711241" sldId="261"/>
            <ac:grpSpMk id="4" creationId="{CB238220-B12D-A80C-D8CE-826393E02506}"/>
          </ac:grpSpMkLst>
        </pc:grpChg>
        <pc:grpChg chg="mod">
          <ac:chgData name="Michaela Popelková" userId="4da947f916a43c95" providerId="LiveId" clId="{856FE39A-9E6E-4394-85FF-C0904EE33CA2}" dt="2022-12-15T04:04:59.156" v="209" actId="165"/>
          <ac:grpSpMkLst>
            <pc:docMk/>
            <pc:sldMk cId="112711241" sldId="261"/>
            <ac:grpSpMk id="6" creationId="{89D6DCC8-EB9B-F07B-5E9D-9E7E837E149C}"/>
          </ac:grpSpMkLst>
        </pc:grpChg>
        <pc:grpChg chg="mod">
          <ac:chgData name="Michaela Popelková" userId="4da947f916a43c95" providerId="LiveId" clId="{856FE39A-9E6E-4394-85FF-C0904EE33CA2}" dt="2022-12-15T04:04:59.156" v="209" actId="165"/>
          <ac:grpSpMkLst>
            <pc:docMk/>
            <pc:sldMk cId="112711241" sldId="261"/>
            <ac:grpSpMk id="10" creationId="{14538384-B654-222A-196F-B6D815369F96}"/>
          </ac:grpSpMkLst>
        </pc:grpChg>
        <pc:grpChg chg="del mod topLvl">
          <ac:chgData name="Michaela Popelková" userId="4da947f916a43c95" providerId="LiveId" clId="{856FE39A-9E6E-4394-85FF-C0904EE33CA2}" dt="2022-12-15T04:04:59.156" v="209" actId="165"/>
          <ac:grpSpMkLst>
            <pc:docMk/>
            <pc:sldMk cId="112711241" sldId="261"/>
            <ac:grpSpMk id="13" creationId="{5C05DCB7-F192-5D9D-98D2-28C747BBAC91}"/>
          </ac:grpSpMkLst>
        </pc:grpChg>
        <pc:grpChg chg="del">
          <ac:chgData name="Michaela Popelková" userId="4da947f916a43c95" providerId="LiveId" clId="{856FE39A-9E6E-4394-85FF-C0904EE33CA2}" dt="2022-12-15T04:04:56.380" v="208" actId="165"/>
          <ac:grpSpMkLst>
            <pc:docMk/>
            <pc:sldMk cId="112711241" sldId="261"/>
            <ac:grpSpMk id="14" creationId="{F139CCF1-B2CC-6750-1897-0ABBF54B9D05}"/>
          </ac:grpSpMkLst>
        </pc:grpChg>
        <pc:grpChg chg="add del mod">
          <ac:chgData name="Michaela Popelková" userId="4da947f916a43c95" providerId="LiveId" clId="{856FE39A-9E6E-4394-85FF-C0904EE33CA2}" dt="2022-12-15T04:05:10.480" v="212"/>
          <ac:grpSpMkLst>
            <pc:docMk/>
            <pc:sldMk cId="112711241" sldId="261"/>
            <ac:grpSpMk id="16" creationId="{7A5508C8-4C24-3578-9698-846861A22D56}"/>
          </ac:grpSpMkLst>
        </pc:grpChg>
        <pc:grpChg chg="add del mod">
          <ac:chgData name="Michaela Popelková" userId="4da947f916a43c95" providerId="LiveId" clId="{856FE39A-9E6E-4394-85FF-C0904EE33CA2}" dt="2022-12-15T04:05:10.480" v="212"/>
          <ac:grpSpMkLst>
            <pc:docMk/>
            <pc:sldMk cId="112711241" sldId="261"/>
            <ac:grpSpMk id="22" creationId="{A2B1A51C-4707-7527-B691-1C513A4396AA}"/>
          </ac:grpSpMkLst>
        </pc:grpChg>
        <pc:grpChg chg="mod">
          <ac:chgData name="Michaela Popelková" userId="4da947f916a43c95" providerId="LiveId" clId="{856FE39A-9E6E-4394-85FF-C0904EE33CA2}" dt="2022-12-15T04:05:04.536" v="211"/>
          <ac:grpSpMkLst>
            <pc:docMk/>
            <pc:sldMk cId="112711241" sldId="261"/>
            <ac:grpSpMk id="26" creationId="{6B7D16BA-174B-DEE5-D129-EE95F818808D}"/>
          </ac:grpSpMkLst>
        </pc:grpChg>
        <pc:grpChg chg="add mod">
          <ac:chgData name="Michaela Popelková" userId="4da947f916a43c95" providerId="LiveId" clId="{856FE39A-9E6E-4394-85FF-C0904EE33CA2}" dt="2022-12-15T05:41:44.360" v="379" actId="164"/>
          <ac:grpSpMkLst>
            <pc:docMk/>
            <pc:sldMk cId="112711241" sldId="261"/>
            <ac:grpSpMk id="30" creationId="{C89EB681-B04A-71DF-D0D8-D7B41DFCA003}"/>
          </ac:grpSpMkLst>
        </pc:grpChg>
        <pc:grpChg chg="add mod">
          <ac:chgData name="Michaela Popelková" userId="4da947f916a43c95" providerId="LiveId" clId="{856FE39A-9E6E-4394-85FF-C0904EE33CA2}" dt="2022-12-15T05:41:44.360" v="379" actId="164"/>
          <ac:grpSpMkLst>
            <pc:docMk/>
            <pc:sldMk cId="112711241" sldId="261"/>
            <ac:grpSpMk id="34" creationId="{37E2D9D0-AA60-DDEC-3F21-DF253C691787}"/>
          </ac:grpSpMkLst>
        </pc:grpChg>
        <pc:grpChg chg="mod topLvl">
          <ac:chgData name="Michaela Popelková" userId="4da947f916a43c95" providerId="LiveId" clId="{856FE39A-9E6E-4394-85FF-C0904EE33CA2}" dt="2022-12-15T05:41:44.360" v="379" actId="164"/>
          <ac:grpSpMkLst>
            <pc:docMk/>
            <pc:sldMk cId="112711241" sldId="261"/>
            <ac:grpSpMk id="36" creationId="{F0947706-95E8-573A-850B-E54CAB0CEE7F}"/>
          </ac:grpSpMkLst>
        </pc:grpChg>
        <pc:grpChg chg="mod">
          <ac:chgData name="Michaela Popelková" userId="4da947f916a43c95" providerId="LiveId" clId="{856FE39A-9E6E-4394-85FF-C0904EE33CA2}" dt="2022-12-15T04:05:11.970" v="213"/>
          <ac:grpSpMkLst>
            <pc:docMk/>
            <pc:sldMk cId="112711241" sldId="261"/>
            <ac:grpSpMk id="40" creationId="{CA180F0A-B510-E920-E976-60447C3AAD98}"/>
          </ac:grpSpMkLst>
        </pc:grpChg>
        <pc:grpChg chg="add mod">
          <ac:chgData name="Michaela Popelková" userId="4da947f916a43c95" providerId="LiveId" clId="{856FE39A-9E6E-4394-85FF-C0904EE33CA2}" dt="2022-12-15T05:41:44.360" v="379" actId="164"/>
          <ac:grpSpMkLst>
            <pc:docMk/>
            <pc:sldMk cId="112711241" sldId="261"/>
            <ac:grpSpMk id="44" creationId="{69593EAE-2005-1BB5-4756-3121F1A8DBF8}"/>
          </ac:grpSpMkLst>
        </pc:grpChg>
        <pc:grpChg chg="del">
          <ac:chgData name="Michaela Popelková" userId="4da947f916a43c95" providerId="LiveId" clId="{856FE39A-9E6E-4394-85FF-C0904EE33CA2}" dt="2022-12-15T03:58:50.042" v="8" actId="478"/>
          <ac:grpSpMkLst>
            <pc:docMk/>
            <pc:sldMk cId="112711241" sldId="261"/>
            <ac:grpSpMk id="47" creationId="{E16EAC16-08BE-E1B4-6D9F-EBD92D8E3CD9}"/>
          </ac:grpSpMkLst>
        </pc:grpChg>
        <pc:picChg chg="mod topLvl">
          <ac:chgData name="Michaela Popelková" userId="4da947f916a43c95" providerId="LiveId" clId="{856FE39A-9E6E-4394-85FF-C0904EE33CA2}" dt="2022-12-15T05:41:44.360" v="379" actId="164"/>
          <ac:picMkLst>
            <pc:docMk/>
            <pc:sldMk cId="112711241" sldId="261"/>
            <ac:picMk id="3" creationId="{2D10A1FA-EF4C-CDAB-7F67-67F64084B36C}"/>
          </ac:picMkLst>
        </pc:picChg>
        <pc:picChg chg="mod topLvl">
          <ac:chgData name="Michaela Popelková" userId="4da947f916a43c95" providerId="LiveId" clId="{856FE39A-9E6E-4394-85FF-C0904EE33CA2}" dt="2022-12-15T05:41:44.360" v="379" actId="164"/>
          <ac:picMkLst>
            <pc:docMk/>
            <pc:sldMk cId="112711241" sldId="261"/>
            <ac:picMk id="5" creationId="{9C24DA46-EF75-982B-21A1-E611F7E677F4}"/>
          </ac:picMkLst>
        </pc:picChg>
        <pc:picChg chg="mod">
          <ac:chgData name="Michaela Popelková" userId="4da947f916a43c95" providerId="LiveId" clId="{856FE39A-9E6E-4394-85FF-C0904EE33CA2}" dt="2022-12-15T04:04:59.156" v="209" actId="165"/>
          <ac:picMkLst>
            <pc:docMk/>
            <pc:sldMk cId="112711241" sldId="261"/>
            <ac:picMk id="7" creationId="{4DFC40AF-36A9-B5EE-5B9C-1B0ADD6C4FEB}"/>
          </ac:picMkLst>
        </pc:picChg>
        <pc:picChg chg="mod">
          <ac:chgData name="Michaela Popelková" userId="4da947f916a43c95" providerId="LiveId" clId="{856FE39A-9E6E-4394-85FF-C0904EE33CA2}" dt="2022-12-15T04:04:59.156" v="209" actId="165"/>
          <ac:picMkLst>
            <pc:docMk/>
            <pc:sldMk cId="112711241" sldId="261"/>
            <ac:picMk id="12" creationId="{96621F31-9B2F-EE5E-935B-B924FA9507A0}"/>
          </ac:picMkLst>
        </pc:picChg>
        <pc:picChg chg="mod">
          <ac:chgData name="Michaela Popelková" userId="4da947f916a43c95" providerId="LiveId" clId="{856FE39A-9E6E-4394-85FF-C0904EE33CA2}" dt="2022-12-15T04:05:04.536" v="211"/>
          <ac:picMkLst>
            <pc:docMk/>
            <pc:sldMk cId="112711241" sldId="261"/>
            <ac:picMk id="21" creationId="{9344D2A4-7ECA-DA1A-A4A0-569636EB14E3}"/>
          </ac:picMkLst>
        </pc:picChg>
        <pc:picChg chg="mod">
          <ac:chgData name="Michaela Popelková" userId="4da947f916a43c95" providerId="LiveId" clId="{856FE39A-9E6E-4394-85FF-C0904EE33CA2}" dt="2022-12-15T04:05:04.536" v="211"/>
          <ac:picMkLst>
            <pc:docMk/>
            <pc:sldMk cId="112711241" sldId="261"/>
            <ac:picMk id="27" creationId="{A8E0641E-9554-9E1E-A7BA-A8BCABCA4185}"/>
          </ac:picMkLst>
        </pc:picChg>
        <pc:picChg chg="mod">
          <ac:chgData name="Michaela Popelková" userId="4da947f916a43c95" providerId="LiveId" clId="{856FE39A-9E6E-4394-85FF-C0904EE33CA2}" dt="2022-12-15T04:05:04.536" v="211"/>
          <ac:picMkLst>
            <pc:docMk/>
            <pc:sldMk cId="112711241" sldId="261"/>
            <ac:picMk id="29" creationId="{8BE2F01A-DDC1-95A0-BDDC-A956FC8F2E3E}"/>
          </ac:picMkLst>
        </pc:picChg>
        <pc:picChg chg="mod">
          <ac:chgData name="Michaela Popelková" userId="4da947f916a43c95" providerId="LiveId" clId="{856FE39A-9E6E-4394-85FF-C0904EE33CA2}" dt="2022-12-15T04:05:11.970" v="213"/>
          <ac:picMkLst>
            <pc:docMk/>
            <pc:sldMk cId="112711241" sldId="261"/>
            <ac:picMk id="33" creationId="{EF4B9DEB-4440-A743-F787-79954C65499F}"/>
          </ac:picMkLst>
        </pc:picChg>
        <pc:picChg chg="mod">
          <ac:chgData name="Michaela Popelková" userId="4da947f916a43c95" providerId="LiveId" clId="{856FE39A-9E6E-4394-85FF-C0904EE33CA2}" dt="2022-12-15T04:05:11.970" v="213"/>
          <ac:picMkLst>
            <pc:docMk/>
            <pc:sldMk cId="112711241" sldId="261"/>
            <ac:picMk id="41" creationId="{1E3D40AF-41BE-E41F-7840-07B58342D768}"/>
          </ac:picMkLst>
        </pc:picChg>
        <pc:picChg chg="mod">
          <ac:chgData name="Michaela Popelková" userId="4da947f916a43c95" providerId="LiveId" clId="{856FE39A-9E6E-4394-85FF-C0904EE33CA2}" dt="2022-12-15T04:05:11.970" v="213"/>
          <ac:picMkLst>
            <pc:docMk/>
            <pc:sldMk cId="112711241" sldId="261"/>
            <ac:picMk id="43" creationId="{1159D116-1D11-2C89-C576-C3B54FC8E4E4}"/>
          </ac:picMkLst>
        </pc:picChg>
        <pc:picChg chg="mod">
          <ac:chgData name="Michaela Popelková" userId="4da947f916a43c95" providerId="LiveId" clId="{856FE39A-9E6E-4394-85FF-C0904EE33CA2}" dt="2022-12-15T04:04:59.156" v="209" actId="165"/>
          <ac:picMkLst>
            <pc:docMk/>
            <pc:sldMk cId="112711241" sldId="261"/>
            <ac:picMk id="56" creationId="{EE998199-28FB-9201-F44A-532D69C892E7}"/>
          </ac:picMkLst>
        </pc:picChg>
      </pc:sldChg>
      <pc:sldChg chg="addSp delSp modSp mod">
        <pc:chgData name="Michaela Popelková" userId="4da947f916a43c95" providerId="LiveId" clId="{856FE39A-9E6E-4394-85FF-C0904EE33CA2}" dt="2022-12-15T05:41:39.648" v="378" actId="164"/>
        <pc:sldMkLst>
          <pc:docMk/>
          <pc:sldMk cId="4285297667" sldId="262"/>
        </pc:sldMkLst>
        <pc:spChg chg="mod topLvl">
          <ac:chgData name="Michaela Popelková" userId="4da947f916a43c95" providerId="LiveId" clId="{856FE39A-9E6E-4394-85FF-C0904EE33CA2}" dt="2022-12-15T05:41:39.648" v="378" actId="164"/>
          <ac:spMkLst>
            <pc:docMk/>
            <pc:sldMk cId="4285297667" sldId="262"/>
            <ac:spMk id="2" creationId="{DE322BCE-0271-4C8E-9878-A7CF42C7A47B}"/>
          </ac:spMkLst>
        </pc:spChg>
        <pc:spChg chg="add mod">
          <ac:chgData name="Michaela Popelková" userId="4da947f916a43c95" providerId="LiveId" clId="{856FE39A-9E6E-4394-85FF-C0904EE33CA2}" dt="2022-12-15T05:41:39.648" v="378" actId="164"/>
          <ac:spMkLst>
            <pc:docMk/>
            <pc:sldMk cId="4285297667" sldId="262"/>
            <ac:spMk id="4" creationId="{5FDE9CBD-0662-337D-0C05-3ECFC440E3C1}"/>
          </ac:spMkLst>
        </pc:spChg>
        <pc:spChg chg="mod">
          <ac:chgData name="Michaela Popelková" userId="4da947f916a43c95" providerId="LiveId" clId="{856FE39A-9E6E-4394-85FF-C0904EE33CA2}" dt="2022-12-15T04:10:39.367" v="282"/>
          <ac:spMkLst>
            <pc:docMk/>
            <pc:sldMk cId="4285297667" sldId="262"/>
            <ac:spMk id="6" creationId="{922CE4F6-687E-30F7-9144-F7686992C5A2}"/>
          </ac:spMkLst>
        </pc:spChg>
        <pc:spChg chg="mod">
          <ac:chgData name="Michaela Popelková" userId="4da947f916a43c95" providerId="LiveId" clId="{856FE39A-9E6E-4394-85FF-C0904EE33CA2}" dt="2022-12-15T04:10:39.367" v="282"/>
          <ac:spMkLst>
            <pc:docMk/>
            <pc:sldMk cId="4285297667" sldId="262"/>
            <ac:spMk id="7" creationId="{11A1DE0F-C8E7-F578-111F-4028B4A85E8F}"/>
          </ac:spMkLst>
        </pc:spChg>
        <pc:spChg chg="mod">
          <ac:chgData name="Michaela Popelková" userId="4da947f916a43c95" providerId="LiveId" clId="{856FE39A-9E6E-4394-85FF-C0904EE33CA2}" dt="2022-12-15T04:10:39.367" v="282"/>
          <ac:spMkLst>
            <pc:docMk/>
            <pc:sldMk cId="4285297667" sldId="262"/>
            <ac:spMk id="10" creationId="{1B42EF43-3FAB-2DFE-39DD-6D879AE76B8F}"/>
          </ac:spMkLst>
        </pc:spChg>
        <pc:spChg chg="mod">
          <ac:chgData name="Michaela Popelková" userId="4da947f916a43c95" providerId="LiveId" clId="{856FE39A-9E6E-4394-85FF-C0904EE33CA2}" dt="2022-12-15T04:10:39.367" v="282"/>
          <ac:spMkLst>
            <pc:docMk/>
            <pc:sldMk cId="4285297667" sldId="262"/>
            <ac:spMk id="11" creationId="{C7060B2E-1A83-FBAB-29DC-0CEC7D481D01}"/>
          </ac:spMkLst>
        </pc:spChg>
        <pc:spChg chg="mod topLvl">
          <ac:chgData name="Michaela Popelková" userId="4da947f916a43c95" providerId="LiveId" clId="{856FE39A-9E6E-4394-85FF-C0904EE33CA2}" dt="2022-12-15T05:41:39.648" v="378" actId="164"/>
          <ac:spMkLst>
            <pc:docMk/>
            <pc:sldMk cId="4285297667" sldId="262"/>
            <ac:spMk id="15" creationId="{349257BC-B117-C7FB-1B98-93F8F6DAB56E}"/>
          </ac:spMkLst>
        </pc:spChg>
        <pc:spChg chg="mod topLvl">
          <ac:chgData name="Michaela Popelková" userId="4da947f916a43c95" providerId="LiveId" clId="{856FE39A-9E6E-4394-85FF-C0904EE33CA2}" dt="2022-12-15T05:41:39.648" v="378" actId="164"/>
          <ac:spMkLst>
            <pc:docMk/>
            <pc:sldMk cId="4285297667" sldId="262"/>
            <ac:spMk id="16" creationId="{D0FA596A-E130-7D4B-3523-E688605C6699}"/>
          </ac:spMkLst>
        </pc:spChg>
        <pc:spChg chg="mod">
          <ac:chgData name="Michaela Popelková" userId="4da947f916a43c95" providerId="LiveId" clId="{856FE39A-9E6E-4394-85FF-C0904EE33CA2}" dt="2022-12-15T04:10:39.367" v="282"/>
          <ac:spMkLst>
            <pc:docMk/>
            <pc:sldMk cId="4285297667" sldId="262"/>
            <ac:spMk id="20" creationId="{65ABF362-313F-A2B9-A0A3-37CE066DE343}"/>
          </ac:spMkLst>
        </pc:spChg>
        <pc:spChg chg="mod topLvl">
          <ac:chgData name="Michaela Popelková" userId="4da947f916a43c95" providerId="LiveId" clId="{856FE39A-9E6E-4394-85FF-C0904EE33CA2}" dt="2022-12-15T05:41:39.648" v="378" actId="164"/>
          <ac:spMkLst>
            <pc:docMk/>
            <pc:sldMk cId="4285297667" sldId="262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5:34.794" v="217" actId="165"/>
          <ac:spMkLst>
            <pc:docMk/>
            <pc:sldMk cId="4285297667" sldId="262"/>
            <ac:spMk id="31" creationId="{B4FFDB6E-0E31-E22C-F0FB-DC6B2BE71360}"/>
          </ac:spMkLst>
        </pc:spChg>
        <pc:spChg chg="mod">
          <ac:chgData name="Michaela Popelková" userId="4da947f916a43c95" providerId="LiveId" clId="{856FE39A-9E6E-4394-85FF-C0904EE33CA2}" dt="2022-12-15T04:05:34.794" v="217" actId="165"/>
          <ac:spMkLst>
            <pc:docMk/>
            <pc:sldMk cId="4285297667" sldId="262"/>
            <ac:spMk id="32" creationId="{064837C7-5FDF-4176-BAF1-BF0130CB1F1F}"/>
          </ac:spMkLst>
        </pc:spChg>
        <pc:spChg chg="mod">
          <ac:chgData name="Michaela Popelková" userId="4da947f916a43c95" providerId="LiveId" clId="{856FE39A-9E6E-4394-85FF-C0904EE33CA2}" dt="2022-12-15T04:05:34.794" v="217" actId="165"/>
          <ac:spMkLst>
            <pc:docMk/>
            <pc:sldMk cId="4285297667" sldId="262"/>
            <ac:spMk id="54" creationId="{7C261497-0BB2-D92C-085D-1D51A5FEC82B}"/>
          </ac:spMkLst>
        </pc:spChg>
        <pc:spChg chg="mod">
          <ac:chgData name="Michaela Popelková" userId="4da947f916a43c95" providerId="LiveId" clId="{856FE39A-9E6E-4394-85FF-C0904EE33CA2}" dt="2022-12-15T04:05:34.794" v="217" actId="165"/>
          <ac:spMkLst>
            <pc:docMk/>
            <pc:sldMk cId="4285297667" sldId="262"/>
            <ac:spMk id="56" creationId="{E96642B6-3064-D3C1-B76A-BBE6AE8494E4}"/>
          </ac:spMkLst>
        </pc:spChg>
        <pc:spChg chg="del">
          <ac:chgData name="Michaela Popelková" userId="4da947f916a43c95" providerId="LiveId" clId="{856FE39A-9E6E-4394-85FF-C0904EE33CA2}" dt="2022-12-15T04:05:28.300" v="215" actId="478"/>
          <ac:spMkLst>
            <pc:docMk/>
            <pc:sldMk cId="4285297667" sldId="262"/>
            <ac:spMk id="57" creationId="{20D81AFC-ABFB-3118-42D0-9ACE22D6C7DA}"/>
          </ac:spMkLst>
        </pc:spChg>
        <pc:spChg chg="mod topLvl">
          <ac:chgData name="Michaela Popelková" userId="4da947f916a43c95" providerId="LiveId" clId="{856FE39A-9E6E-4394-85FF-C0904EE33CA2}" dt="2022-12-15T05:41:39.648" v="378" actId="164"/>
          <ac:spMkLst>
            <pc:docMk/>
            <pc:sldMk cId="4285297667" sldId="262"/>
            <ac:spMk id="59" creationId="{9F9D068C-292D-25BD-3B16-DCC69CD403FB}"/>
          </ac:spMkLst>
        </pc:spChg>
        <pc:spChg chg="del">
          <ac:chgData name="Michaela Popelková" userId="4da947f916a43c95" providerId="LiveId" clId="{856FE39A-9E6E-4394-85FF-C0904EE33CA2}" dt="2022-12-15T04:05:25.511" v="214" actId="478"/>
          <ac:spMkLst>
            <pc:docMk/>
            <pc:sldMk cId="4285297667" sldId="262"/>
            <ac:spMk id="60" creationId="{91DB55D1-0566-CEAF-940E-4B25C02BFFED}"/>
          </ac:spMkLst>
        </pc:spChg>
        <pc:grpChg chg="del">
          <ac:chgData name="Michaela Popelková" userId="4da947f916a43c95" providerId="LiveId" clId="{856FE39A-9E6E-4394-85FF-C0904EE33CA2}" dt="2022-12-15T04:05:31.944" v="216" actId="165"/>
          <ac:grpSpMkLst>
            <pc:docMk/>
            <pc:sldMk cId="4285297667" sldId="262"/>
            <ac:grpSpMk id="3" creationId="{1B1360A1-5FDC-0496-76F2-75FDEF21CE04}"/>
          </ac:grpSpMkLst>
        </pc:grpChg>
        <pc:grpChg chg="add mod">
          <ac:chgData name="Michaela Popelková" userId="4da947f916a43c95" providerId="LiveId" clId="{856FE39A-9E6E-4394-85FF-C0904EE33CA2}" dt="2022-12-15T05:41:39.648" v="378" actId="164"/>
          <ac:grpSpMkLst>
            <pc:docMk/>
            <pc:sldMk cId="4285297667" sldId="262"/>
            <ac:grpSpMk id="5" creationId="{3CACB3FC-5B71-420E-3F90-CF974C034960}"/>
          </ac:grpSpMkLst>
        </pc:grpChg>
        <pc:grpChg chg="add mod">
          <ac:chgData name="Michaela Popelková" userId="4da947f916a43c95" providerId="LiveId" clId="{856FE39A-9E6E-4394-85FF-C0904EE33CA2}" dt="2022-12-15T05:41:39.648" v="378" actId="164"/>
          <ac:grpSpMkLst>
            <pc:docMk/>
            <pc:sldMk cId="4285297667" sldId="262"/>
            <ac:grpSpMk id="9" creationId="{5B84D7A1-C236-FCE5-6546-3161684B6D8E}"/>
          </ac:grpSpMkLst>
        </pc:grpChg>
        <pc:grpChg chg="mod">
          <ac:chgData name="Michaela Popelková" userId="4da947f916a43c95" providerId="LiveId" clId="{856FE39A-9E6E-4394-85FF-C0904EE33CA2}" dt="2022-12-15T04:10:39.367" v="282"/>
          <ac:grpSpMkLst>
            <pc:docMk/>
            <pc:sldMk cId="4285297667" sldId="262"/>
            <ac:grpSpMk id="12" creationId="{DB433CF3-38F0-650D-631E-7A739E3B7836}"/>
          </ac:grpSpMkLst>
        </pc:grpChg>
        <pc:grpChg chg="del mod topLvl">
          <ac:chgData name="Michaela Popelková" userId="4da947f916a43c95" providerId="LiveId" clId="{856FE39A-9E6E-4394-85FF-C0904EE33CA2}" dt="2022-12-15T04:05:34.794" v="217" actId="165"/>
          <ac:grpSpMkLst>
            <pc:docMk/>
            <pc:sldMk cId="4285297667" sldId="262"/>
            <ac:grpSpMk id="14" creationId="{9AFAB96E-2391-9B3D-02BE-1013BB3538E7}"/>
          </ac:grpSpMkLst>
        </pc:grpChg>
        <pc:grpChg chg="del">
          <ac:chgData name="Michaela Popelková" userId="4da947f916a43c95" providerId="LiveId" clId="{856FE39A-9E6E-4394-85FF-C0904EE33CA2}" dt="2022-12-15T04:05:25.511" v="214" actId="478"/>
          <ac:grpSpMkLst>
            <pc:docMk/>
            <pc:sldMk cId="4285297667" sldId="262"/>
            <ac:grpSpMk id="17" creationId="{7A29E3CB-1ABD-6D20-E20F-D9D65A8052FA}"/>
          </ac:grpSpMkLst>
        </pc:grpChg>
        <pc:grpChg chg="mod topLvl">
          <ac:chgData name="Michaela Popelková" userId="4da947f916a43c95" providerId="LiveId" clId="{856FE39A-9E6E-4394-85FF-C0904EE33CA2}" dt="2022-12-15T05:41:39.648" v="378" actId="164"/>
          <ac:grpSpMkLst>
            <pc:docMk/>
            <pc:sldMk cId="4285297667" sldId="262"/>
            <ac:grpSpMk id="18" creationId="{DC21C7D3-04DE-46A1-06F2-47A7BC2AAA9C}"/>
          </ac:grpSpMkLst>
        </pc:grpChg>
        <pc:grpChg chg="add mod">
          <ac:chgData name="Michaela Popelková" userId="4da947f916a43c95" providerId="LiveId" clId="{856FE39A-9E6E-4394-85FF-C0904EE33CA2}" dt="2022-12-15T05:41:39.648" v="378" actId="164"/>
          <ac:grpSpMkLst>
            <pc:docMk/>
            <pc:sldMk cId="4285297667" sldId="262"/>
            <ac:grpSpMk id="22" creationId="{42920D1E-3166-49C2-287C-447469FD94C7}"/>
          </ac:grpSpMkLst>
        </pc:grpChg>
        <pc:grpChg chg="del mod topLvl">
          <ac:chgData name="Michaela Popelková" userId="4da947f916a43c95" providerId="LiveId" clId="{856FE39A-9E6E-4394-85FF-C0904EE33CA2}" dt="2022-12-15T04:05:38.060" v="218" actId="478"/>
          <ac:grpSpMkLst>
            <pc:docMk/>
            <pc:sldMk cId="4285297667" sldId="262"/>
            <ac:grpSpMk id="26" creationId="{DA9045DD-7020-7BC4-6FA4-8138BAEA668C}"/>
          </ac:grpSpMkLst>
        </pc:grpChg>
        <pc:grpChg chg="mod">
          <ac:chgData name="Michaela Popelková" userId="4da947f916a43c95" providerId="LiveId" clId="{856FE39A-9E6E-4394-85FF-C0904EE33CA2}" dt="2022-12-15T04:05:34.794" v="217" actId="165"/>
          <ac:grpSpMkLst>
            <pc:docMk/>
            <pc:sldMk cId="4285297667" sldId="262"/>
            <ac:grpSpMk id="27" creationId="{E993CCA5-54B1-B7E9-8696-A1861D2CCA42}"/>
          </ac:grpSpMkLst>
        </pc:grpChg>
        <pc:grpChg chg="mod">
          <ac:chgData name="Michaela Popelková" userId="4da947f916a43c95" providerId="LiveId" clId="{856FE39A-9E6E-4394-85FF-C0904EE33CA2}" dt="2022-12-15T04:05:34.794" v="217" actId="165"/>
          <ac:grpSpMkLst>
            <pc:docMk/>
            <pc:sldMk cId="4285297667" sldId="262"/>
            <ac:grpSpMk id="33" creationId="{7DCBE5CA-3DCA-BB69-69D6-BA641D39EA0C}"/>
          </ac:grpSpMkLst>
        </pc:grpChg>
        <pc:picChg chg="mod">
          <ac:chgData name="Michaela Popelková" userId="4da947f916a43c95" providerId="LiveId" clId="{856FE39A-9E6E-4394-85FF-C0904EE33CA2}" dt="2022-12-15T04:10:39.367" v="282"/>
          <ac:picMkLst>
            <pc:docMk/>
            <pc:sldMk cId="4285297667" sldId="262"/>
            <ac:picMk id="8" creationId="{BD3231A1-E001-971F-4E1A-17646773E27F}"/>
          </ac:picMkLst>
        </pc:picChg>
        <pc:picChg chg="mod topLvl">
          <ac:chgData name="Michaela Popelková" userId="4da947f916a43c95" providerId="LiveId" clId="{856FE39A-9E6E-4394-85FF-C0904EE33CA2}" dt="2022-12-15T05:41:39.648" v="378" actId="164"/>
          <ac:picMkLst>
            <pc:docMk/>
            <pc:sldMk cId="4285297667" sldId="262"/>
            <ac:picMk id="13" creationId="{0B73512C-F706-2A18-F4EC-6A3E73747E6C}"/>
          </ac:picMkLst>
        </pc:picChg>
        <pc:picChg chg="mod">
          <ac:chgData name="Michaela Popelková" userId="4da947f916a43c95" providerId="LiveId" clId="{856FE39A-9E6E-4394-85FF-C0904EE33CA2}" dt="2022-12-15T04:10:39.367" v="282"/>
          <ac:picMkLst>
            <pc:docMk/>
            <pc:sldMk cId="4285297667" sldId="262"/>
            <ac:picMk id="19" creationId="{52B8412E-1A28-AE84-BEBB-07D5C9487899}"/>
          </ac:picMkLst>
        </pc:picChg>
        <pc:picChg chg="mod">
          <ac:chgData name="Michaela Popelková" userId="4da947f916a43c95" providerId="LiveId" clId="{856FE39A-9E6E-4394-85FF-C0904EE33CA2}" dt="2022-12-15T04:10:39.367" v="282"/>
          <ac:picMkLst>
            <pc:docMk/>
            <pc:sldMk cId="4285297667" sldId="262"/>
            <ac:picMk id="21" creationId="{3580B571-5D08-DD95-D087-3357FC303A37}"/>
          </ac:picMkLst>
        </pc:picChg>
        <pc:picChg chg="mod topLvl">
          <ac:chgData name="Michaela Popelková" userId="4da947f916a43c95" providerId="LiveId" clId="{856FE39A-9E6E-4394-85FF-C0904EE33CA2}" dt="2022-12-15T05:41:39.648" v="378" actId="164"/>
          <ac:picMkLst>
            <pc:docMk/>
            <pc:sldMk cId="4285297667" sldId="262"/>
            <ac:picMk id="24" creationId="{12B5B5C1-0C6A-8CB9-9439-12A7CC7E6588}"/>
          </ac:picMkLst>
        </pc:picChg>
        <pc:picChg chg="mod">
          <ac:chgData name="Michaela Popelková" userId="4da947f916a43c95" providerId="LiveId" clId="{856FE39A-9E6E-4394-85FF-C0904EE33CA2}" dt="2022-12-15T04:05:34.794" v="217" actId="165"/>
          <ac:picMkLst>
            <pc:docMk/>
            <pc:sldMk cId="4285297667" sldId="262"/>
            <ac:picMk id="28" creationId="{D9B47B40-D32A-52B2-F173-C1EFAF98F257}"/>
          </ac:picMkLst>
        </pc:picChg>
        <pc:picChg chg="mod">
          <ac:chgData name="Michaela Popelková" userId="4da947f916a43c95" providerId="LiveId" clId="{856FE39A-9E6E-4394-85FF-C0904EE33CA2}" dt="2022-12-15T04:05:34.794" v="217" actId="165"/>
          <ac:picMkLst>
            <pc:docMk/>
            <pc:sldMk cId="4285297667" sldId="262"/>
            <ac:picMk id="55" creationId="{6BC496A3-0AE3-2C60-3885-440E358022DA}"/>
          </ac:picMkLst>
        </pc:picChg>
        <pc:picChg chg="mod">
          <ac:chgData name="Michaela Popelková" userId="4da947f916a43c95" providerId="LiveId" clId="{856FE39A-9E6E-4394-85FF-C0904EE33CA2}" dt="2022-12-15T04:05:34.794" v="217" actId="165"/>
          <ac:picMkLst>
            <pc:docMk/>
            <pc:sldMk cId="4285297667" sldId="262"/>
            <ac:picMk id="58" creationId="{B27D6679-52E6-2B8A-89F6-498B5D52F28B}"/>
          </ac:picMkLst>
        </pc:picChg>
      </pc:sldChg>
      <pc:sldChg chg="addSp delSp modSp mod">
        <pc:chgData name="Michaela Popelková" userId="4da947f916a43c95" providerId="LiveId" clId="{856FE39A-9E6E-4394-85FF-C0904EE33CA2}" dt="2022-12-15T04:10:18.654" v="280" actId="164"/>
        <pc:sldMkLst>
          <pc:docMk/>
          <pc:sldMk cId="1113295387" sldId="279"/>
        </pc:sldMkLst>
        <pc:spChg chg="mod topLvl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4" creationId="{19A43E0C-1FFA-66FD-8C96-DC112A60A398}"/>
          </ac:spMkLst>
        </pc:spChg>
        <pc:spChg chg="mod topLvl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5" creationId="{AF4A671E-F82D-294A-A6F4-D5EC28F64FAC}"/>
          </ac:spMkLst>
        </pc:spChg>
        <pc:spChg chg="mod">
          <ac:chgData name="Michaela Popelková" userId="4da947f916a43c95" providerId="LiveId" clId="{856FE39A-9E6E-4394-85FF-C0904EE33CA2}" dt="2022-12-15T04:09:06.281" v="273" actId="165"/>
          <ac:spMkLst>
            <pc:docMk/>
            <pc:sldMk cId="1113295387" sldId="279"/>
            <ac:spMk id="12" creationId="{8ED2D1A8-F1CE-ABFE-99B4-C86DDA4B40F5}"/>
          </ac:spMkLst>
        </pc:spChg>
        <pc:spChg chg="mod">
          <ac:chgData name="Michaela Popelková" userId="4da947f916a43c95" providerId="LiveId" clId="{856FE39A-9E6E-4394-85FF-C0904EE33CA2}" dt="2022-12-15T04:09:06.281" v="273" actId="165"/>
          <ac:spMkLst>
            <pc:docMk/>
            <pc:sldMk cId="1113295387" sldId="279"/>
            <ac:spMk id="13" creationId="{9C0CC195-AB38-FB78-5AEB-50D61FE080B3}"/>
          </ac:spMkLst>
        </pc:spChg>
        <pc:spChg chg="mod">
          <ac:chgData name="Michaela Popelková" userId="4da947f916a43c95" providerId="LiveId" clId="{856FE39A-9E6E-4394-85FF-C0904EE33CA2}" dt="2022-12-15T04:09:06.281" v="273" actId="165"/>
          <ac:spMkLst>
            <pc:docMk/>
            <pc:sldMk cId="1113295387" sldId="279"/>
            <ac:spMk id="15" creationId="{39149571-51D1-135D-1942-4945B0AF2B1D}"/>
          </ac:spMkLst>
        </pc:spChg>
        <pc:spChg chg="mod">
          <ac:chgData name="Michaela Popelková" userId="4da947f916a43c95" providerId="LiveId" clId="{856FE39A-9E6E-4394-85FF-C0904EE33CA2}" dt="2022-12-15T04:09:06.281" v="273" actId="165"/>
          <ac:spMkLst>
            <pc:docMk/>
            <pc:sldMk cId="1113295387" sldId="279"/>
            <ac:spMk id="17" creationId="{C8ED8946-E4D7-5481-24DE-C09217F93DF6}"/>
          </ac:spMkLst>
        </pc:spChg>
        <pc:spChg chg="del">
          <ac:chgData name="Michaela Popelková" userId="4da947f916a43c95" providerId="LiveId" clId="{856FE39A-9E6E-4394-85FF-C0904EE33CA2}" dt="2022-12-15T04:08:57.915" v="271" actId="478"/>
          <ac:spMkLst>
            <pc:docMk/>
            <pc:sldMk cId="1113295387" sldId="279"/>
            <ac:spMk id="18" creationId="{B8EA73B7-E46B-54D0-185F-359358FFA3AC}"/>
          </ac:spMkLst>
        </pc:spChg>
        <pc:spChg chg="add mod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20" creationId="{A4C4F1A8-5965-6A78-7E34-17B9D39B728E}"/>
          </ac:spMkLst>
        </pc:spChg>
        <pc:spChg chg="add mod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21" creationId="{4160242B-B0AD-6E4D-A604-4B40B44A1827}"/>
          </ac:spMkLst>
        </pc:spChg>
        <pc:spChg chg="mod topLvl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23" creationId="{454DB5D2-E6A1-E3A9-3B64-E2A16D245681}"/>
          </ac:spMkLst>
        </pc:spChg>
        <pc:spChg chg="del">
          <ac:chgData name="Michaela Popelková" userId="4da947f916a43c95" providerId="LiveId" clId="{856FE39A-9E6E-4394-85FF-C0904EE33CA2}" dt="2022-12-15T04:08:54.556" v="270" actId="478"/>
          <ac:spMkLst>
            <pc:docMk/>
            <pc:sldMk cId="1113295387" sldId="279"/>
            <ac:spMk id="24" creationId="{AD634DB4-9499-BF91-3F9C-4169439C183D}"/>
          </ac:spMkLst>
        </pc:spChg>
        <pc:spChg chg="del">
          <ac:chgData name="Michaela Popelková" userId="4da947f916a43c95" providerId="LiveId" clId="{856FE39A-9E6E-4394-85FF-C0904EE33CA2}" dt="2022-12-15T03:59:46.143" v="14" actId="478"/>
          <ac:spMkLst>
            <pc:docMk/>
            <pc:sldMk cId="1113295387" sldId="279"/>
            <ac:spMk id="25" creationId="{1390292E-CF4A-4AAE-B8F3-6810A56F228D}"/>
          </ac:spMkLst>
        </pc:spChg>
        <pc:spChg chg="add del mod">
          <ac:chgData name="Michaela Popelková" userId="4da947f916a43c95" providerId="LiveId" clId="{856FE39A-9E6E-4394-85FF-C0904EE33CA2}" dt="2022-12-15T04:09:12.567" v="277"/>
          <ac:spMkLst>
            <pc:docMk/>
            <pc:sldMk cId="1113295387" sldId="279"/>
            <ac:spMk id="26" creationId="{13F80DAF-71A7-B087-5A43-2C5A491CA08A}"/>
          </ac:spMkLst>
        </pc:spChg>
        <pc:spChg chg="mod">
          <ac:chgData name="Michaela Popelková" userId="4da947f916a43c95" providerId="LiveId" clId="{856FE39A-9E6E-4394-85FF-C0904EE33CA2}" dt="2022-12-15T04:09:09.742" v="276"/>
          <ac:spMkLst>
            <pc:docMk/>
            <pc:sldMk cId="1113295387" sldId="279"/>
            <ac:spMk id="28" creationId="{79D15798-AE91-346E-9149-B8C19786228B}"/>
          </ac:spMkLst>
        </pc:spChg>
        <pc:spChg chg="mod">
          <ac:chgData name="Michaela Popelková" userId="4da947f916a43c95" providerId="LiveId" clId="{856FE39A-9E6E-4394-85FF-C0904EE33CA2}" dt="2022-12-15T04:09:09.742" v="276"/>
          <ac:spMkLst>
            <pc:docMk/>
            <pc:sldMk cId="1113295387" sldId="279"/>
            <ac:spMk id="29" creationId="{B4837A6F-E1E9-6505-ACC2-40465D85377C}"/>
          </ac:spMkLst>
        </pc:spChg>
        <pc:spChg chg="mod">
          <ac:chgData name="Michaela Popelková" userId="4da947f916a43c95" providerId="LiveId" clId="{856FE39A-9E6E-4394-85FF-C0904EE33CA2}" dt="2022-12-15T04:09:09.742" v="276"/>
          <ac:spMkLst>
            <pc:docMk/>
            <pc:sldMk cId="1113295387" sldId="279"/>
            <ac:spMk id="32" creationId="{E5B6CBFE-1C6C-5B37-9A5F-E6EB3F98A29B}"/>
          </ac:spMkLst>
        </pc:spChg>
        <pc:spChg chg="mod">
          <ac:chgData name="Michaela Popelková" userId="4da947f916a43c95" providerId="LiveId" clId="{856FE39A-9E6E-4394-85FF-C0904EE33CA2}" dt="2022-12-15T04:09:09.742" v="276"/>
          <ac:spMkLst>
            <pc:docMk/>
            <pc:sldMk cId="1113295387" sldId="279"/>
            <ac:spMk id="33" creationId="{D1F0215C-CEDF-5956-6001-AA178E6A9C57}"/>
          </ac:spMkLst>
        </pc:spChg>
        <pc:spChg chg="mod topLvl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34" creationId="{5BF916CE-0624-4EA7-AB9A-6C4C006BCA7D}"/>
          </ac:spMkLst>
        </pc:spChg>
        <pc:spChg chg="del">
          <ac:chgData name="Michaela Popelková" userId="4da947f916a43c95" providerId="LiveId" clId="{856FE39A-9E6E-4394-85FF-C0904EE33CA2}" dt="2022-12-15T03:59:43.183" v="13" actId="478"/>
          <ac:spMkLst>
            <pc:docMk/>
            <pc:sldMk cId="1113295387" sldId="279"/>
            <ac:spMk id="35" creationId="{DD9D9B0B-185C-4B2B-98B2-B4412338FBC8}"/>
          </ac:spMkLst>
        </pc:spChg>
        <pc:spChg chg="mod">
          <ac:chgData name="Michaela Popelková" userId="4da947f916a43c95" providerId="LiveId" clId="{856FE39A-9E6E-4394-85FF-C0904EE33CA2}" dt="2022-12-15T04:09:09.742" v="276"/>
          <ac:spMkLst>
            <pc:docMk/>
            <pc:sldMk cId="1113295387" sldId="279"/>
            <ac:spMk id="39" creationId="{0B6547DC-1B01-035A-2BE8-8F1D4A174F2A}"/>
          </ac:spMkLst>
        </pc:spChg>
        <pc:spChg chg="add mod">
          <ac:chgData name="Michaela Popelková" userId="4da947f916a43c95" providerId="LiveId" clId="{856FE39A-9E6E-4394-85FF-C0904EE33CA2}" dt="2022-12-15T04:10:18.654" v="280" actId="164"/>
          <ac:spMkLst>
            <pc:docMk/>
            <pc:sldMk cId="1113295387" sldId="279"/>
            <ac:spMk id="41" creationId="{C82DAA2B-382D-F8F7-13EE-DFAE8DB39090}"/>
          </ac:spMkLst>
        </pc:spChg>
        <pc:spChg chg="mod">
          <ac:chgData name="Michaela Popelková" userId="4da947f916a43c95" providerId="LiveId" clId="{856FE39A-9E6E-4394-85FF-C0904EE33CA2}" dt="2022-12-15T04:09:14.732" v="279"/>
          <ac:spMkLst>
            <pc:docMk/>
            <pc:sldMk cId="1113295387" sldId="279"/>
            <ac:spMk id="43" creationId="{D646A27F-0E21-7310-2191-08FFC08E3359}"/>
          </ac:spMkLst>
        </pc:spChg>
        <pc:spChg chg="mod">
          <ac:chgData name="Michaela Popelková" userId="4da947f916a43c95" providerId="LiveId" clId="{856FE39A-9E6E-4394-85FF-C0904EE33CA2}" dt="2022-12-15T04:09:14.732" v="279"/>
          <ac:spMkLst>
            <pc:docMk/>
            <pc:sldMk cId="1113295387" sldId="279"/>
            <ac:spMk id="44" creationId="{78EB6E63-6BFD-1DFC-EB96-A42FFB5096DA}"/>
          </ac:spMkLst>
        </pc:spChg>
        <pc:spChg chg="mod">
          <ac:chgData name="Michaela Popelková" userId="4da947f916a43c95" providerId="LiveId" clId="{856FE39A-9E6E-4394-85FF-C0904EE33CA2}" dt="2022-12-15T04:09:14.732" v="279"/>
          <ac:spMkLst>
            <pc:docMk/>
            <pc:sldMk cId="1113295387" sldId="279"/>
            <ac:spMk id="47" creationId="{4782693D-038E-47AA-580A-0B70C0613294}"/>
          </ac:spMkLst>
        </pc:spChg>
        <pc:spChg chg="mod">
          <ac:chgData name="Michaela Popelková" userId="4da947f916a43c95" providerId="LiveId" clId="{856FE39A-9E6E-4394-85FF-C0904EE33CA2}" dt="2022-12-15T04:09:14.732" v="279"/>
          <ac:spMkLst>
            <pc:docMk/>
            <pc:sldMk cId="1113295387" sldId="279"/>
            <ac:spMk id="48" creationId="{F0CD280B-9C54-D3F5-A55E-ACC8E7F50B0B}"/>
          </ac:spMkLst>
        </pc:spChg>
        <pc:spChg chg="mod">
          <ac:chgData name="Michaela Popelková" userId="4da947f916a43c95" providerId="LiveId" clId="{856FE39A-9E6E-4394-85FF-C0904EE33CA2}" dt="2022-12-15T04:09:14.732" v="279"/>
          <ac:spMkLst>
            <pc:docMk/>
            <pc:sldMk cId="1113295387" sldId="279"/>
            <ac:spMk id="51" creationId="{752551F2-C013-F309-25C1-8EA150899E70}"/>
          </ac:spMkLst>
        </pc:spChg>
        <pc:grpChg chg="del mod topLvl">
          <ac:chgData name="Michaela Popelková" userId="4da947f916a43c95" providerId="LiveId" clId="{856FE39A-9E6E-4394-85FF-C0904EE33CA2}" dt="2022-12-15T04:09:06.281" v="273" actId="165"/>
          <ac:grpSpMkLst>
            <pc:docMk/>
            <pc:sldMk cId="1113295387" sldId="279"/>
            <ac:grpSpMk id="3" creationId="{506B9CCA-27E4-D1EF-6748-FF940A2A644A}"/>
          </ac:grpSpMkLst>
        </pc:grpChg>
        <pc:grpChg chg="del">
          <ac:chgData name="Michaela Popelková" userId="4da947f916a43c95" providerId="LiveId" clId="{856FE39A-9E6E-4394-85FF-C0904EE33CA2}" dt="2022-12-15T04:08:54.556" v="270" actId="478"/>
          <ac:grpSpMkLst>
            <pc:docMk/>
            <pc:sldMk cId="1113295387" sldId="279"/>
            <ac:grpSpMk id="6" creationId="{611CFC11-7386-C15E-CFED-6059D331E8C2}"/>
          </ac:grpSpMkLst>
        </pc:grpChg>
        <pc:grpChg chg="mod topLvl">
          <ac:chgData name="Michaela Popelková" userId="4da947f916a43c95" providerId="LiveId" clId="{856FE39A-9E6E-4394-85FF-C0904EE33CA2}" dt="2022-12-15T04:10:18.654" v="280" actId="164"/>
          <ac:grpSpMkLst>
            <pc:docMk/>
            <pc:sldMk cId="1113295387" sldId="279"/>
            <ac:grpSpMk id="7" creationId="{A2B25833-DE09-4560-0DFE-B56083844BDA}"/>
          </ac:grpSpMkLst>
        </pc:grpChg>
        <pc:grpChg chg="del mod topLvl">
          <ac:chgData name="Michaela Popelková" userId="4da947f916a43c95" providerId="LiveId" clId="{856FE39A-9E6E-4394-85FF-C0904EE33CA2}" dt="2022-12-15T04:09:09.155" v="274" actId="478"/>
          <ac:grpSpMkLst>
            <pc:docMk/>
            <pc:sldMk cId="1113295387" sldId="279"/>
            <ac:grpSpMk id="9" creationId="{75200A28-4DC7-1AE9-DA3D-6E9643AC64C4}"/>
          </ac:grpSpMkLst>
        </pc:grpChg>
        <pc:grpChg chg="mod">
          <ac:chgData name="Michaela Popelková" userId="4da947f916a43c95" providerId="LiveId" clId="{856FE39A-9E6E-4394-85FF-C0904EE33CA2}" dt="2022-12-15T04:09:06.281" v="273" actId="165"/>
          <ac:grpSpMkLst>
            <pc:docMk/>
            <pc:sldMk cId="1113295387" sldId="279"/>
            <ac:grpSpMk id="10" creationId="{E46938DA-BBCA-6FE2-C68F-D1424C3E55F8}"/>
          </ac:grpSpMkLst>
        </pc:grpChg>
        <pc:grpChg chg="mod">
          <ac:chgData name="Michaela Popelková" userId="4da947f916a43c95" providerId="LiveId" clId="{856FE39A-9E6E-4394-85FF-C0904EE33CA2}" dt="2022-12-15T04:09:06.281" v="273" actId="165"/>
          <ac:grpSpMkLst>
            <pc:docMk/>
            <pc:sldMk cId="1113295387" sldId="279"/>
            <ac:grpSpMk id="14" creationId="{99FF0BAA-11CE-6A7B-683D-8BB005F9EA67}"/>
          </ac:grpSpMkLst>
        </pc:grpChg>
        <pc:grpChg chg="del">
          <ac:chgData name="Michaela Popelková" userId="4da947f916a43c95" providerId="LiveId" clId="{856FE39A-9E6E-4394-85FF-C0904EE33CA2}" dt="2022-12-15T04:09:03.737" v="272" actId="165"/>
          <ac:grpSpMkLst>
            <pc:docMk/>
            <pc:sldMk cId="1113295387" sldId="279"/>
            <ac:grpSpMk id="19" creationId="{E85FB261-B572-982E-7DFF-E72FA7232C7C}"/>
          </ac:grpSpMkLst>
        </pc:grpChg>
        <pc:grpChg chg="add del mod">
          <ac:chgData name="Michaela Popelková" userId="4da947f916a43c95" providerId="LiveId" clId="{856FE39A-9E6E-4394-85FF-C0904EE33CA2}" dt="2022-12-15T04:09:12.567" v="277"/>
          <ac:grpSpMkLst>
            <pc:docMk/>
            <pc:sldMk cId="1113295387" sldId="279"/>
            <ac:grpSpMk id="27" creationId="{A04CBF43-3B45-87B4-A0AE-21155ABC2A90}"/>
          </ac:grpSpMkLst>
        </pc:grpChg>
        <pc:grpChg chg="add del mod">
          <ac:chgData name="Michaela Popelková" userId="4da947f916a43c95" providerId="LiveId" clId="{856FE39A-9E6E-4394-85FF-C0904EE33CA2}" dt="2022-12-15T04:09:12.567" v="277"/>
          <ac:grpSpMkLst>
            <pc:docMk/>
            <pc:sldMk cId="1113295387" sldId="279"/>
            <ac:grpSpMk id="31" creationId="{B7846B8F-079E-EB11-9D37-5628C868D518}"/>
          </ac:grpSpMkLst>
        </pc:grpChg>
        <pc:grpChg chg="mod">
          <ac:chgData name="Michaela Popelková" userId="4da947f916a43c95" providerId="LiveId" clId="{856FE39A-9E6E-4394-85FF-C0904EE33CA2}" dt="2022-12-15T04:09:09.742" v="276"/>
          <ac:grpSpMkLst>
            <pc:docMk/>
            <pc:sldMk cId="1113295387" sldId="279"/>
            <ac:grpSpMk id="37" creationId="{D7235595-1ADF-5ED0-FAD1-05F1ACAA411A}"/>
          </ac:grpSpMkLst>
        </pc:grpChg>
        <pc:grpChg chg="add mod">
          <ac:chgData name="Michaela Popelková" userId="4da947f916a43c95" providerId="LiveId" clId="{856FE39A-9E6E-4394-85FF-C0904EE33CA2}" dt="2022-12-15T04:10:18.654" v="280" actId="164"/>
          <ac:grpSpMkLst>
            <pc:docMk/>
            <pc:sldMk cId="1113295387" sldId="279"/>
            <ac:grpSpMk id="42" creationId="{5834E95B-1AD0-BA30-6A8C-45D2236A8E3A}"/>
          </ac:grpSpMkLst>
        </pc:grpChg>
        <pc:grpChg chg="add mod">
          <ac:chgData name="Michaela Popelková" userId="4da947f916a43c95" providerId="LiveId" clId="{856FE39A-9E6E-4394-85FF-C0904EE33CA2}" dt="2022-12-15T04:10:18.654" v="280" actId="164"/>
          <ac:grpSpMkLst>
            <pc:docMk/>
            <pc:sldMk cId="1113295387" sldId="279"/>
            <ac:grpSpMk id="46" creationId="{DE7AF8AF-A9DD-57C5-5C3C-4DA434B736D5}"/>
          </ac:grpSpMkLst>
        </pc:grpChg>
        <pc:grpChg chg="mod">
          <ac:chgData name="Michaela Popelková" userId="4da947f916a43c95" providerId="LiveId" clId="{856FE39A-9E6E-4394-85FF-C0904EE33CA2}" dt="2022-12-15T04:09:14.732" v="279"/>
          <ac:grpSpMkLst>
            <pc:docMk/>
            <pc:sldMk cId="1113295387" sldId="279"/>
            <ac:grpSpMk id="49" creationId="{EC40FEAA-848B-B90E-F2E9-311EC6CC047E}"/>
          </ac:grpSpMkLst>
        </pc:grpChg>
        <pc:grpChg chg="add mod">
          <ac:chgData name="Michaela Popelková" userId="4da947f916a43c95" providerId="LiveId" clId="{856FE39A-9E6E-4394-85FF-C0904EE33CA2}" dt="2022-12-15T04:10:18.654" v="280" actId="164"/>
          <ac:grpSpMkLst>
            <pc:docMk/>
            <pc:sldMk cId="1113295387" sldId="279"/>
            <ac:grpSpMk id="53" creationId="{B8384844-D6C5-4981-B586-81B803869E72}"/>
          </ac:grpSpMkLst>
        </pc:grpChg>
        <pc:picChg chg="mod topLvl">
          <ac:chgData name="Michaela Popelková" userId="4da947f916a43c95" providerId="LiveId" clId="{856FE39A-9E6E-4394-85FF-C0904EE33CA2}" dt="2022-12-15T04:10:18.654" v="280" actId="164"/>
          <ac:picMkLst>
            <pc:docMk/>
            <pc:sldMk cId="1113295387" sldId="279"/>
            <ac:picMk id="8" creationId="{49C48BAB-8656-AE00-ACBE-F040D3B5A782}"/>
          </ac:picMkLst>
        </pc:picChg>
        <pc:picChg chg="mod">
          <ac:chgData name="Michaela Popelková" userId="4da947f916a43c95" providerId="LiveId" clId="{856FE39A-9E6E-4394-85FF-C0904EE33CA2}" dt="2022-12-15T04:09:06.281" v="273" actId="165"/>
          <ac:picMkLst>
            <pc:docMk/>
            <pc:sldMk cId="1113295387" sldId="279"/>
            <ac:picMk id="11" creationId="{8F154A30-B1A6-8F41-0E7A-32AD76CF019C}"/>
          </ac:picMkLst>
        </pc:picChg>
        <pc:picChg chg="mod">
          <ac:chgData name="Michaela Popelková" userId="4da947f916a43c95" providerId="LiveId" clId="{856FE39A-9E6E-4394-85FF-C0904EE33CA2}" dt="2022-12-15T04:09:06.281" v="273" actId="165"/>
          <ac:picMkLst>
            <pc:docMk/>
            <pc:sldMk cId="1113295387" sldId="279"/>
            <ac:picMk id="16" creationId="{BB7CDA78-4EC9-2C85-1267-626069C2CB2B}"/>
          </ac:picMkLst>
        </pc:picChg>
        <pc:picChg chg="mod">
          <ac:chgData name="Michaela Popelková" userId="4da947f916a43c95" providerId="LiveId" clId="{856FE39A-9E6E-4394-85FF-C0904EE33CA2}" dt="2022-12-15T04:09:06.281" v="273" actId="165"/>
          <ac:picMkLst>
            <pc:docMk/>
            <pc:sldMk cId="1113295387" sldId="279"/>
            <ac:picMk id="22" creationId="{B9498622-3E83-6BCA-7357-33C2E6EC48D0}"/>
          </ac:picMkLst>
        </pc:picChg>
        <pc:picChg chg="mod">
          <ac:chgData name="Michaela Popelková" userId="4da947f916a43c95" providerId="LiveId" clId="{856FE39A-9E6E-4394-85FF-C0904EE33CA2}" dt="2022-12-15T04:09:09.742" v="276"/>
          <ac:picMkLst>
            <pc:docMk/>
            <pc:sldMk cId="1113295387" sldId="279"/>
            <ac:picMk id="30" creationId="{BB3811BC-3C27-C95C-2F17-465B2F7AB21A}"/>
          </ac:picMkLst>
        </pc:picChg>
        <pc:picChg chg="mod topLvl">
          <ac:chgData name="Michaela Popelková" userId="4da947f916a43c95" providerId="LiveId" clId="{856FE39A-9E6E-4394-85FF-C0904EE33CA2}" dt="2022-12-15T04:10:18.654" v="280" actId="164"/>
          <ac:picMkLst>
            <pc:docMk/>
            <pc:sldMk cId="1113295387" sldId="279"/>
            <ac:picMk id="36" creationId="{7BF410AB-9CC6-0641-088D-3184FCA894D6}"/>
          </ac:picMkLst>
        </pc:picChg>
        <pc:picChg chg="mod">
          <ac:chgData name="Michaela Popelková" userId="4da947f916a43c95" providerId="LiveId" clId="{856FE39A-9E6E-4394-85FF-C0904EE33CA2}" dt="2022-12-15T04:09:09.742" v="276"/>
          <ac:picMkLst>
            <pc:docMk/>
            <pc:sldMk cId="1113295387" sldId="279"/>
            <ac:picMk id="38" creationId="{A50A772D-0E68-FB00-967F-5AD1A7D31E36}"/>
          </ac:picMkLst>
        </pc:picChg>
        <pc:picChg chg="mod">
          <ac:chgData name="Michaela Popelková" userId="4da947f916a43c95" providerId="LiveId" clId="{856FE39A-9E6E-4394-85FF-C0904EE33CA2}" dt="2022-12-15T04:09:09.742" v="276"/>
          <ac:picMkLst>
            <pc:docMk/>
            <pc:sldMk cId="1113295387" sldId="279"/>
            <ac:picMk id="40" creationId="{0C535FDB-42C5-FF40-C1FB-091B6E21A304}"/>
          </ac:picMkLst>
        </pc:picChg>
        <pc:picChg chg="mod">
          <ac:chgData name="Michaela Popelková" userId="4da947f916a43c95" providerId="LiveId" clId="{856FE39A-9E6E-4394-85FF-C0904EE33CA2}" dt="2022-12-15T04:09:14.732" v="279"/>
          <ac:picMkLst>
            <pc:docMk/>
            <pc:sldMk cId="1113295387" sldId="279"/>
            <ac:picMk id="45" creationId="{32C15C42-6AD8-9714-D211-735B239F415D}"/>
          </ac:picMkLst>
        </pc:picChg>
        <pc:picChg chg="mod">
          <ac:chgData name="Michaela Popelková" userId="4da947f916a43c95" providerId="LiveId" clId="{856FE39A-9E6E-4394-85FF-C0904EE33CA2}" dt="2022-12-15T04:09:14.732" v="279"/>
          <ac:picMkLst>
            <pc:docMk/>
            <pc:sldMk cId="1113295387" sldId="279"/>
            <ac:picMk id="50" creationId="{BB5CE6A3-8159-BCCC-7CDD-FD025B6EEBC7}"/>
          </ac:picMkLst>
        </pc:picChg>
        <pc:picChg chg="mod">
          <ac:chgData name="Michaela Popelková" userId="4da947f916a43c95" providerId="LiveId" clId="{856FE39A-9E6E-4394-85FF-C0904EE33CA2}" dt="2022-12-15T04:09:14.732" v="279"/>
          <ac:picMkLst>
            <pc:docMk/>
            <pc:sldMk cId="1113295387" sldId="279"/>
            <ac:picMk id="52" creationId="{603CF06B-4756-6F70-ACA4-AE861063FB13}"/>
          </ac:picMkLst>
        </pc:picChg>
      </pc:sldChg>
      <pc:sldChg chg="addSp delSp modSp mod">
        <pc:chgData name="Michaela Popelková" userId="4da947f916a43c95" providerId="LiveId" clId="{856FE39A-9E6E-4394-85FF-C0904EE33CA2}" dt="2022-12-15T05:41:31.548" v="376" actId="164"/>
        <pc:sldMkLst>
          <pc:docMk/>
          <pc:sldMk cId="4186401560" sldId="280"/>
        </pc:sldMkLst>
        <pc:spChg chg="mod topLvl">
          <ac:chgData name="Michaela Popelková" userId="4da947f916a43c95" providerId="LiveId" clId="{856FE39A-9E6E-4394-85FF-C0904EE33CA2}" dt="2022-12-15T05:41:31.548" v="376" actId="164"/>
          <ac:spMkLst>
            <pc:docMk/>
            <pc:sldMk cId="4186401560" sldId="280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5:41:31.548" v="376" actId="164"/>
          <ac:spMkLst>
            <pc:docMk/>
            <pc:sldMk cId="4186401560" sldId="280"/>
            <ac:spMk id="5" creationId="{289892CD-EC9E-4721-C56E-825CCD2C952F}"/>
          </ac:spMkLst>
        </pc:spChg>
        <pc:spChg chg="mod topLvl">
          <ac:chgData name="Michaela Popelková" userId="4da947f916a43c95" providerId="LiveId" clId="{856FE39A-9E6E-4394-85FF-C0904EE33CA2}" dt="2022-12-15T05:41:31.548" v="376" actId="164"/>
          <ac:spMkLst>
            <pc:docMk/>
            <pc:sldMk cId="4186401560" sldId="280"/>
            <ac:spMk id="6" creationId="{5DD48054-4F20-608C-D8CD-B725B5156C9F}"/>
          </ac:spMkLst>
        </pc:spChg>
        <pc:spChg chg="mod">
          <ac:chgData name="Michaela Popelková" userId="4da947f916a43c95" providerId="LiveId" clId="{856FE39A-9E6E-4394-85FF-C0904EE33CA2}" dt="2022-12-15T04:06:21.111" v="225" actId="165"/>
          <ac:spMkLst>
            <pc:docMk/>
            <pc:sldMk cId="4186401560" sldId="280"/>
            <ac:spMk id="13" creationId="{56864994-7AEA-3599-BBED-AB1126E4A8A9}"/>
          </ac:spMkLst>
        </pc:spChg>
        <pc:spChg chg="mod">
          <ac:chgData name="Michaela Popelková" userId="4da947f916a43c95" providerId="LiveId" clId="{856FE39A-9E6E-4394-85FF-C0904EE33CA2}" dt="2022-12-15T04:06:21.111" v="225" actId="165"/>
          <ac:spMkLst>
            <pc:docMk/>
            <pc:sldMk cId="4186401560" sldId="280"/>
            <ac:spMk id="14" creationId="{A41695BC-5864-C90F-0309-02AAA17B48D0}"/>
          </ac:spMkLst>
        </pc:spChg>
        <pc:spChg chg="mod">
          <ac:chgData name="Michaela Popelková" userId="4da947f916a43c95" providerId="LiveId" clId="{856FE39A-9E6E-4394-85FF-C0904EE33CA2}" dt="2022-12-15T04:06:21.111" v="225" actId="165"/>
          <ac:spMkLst>
            <pc:docMk/>
            <pc:sldMk cId="4186401560" sldId="280"/>
            <ac:spMk id="16" creationId="{FD2B36D2-CF02-1A0B-4DF6-E973AF46ABA9}"/>
          </ac:spMkLst>
        </pc:spChg>
        <pc:spChg chg="mod">
          <ac:chgData name="Michaela Popelková" userId="4da947f916a43c95" providerId="LiveId" clId="{856FE39A-9E6E-4394-85FF-C0904EE33CA2}" dt="2022-12-15T04:06:21.111" v="225" actId="165"/>
          <ac:spMkLst>
            <pc:docMk/>
            <pc:sldMk cId="4186401560" sldId="280"/>
            <ac:spMk id="18" creationId="{B2A43A7C-D6F3-E5C3-993C-F3F5C04FDEC7}"/>
          </ac:spMkLst>
        </pc:spChg>
        <pc:spChg chg="add mod">
          <ac:chgData name="Michaela Popelková" userId="4da947f916a43c95" providerId="LiveId" clId="{856FE39A-9E6E-4394-85FF-C0904EE33CA2}" dt="2022-12-15T05:41:31.548" v="376" actId="164"/>
          <ac:spMkLst>
            <pc:docMk/>
            <pc:sldMk cId="4186401560" sldId="280"/>
            <ac:spMk id="20" creationId="{047B276E-AB10-0053-E486-EED8E905CEB6}"/>
          </ac:spMkLst>
        </pc:spChg>
        <pc:spChg chg="del mod">
          <ac:chgData name="Michaela Popelková" userId="4da947f916a43c95" providerId="LiveId" clId="{856FE39A-9E6E-4394-85FF-C0904EE33CA2}" dt="2022-12-15T04:06:30.532" v="227" actId="478"/>
          <ac:spMkLst>
            <pc:docMk/>
            <pc:sldMk cId="4186401560" sldId="280"/>
            <ac:spMk id="22" creationId="{0C3ECD9A-62AE-2F8E-96D6-206829FD33BF}"/>
          </ac:spMkLst>
        </pc:spChg>
        <pc:spChg chg="mod topLvl">
          <ac:chgData name="Michaela Popelková" userId="4da947f916a43c95" providerId="LiveId" clId="{856FE39A-9E6E-4394-85FF-C0904EE33CA2}" dt="2022-12-15T05:41:31.548" v="376" actId="164"/>
          <ac:spMkLst>
            <pc:docMk/>
            <pc:sldMk cId="4186401560" sldId="280"/>
            <ac:spMk id="24" creationId="{373D8735-95D7-3308-2069-2F9F42B24DC3}"/>
          </ac:spMkLst>
        </pc:spChg>
        <pc:spChg chg="mod topLvl">
          <ac:chgData name="Michaela Popelková" userId="4da947f916a43c95" providerId="LiveId" clId="{856FE39A-9E6E-4394-85FF-C0904EE33CA2}" dt="2022-12-15T05:41:31.548" v="376" actId="164"/>
          <ac:spMkLst>
            <pc:docMk/>
            <pc:sldMk cId="4186401560" sldId="280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6:34.567" v="229"/>
          <ac:spMkLst>
            <pc:docMk/>
            <pc:sldMk cId="4186401560" sldId="280"/>
            <ac:spMk id="26" creationId="{FEE9FACD-AC66-6572-BE90-F1790F34F962}"/>
          </ac:spMkLst>
        </pc:spChg>
        <pc:spChg chg="mod">
          <ac:chgData name="Michaela Popelková" userId="4da947f916a43c95" providerId="LiveId" clId="{856FE39A-9E6E-4394-85FF-C0904EE33CA2}" dt="2022-12-15T04:06:34.567" v="229"/>
          <ac:spMkLst>
            <pc:docMk/>
            <pc:sldMk cId="4186401560" sldId="280"/>
            <ac:spMk id="27" creationId="{434FB106-BF17-7308-3906-3032CBCAB3D2}"/>
          </ac:spMkLst>
        </pc:spChg>
        <pc:spChg chg="del mod topLvl">
          <ac:chgData name="Michaela Popelková" userId="4da947f916a43c95" providerId="LiveId" clId="{856FE39A-9E6E-4394-85FF-C0904EE33CA2}" dt="2022-12-15T04:06:27.793" v="226" actId="478"/>
          <ac:spMkLst>
            <pc:docMk/>
            <pc:sldMk cId="4186401560" sldId="280"/>
            <ac:spMk id="29" creationId="{3E7754DA-27CC-2329-6A2F-800C95C794DB}"/>
          </ac:spMkLst>
        </pc:spChg>
        <pc:spChg chg="mod">
          <ac:chgData name="Michaela Popelková" userId="4da947f916a43c95" providerId="LiveId" clId="{856FE39A-9E6E-4394-85FF-C0904EE33CA2}" dt="2022-12-15T04:06:34.567" v="229"/>
          <ac:spMkLst>
            <pc:docMk/>
            <pc:sldMk cId="4186401560" sldId="280"/>
            <ac:spMk id="31" creationId="{9853E53D-9AA3-A56C-120E-E3A595A2B8CA}"/>
          </ac:spMkLst>
        </pc:spChg>
        <pc:spChg chg="mod">
          <ac:chgData name="Michaela Popelková" userId="4da947f916a43c95" providerId="LiveId" clId="{856FE39A-9E6E-4394-85FF-C0904EE33CA2}" dt="2022-12-15T04:06:34.567" v="229"/>
          <ac:spMkLst>
            <pc:docMk/>
            <pc:sldMk cId="4186401560" sldId="280"/>
            <ac:spMk id="32" creationId="{368651C7-C3FE-AA88-4A5B-274BE5113056}"/>
          </ac:spMkLst>
        </pc:spChg>
        <pc:spChg chg="mod">
          <ac:chgData name="Michaela Popelková" userId="4da947f916a43c95" providerId="LiveId" clId="{856FE39A-9E6E-4394-85FF-C0904EE33CA2}" dt="2022-12-15T04:06:34.567" v="229"/>
          <ac:spMkLst>
            <pc:docMk/>
            <pc:sldMk cId="4186401560" sldId="280"/>
            <ac:spMk id="35" creationId="{F2D13584-E365-D9D4-2769-4AB74C6B911E}"/>
          </ac:spMkLst>
        </pc:spChg>
        <pc:grpChg chg="del mod topLvl">
          <ac:chgData name="Michaela Popelková" userId="4da947f916a43c95" providerId="LiveId" clId="{856FE39A-9E6E-4394-85FF-C0904EE33CA2}" dt="2022-12-15T04:06:21.111" v="225" actId="165"/>
          <ac:grpSpMkLst>
            <pc:docMk/>
            <pc:sldMk cId="4186401560" sldId="280"/>
            <ac:grpSpMk id="3" creationId="{8FBEF86D-C95D-0C90-7420-7AF2987CAF6C}"/>
          </ac:grpSpMkLst>
        </pc:grpChg>
        <pc:grpChg chg="del mod topLvl">
          <ac:chgData name="Michaela Popelková" userId="4da947f916a43c95" providerId="LiveId" clId="{856FE39A-9E6E-4394-85FF-C0904EE33CA2}" dt="2022-12-15T04:06:27.793" v="226" actId="478"/>
          <ac:grpSpMkLst>
            <pc:docMk/>
            <pc:sldMk cId="4186401560" sldId="280"/>
            <ac:grpSpMk id="7" creationId="{5AB55468-00B2-DC77-F4F8-ED9AA6F44F19}"/>
          </ac:grpSpMkLst>
        </pc:grpChg>
        <pc:grpChg chg="mod topLvl">
          <ac:chgData name="Michaela Popelková" userId="4da947f916a43c95" providerId="LiveId" clId="{856FE39A-9E6E-4394-85FF-C0904EE33CA2}" dt="2022-12-15T05:41:31.548" v="376" actId="164"/>
          <ac:grpSpMkLst>
            <pc:docMk/>
            <pc:sldMk cId="4186401560" sldId="280"/>
            <ac:grpSpMk id="8" creationId="{8236D8B2-2CCE-8862-BACA-1BD241724F70}"/>
          </ac:grpSpMkLst>
        </pc:grpChg>
        <pc:grpChg chg="del mod topLvl">
          <ac:chgData name="Michaela Popelková" userId="4da947f916a43c95" providerId="LiveId" clId="{856FE39A-9E6E-4394-85FF-C0904EE33CA2}" dt="2022-12-15T04:06:32.751" v="228" actId="478"/>
          <ac:grpSpMkLst>
            <pc:docMk/>
            <pc:sldMk cId="4186401560" sldId="280"/>
            <ac:grpSpMk id="10" creationId="{4B2AD1E4-20E1-8122-A586-51434A54DB02}"/>
          </ac:grpSpMkLst>
        </pc:grpChg>
        <pc:grpChg chg="mod">
          <ac:chgData name="Michaela Popelková" userId="4da947f916a43c95" providerId="LiveId" clId="{856FE39A-9E6E-4394-85FF-C0904EE33CA2}" dt="2022-12-15T04:06:21.111" v="225" actId="165"/>
          <ac:grpSpMkLst>
            <pc:docMk/>
            <pc:sldMk cId="4186401560" sldId="280"/>
            <ac:grpSpMk id="11" creationId="{39D7BF39-D632-7FFD-35D5-61D02A60E4FB}"/>
          </ac:grpSpMkLst>
        </pc:grpChg>
        <pc:grpChg chg="mod">
          <ac:chgData name="Michaela Popelková" userId="4da947f916a43c95" providerId="LiveId" clId="{856FE39A-9E6E-4394-85FF-C0904EE33CA2}" dt="2022-12-15T04:06:21.111" v="225" actId="165"/>
          <ac:grpSpMkLst>
            <pc:docMk/>
            <pc:sldMk cId="4186401560" sldId="280"/>
            <ac:grpSpMk id="15" creationId="{13FE4600-C526-7BA5-CDCE-57B5169F390F}"/>
          </ac:grpSpMkLst>
        </pc:grpChg>
        <pc:grpChg chg="del">
          <ac:chgData name="Michaela Popelková" userId="4da947f916a43c95" providerId="LiveId" clId="{856FE39A-9E6E-4394-85FF-C0904EE33CA2}" dt="2022-12-15T04:06:15.468" v="224" actId="165"/>
          <ac:grpSpMkLst>
            <pc:docMk/>
            <pc:sldMk cId="4186401560" sldId="280"/>
            <ac:grpSpMk id="19" creationId="{275E966B-FB53-D3E7-998E-D13FF232B4B9}"/>
          </ac:grpSpMkLst>
        </pc:grpChg>
        <pc:grpChg chg="add mod">
          <ac:chgData name="Michaela Popelková" userId="4da947f916a43c95" providerId="LiveId" clId="{856FE39A-9E6E-4394-85FF-C0904EE33CA2}" dt="2022-12-15T05:41:31.548" v="376" actId="164"/>
          <ac:grpSpMkLst>
            <pc:docMk/>
            <pc:sldMk cId="4186401560" sldId="280"/>
            <ac:grpSpMk id="21" creationId="{16C07E67-FA24-D1F5-692F-D11A6C57BE5E}"/>
          </ac:grpSpMkLst>
        </pc:grpChg>
        <pc:grpChg chg="add mod">
          <ac:chgData name="Michaela Popelková" userId="4da947f916a43c95" providerId="LiveId" clId="{856FE39A-9E6E-4394-85FF-C0904EE33CA2}" dt="2022-12-15T05:41:31.548" v="376" actId="164"/>
          <ac:grpSpMkLst>
            <pc:docMk/>
            <pc:sldMk cId="4186401560" sldId="280"/>
            <ac:grpSpMk id="30" creationId="{5EFB8C56-6720-A08D-36A8-02FCF6DFD7B2}"/>
          </ac:grpSpMkLst>
        </pc:grpChg>
        <pc:grpChg chg="mod">
          <ac:chgData name="Michaela Popelková" userId="4da947f916a43c95" providerId="LiveId" clId="{856FE39A-9E6E-4394-85FF-C0904EE33CA2}" dt="2022-12-15T04:06:34.567" v="229"/>
          <ac:grpSpMkLst>
            <pc:docMk/>
            <pc:sldMk cId="4186401560" sldId="280"/>
            <ac:grpSpMk id="33" creationId="{8C10D27B-04AB-F96B-ED0B-12D3D2CF13CF}"/>
          </ac:grpSpMkLst>
        </pc:grpChg>
        <pc:grpChg chg="add mod">
          <ac:chgData name="Michaela Popelková" userId="4da947f916a43c95" providerId="LiveId" clId="{856FE39A-9E6E-4394-85FF-C0904EE33CA2}" dt="2022-12-15T05:41:31.548" v="376" actId="164"/>
          <ac:grpSpMkLst>
            <pc:docMk/>
            <pc:sldMk cId="4186401560" sldId="280"/>
            <ac:grpSpMk id="37" creationId="{6ED80C77-3D09-34E9-DB08-E812C003A70C}"/>
          </ac:grpSpMkLst>
        </pc:grpChg>
        <pc:picChg chg="mod topLvl">
          <ac:chgData name="Michaela Popelková" userId="4da947f916a43c95" providerId="LiveId" clId="{856FE39A-9E6E-4394-85FF-C0904EE33CA2}" dt="2022-12-15T05:41:31.548" v="376" actId="164"/>
          <ac:picMkLst>
            <pc:docMk/>
            <pc:sldMk cId="4186401560" sldId="280"/>
            <ac:picMk id="4" creationId="{E593D3C1-93BE-0C64-BBA5-3469E919D6F2}"/>
          </ac:picMkLst>
        </pc:picChg>
        <pc:picChg chg="mod topLvl">
          <ac:chgData name="Michaela Popelková" userId="4da947f916a43c95" providerId="LiveId" clId="{856FE39A-9E6E-4394-85FF-C0904EE33CA2}" dt="2022-12-15T05:41:31.548" v="376" actId="164"/>
          <ac:picMkLst>
            <pc:docMk/>
            <pc:sldMk cId="4186401560" sldId="280"/>
            <ac:picMk id="9" creationId="{7DD700F1-ED8C-B709-E12B-B30AD143662D}"/>
          </ac:picMkLst>
        </pc:picChg>
        <pc:picChg chg="mod">
          <ac:chgData name="Michaela Popelková" userId="4da947f916a43c95" providerId="LiveId" clId="{856FE39A-9E6E-4394-85FF-C0904EE33CA2}" dt="2022-12-15T04:06:21.111" v="225" actId="165"/>
          <ac:picMkLst>
            <pc:docMk/>
            <pc:sldMk cId="4186401560" sldId="280"/>
            <ac:picMk id="12" creationId="{52D897D4-FC7C-D9BB-1D4A-369CDAD8BFE8}"/>
          </ac:picMkLst>
        </pc:picChg>
        <pc:picChg chg="mod">
          <ac:chgData name="Michaela Popelková" userId="4da947f916a43c95" providerId="LiveId" clId="{856FE39A-9E6E-4394-85FF-C0904EE33CA2}" dt="2022-12-15T04:06:21.111" v="225" actId="165"/>
          <ac:picMkLst>
            <pc:docMk/>
            <pc:sldMk cId="4186401560" sldId="280"/>
            <ac:picMk id="17" creationId="{ED3453EE-7A11-7B55-EEDA-D06F68EFC5CB}"/>
          </ac:picMkLst>
        </pc:picChg>
        <pc:picChg chg="mod">
          <ac:chgData name="Michaela Popelková" userId="4da947f916a43c95" providerId="LiveId" clId="{856FE39A-9E6E-4394-85FF-C0904EE33CA2}" dt="2022-12-15T04:06:21.111" v="225" actId="165"/>
          <ac:picMkLst>
            <pc:docMk/>
            <pc:sldMk cId="4186401560" sldId="280"/>
            <ac:picMk id="23" creationId="{3B7965DC-F813-2428-EAC2-7FB203EC893C}"/>
          </ac:picMkLst>
        </pc:picChg>
        <pc:picChg chg="mod">
          <ac:chgData name="Michaela Popelková" userId="4da947f916a43c95" providerId="LiveId" clId="{856FE39A-9E6E-4394-85FF-C0904EE33CA2}" dt="2022-12-15T04:06:34.567" v="229"/>
          <ac:picMkLst>
            <pc:docMk/>
            <pc:sldMk cId="4186401560" sldId="280"/>
            <ac:picMk id="28" creationId="{85682B08-1F02-6922-A691-7284BF8DB120}"/>
          </ac:picMkLst>
        </pc:picChg>
        <pc:picChg chg="mod">
          <ac:chgData name="Michaela Popelková" userId="4da947f916a43c95" providerId="LiveId" clId="{856FE39A-9E6E-4394-85FF-C0904EE33CA2}" dt="2022-12-15T04:06:34.567" v="229"/>
          <ac:picMkLst>
            <pc:docMk/>
            <pc:sldMk cId="4186401560" sldId="280"/>
            <ac:picMk id="34" creationId="{4D60E436-0DEB-A506-7662-830636406866}"/>
          </ac:picMkLst>
        </pc:picChg>
        <pc:picChg chg="mod">
          <ac:chgData name="Michaela Popelková" userId="4da947f916a43c95" providerId="LiveId" clId="{856FE39A-9E6E-4394-85FF-C0904EE33CA2}" dt="2022-12-15T04:06:34.567" v="229"/>
          <ac:picMkLst>
            <pc:docMk/>
            <pc:sldMk cId="4186401560" sldId="280"/>
            <ac:picMk id="36" creationId="{67FFE2A2-1472-E1F9-7EB8-F3B156569DE4}"/>
          </ac:picMkLst>
        </pc:picChg>
      </pc:sldChg>
      <pc:sldChg chg="addSp delSp modSp mod">
        <pc:chgData name="Michaela Popelková" userId="4da947f916a43c95" providerId="LiveId" clId="{856FE39A-9E6E-4394-85FF-C0904EE33CA2}" dt="2022-12-15T05:41:17.664" v="373" actId="164"/>
        <pc:sldMkLst>
          <pc:docMk/>
          <pc:sldMk cId="2926952622" sldId="281"/>
        </pc:sldMkLst>
        <pc:spChg chg="mod topLvl">
          <ac:chgData name="Michaela Popelková" userId="4da947f916a43c95" providerId="LiveId" clId="{856FE39A-9E6E-4394-85FF-C0904EE33CA2}" dt="2022-12-15T05:41:17.664" v="373" actId="164"/>
          <ac:spMkLst>
            <pc:docMk/>
            <pc:sldMk cId="2926952622" sldId="281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5:41:17.664" v="373" actId="164"/>
          <ac:spMkLst>
            <pc:docMk/>
            <pc:sldMk cId="2926952622" sldId="281"/>
            <ac:spMk id="4" creationId="{480F3CFC-6490-7188-D919-A0AECC57BDD1}"/>
          </ac:spMkLst>
        </pc:spChg>
        <pc:spChg chg="mod topLvl">
          <ac:chgData name="Michaela Popelková" userId="4da947f916a43c95" providerId="LiveId" clId="{856FE39A-9E6E-4394-85FF-C0904EE33CA2}" dt="2022-12-15T05:41:17.664" v="373" actId="164"/>
          <ac:spMkLst>
            <pc:docMk/>
            <pc:sldMk cId="2926952622" sldId="281"/>
            <ac:spMk id="5" creationId="{9F9D9767-1C51-D599-B503-752AE8BBEA33}"/>
          </ac:spMkLst>
        </pc:spChg>
        <pc:spChg chg="mod">
          <ac:chgData name="Michaela Popelková" userId="4da947f916a43c95" providerId="LiveId" clId="{856FE39A-9E6E-4394-85FF-C0904EE33CA2}" dt="2022-12-15T04:07:19.151" v="246" actId="165"/>
          <ac:spMkLst>
            <pc:docMk/>
            <pc:sldMk cId="2926952622" sldId="281"/>
            <ac:spMk id="13" creationId="{5570450A-CFF0-83BE-7FA1-107F94B2F15C}"/>
          </ac:spMkLst>
        </pc:spChg>
        <pc:spChg chg="mod">
          <ac:chgData name="Michaela Popelková" userId="4da947f916a43c95" providerId="LiveId" clId="{856FE39A-9E6E-4394-85FF-C0904EE33CA2}" dt="2022-12-15T04:07:19.151" v="246" actId="165"/>
          <ac:spMkLst>
            <pc:docMk/>
            <pc:sldMk cId="2926952622" sldId="281"/>
            <ac:spMk id="14" creationId="{06764F7B-8E55-CBB1-BF46-8579C597E2BC}"/>
          </ac:spMkLst>
        </pc:spChg>
        <pc:spChg chg="mod">
          <ac:chgData name="Michaela Popelková" userId="4da947f916a43c95" providerId="LiveId" clId="{856FE39A-9E6E-4394-85FF-C0904EE33CA2}" dt="2022-12-15T04:07:19.151" v="246" actId="165"/>
          <ac:spMkLst>
            <pc:docMk/>
            <pc:sldMk cId="2926952622" sldId="281"/>
            <ac:spMk id="16" creationId="{27EF2954-B2C8-739D-2525-C3C3EBEFC889}"/>
          </ac:spMkLst>
        </pc:spChg>
        <pc:spChg chg="mod">
          <ac:chgData name="Michaela Popelková" userId="4da947f916a43c95" providerId="LiveId" clId="{856FE39A-9E6E-4394-85FF-C0904EE33CA2}" dt="2022-12-15T04:07:19.151" v="246" actId="165"/>
          <ac:spMkLst>
            <pc:docMk/>
            <pc:sldMk cId="2926952622" sldId="281"/>
            <ac:spMk id="18" creationId="{46911F61-584A-349F-8FCD-2BD34F709D42}"/>
          </ac:spMkLst>
        </pc:spChg>
        <pc:spChg chg="add mod">
          <ac:chgData name="Michaela Popelková" userId="4da947f916a43c95" providerId="LiveId" clId="{856FE39A-9E6E-4394-85FF-C0904EE33CA2}" dt="2022-12-15T05:41:17.664" v="373" actId="164"/>
          <ac:spMkLst>
            <pc:docMk/>
            <pc:sldMk cId="2926952622" sldId="281"/>
            <ac:spMk id="20" creationId="{C23197D0-A3C8-E481-1452-5F67D6511852}"/>
          </ac:spMkLst>
        </pc:spChg>
        <pc:spChg chg="del mod">
          <ac:chgData name="Michaela Popelková" userId="4da947f916a43c95" providerId="LiveId" clId="{856FE39A-9E6E-4394-85FF-C0904EE33CA2}" dt="2022-12-15T04:07:29.003" v="248" actId="478"/>
          <ac:spMkLst>
            <pc:docMk/>
            <pc:sldMk cId="2926952622" sldId="281"/>
            <ac:spMk id="22" creationId="{0CE2CA42-3176-74BA-1368-6124024BCE4A}"/>
          </ac:spMkLst>
        </pc:spChg>
        <pc:spChg chg="mod topLvl">
          <ac:chgData name="Michaela Popelková" userId="4da947f916a43c95" providerId="LiveId" clId="{856FE39A-9E6E-4394-85FF-C0904EE33CA2}" dt="2022-12-15T05:41:17.664" v="373" actId="164"/>
          <ac:spMkLst>
            <pc:docMk/>
            <pc:sldMk cId="2926952622" sldId="281"/>
            <ac:spMk id="24" creationId="{B6576E54-038E-4A96-773E-1AF0B13A3C93}"/>
          </ac:spMkLst>
        </pc:spChg>
        <pc:spChg chg="mod topLvl">
          <ac:chgData name="Michaela Popelková" userId="4da947f916a43c95" providerId="LiveId" clId="{856FE39A-9E6E-4394-85FF-C0904EE33CA2}" dt="2022-12-15T05:41:17.664" v="373" actId="164"/>
          <ac:spMkLst>
            <pc:docMk/>
            <pc:sldMk cId="2926952622" sldId="281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7:33.539" v="250"/>
          <ac:spMkLst>
            <pc:docMk/>
            <pc:sldMk cId="2926952622" sldId="281"/>
            <ac:spMk id="26" creationId="{B728EBFF-61A1-004E-480E-8A59379E73EB}"/>
          </ac:spMkLst>
        </pc:spChg>
        <pc:spChg chg="mod">
          <ac:chgData name="Michaela Popelková" userId="4da947f916a43c95" providerId="LiveId" clId="{856FE39A-9E6E-4394-85FF-C0904EE33CA2}" dt="2022-12-15T04:07:33.539" v="250"/>
          <ac:spMkLst>
            <pc:docMk/>
            <pc:sldMk cId="2926952622" sldId="281"/>
            <ac:spMk id="27" creationId="{EC20CA35-E0A0-545A-E1F7-749C8771BFF8}"/>
          </ac:spMkLst>
        </pc:spChg>
        <pc:spChg chg="del mod topLvl">
          <ac:chgData name="Michaela Popelková" userId="4da947f916a43c95" providerId="LiveId" clId="{856FE39A-9E6E-4394-85FF-C0904EE33CA2}" dt="2022-12-15T04:07:23.933" v="247" actId="478"/>
          <ac:spMkLst>
            <pc:docMk/>
            <pc:sldMk cId="2926952622" sldId="281"/>
            <ac:spMk id="29" creationId="{45912A56-CE65-0CE8-4842-D35EBA0128CE}"/>
          </ac:spMkLst>
        </pc:spChg>
        <pc:spChg chg="mod">
          <ac:chgData name="Michaela Popelková" userId="4da947f916a43c95" providerId="LiveId" clId="{856FE39A-9E6E-4394-85FF-C0904EE33CA2}" dt="2022-12-15T04:07:33.539" v="250"/>
          <ac:spMkLst>
            <pc:docMk/>
            <pc:sldMk cId="2926952622" sldId="281"/>
            <ac:spMk id="31" creationId="{6BE94D6A-A3E8-235E-66F6-EB027BA4A518}"/>
          </ac:spMkLst>
        </pc:spChg>
        <pc:spChg chg="mod">
          <ac:chgData name="Michaela Popelková" userId="4da947f916a43c95" providerId="LiveId" clId="{856FE39A-9E6E-4394-85FF-C0904EE33CA2}" dt="2022-12-15T04:07:33.539" v="250"/>
          <ac:spMkLst>
            <pc:docMk/>
            <pc:sldMk cId="2926952622" sldId="281"/>
            <ac:spMk id="32" creationId="{350C5D0B-2B3C-1FC6-65B7-B48BE7CDF4CC}"/>
          </ac:spMkLst>
        </pc:spChg>
        <pc:spChg chg="mod">
          <ac:chgData name="Michaela Popelková" userId="4da947f916a43c95" providerId="LiveId" clId="{856FE39A-9E6E-4394-85FF-C0904EE33CA2}" dt="2022-12-15T04:07:33.539" v="250"/>
          <ac:spMkLst>
            <pc:docMk/>
            <pc:sldMk cId="2926952622" sldId="281"/>
            <ac:spMk id="35" creationId="{233C1FDA-C7F9-CD91-4503-A7BEA07E4902}"/>
          </ac:spMkLst>
        </pc:spChg>
        <pc:grpChg chg="add del mod topLvl">
          <ac:chgData name="Michaela Popelková" userId="4da947f916a43c95" providerId="LiveId" clId="{856FE39A-9E6E-4394-85FF-C0904EE33CA2}" dt="2022-12-15T04:07:19.151" v="246" actId="165"/>
          <ac:grpSpMkLst>
            <pc:docMk/>
            <pc:sldMk cId="2926952622" sldId="281"/>
            <ac:grpSpMk id="3" creationId="{0CAE10A4-6064-46A9-EEC1-6977F184EE71}"/>
          </ac:grpSpMkLst>
        </pc:grpChg>
        <pc:grpChg chg="del mod topLvl">
          <ac:chgData name="Michaela Popelková" userId="4da947f916a43c95" providerId="LiveId" clId="{856FE39A-9E6E-4394-85FF-C0904EE33CA2}" dt="2022-12-15T04:07:23.933" v="247" actId="478"/>
          <ac:grpSpMkLst>
            <pc:docMk/>
            <pc:sldMk cId="2926952622" sldId="281"/>
            <ac:grpSpMk id="6" creationId="{F23425AD-D4AF-8502-C88D-61297ADD3B86}"/>
          </ac:grpSpMkLst>
        </pc:grpChg>
        <pc:grpChg chg="mod topLvl">
          <ac:chgData name="Michaela Popelková" userId="4da947f916a43c95" providerId="LiveId" clId="{856FE39A-9E6E-4394-85FF-C0904EE33CA2}" dt="2022-12-15T05:41:17.664" v="373" actId="164"/>
          <ac:grpSpMkLst>
            <pc:docMk/>
            <pc:sldMk cId="2926952622" sldId="281"/>
            <ac:grpSpMk id="8" creationId="{E74EB644-2D50-658D-86C7-0C3B8F681329}"/>
          </ac:grpSpMkLst>
        </pc:grpChg>
        <pc:grpChg chg="del mod topLvl">
          <ac:chgData name="Michaela Popelková" userId="4da947f916a43c95" providerId="LiveId" clId="{856FE39A-9E6E-4394-85FF-C0904EE33CA2}" dt="2022-12-15T04:07:31.682" v="249" actId="478"/>
          <ac:grpSpMkLst>
            <pc:docMk/>
            <pc:sldMk cId="2926952622" sldId="281"/>
            <ac:grpSpMk id="10" creationId="{F6E5E4A8-45D6-C7D1-590D-6DAD2FF5BBCE}"/>
          </ac:grpSpMkLst>
        </pc:grpChg>
        <pc:grpChg chg="mod">
          <ac:chgData name="Michaela Popelková" userId="4da947f916a43c95" providerId="LiveId" clId="{856FE39A-9E6E-4394-85FF-C0904EE33CA2}" dt="2022-12-15T04:07:19.151" v="246" actId="165"/>
          <ac:grpSpMkLst>
            <pc:docMk/>
            <pc:sldMk cId="2926952622" sldId="281"/>
            <ac:grpSpMk id="11" creationId="{FB7A5002-08DC-0450-A162-F749CB6DD56B}"/>
          </ac:grpSpMkLst>
        </pc:grpChg>
        <pc:grpChg chg="mod">
          <ac:chgData name="Michaela Popelková" userId="4da947f916a43c95" providerId="LiveId" clId="{856FE39A-9E6E-4394-85FF-C0904EE33CA2}" dt="2022-12-15T04:07:19.151" v="246" actId="165"/>
          <ac:grpSpMkLst>
            <pc:docMk/>
            <pc:sldMk cId="2926952622" sldId="281"/>
            <ac:grpSpMk id="15" creationId="{9B36820D-028D-C03A-467F-D65B5A7985FF}"/>
          </ac:grpSpMkLst>
        </pc:grpChg>
        <pc:grpChg chg="del mod">
          <ac:chgData name="Michaela Popelková" userId="4da947f916a43c95" providerId="LiveId" clId="{856FE39A-9E6E-4394-85FF-C0904EE33CA2}" dt="2022-12-15T04:07:04.538" v="237" actId="165"/>
          <ac:grpSpMkLst>
            <pc:docMk/>
            <pc:sldMk cId="2926952622" sldId="281"/>
            <ac:grpSpMk id="19" creationId="{50A22E6B-363C-FDAF-8728-B813D046BC6C}"/>
          </ac:grpSpMkLst>
        </pc:grpChg>
        <pc:grpChg chg="add mod">
          <ac:chgData name="Michaela Popelková" userId="4da947f916a43c95" providerId="LiveId" clId="{856FE39A-9E6E-4394-85FF-C0904EE33CA2}" dt="2022-12-15T05:41:17.664" v="373" actId="164"/>
          <ac:grpSpMkLst>
            <pc:docMk/>
            <pc:sldMk cId="2926952622" sldId="281"/>
            <ac:grpSpMk id="21" creationId="{EEA4ABA2-5F11-A554-42AF-F238F7EDAE89}"/>
          </ac:grpSpMkLst>
        </pc:grpChg>
        <pc:grpChg chg="add mod">
          <ac:chgData name="Michaela Popelková" userId="4da947f916a43c95" providerId="LiveId" clId="{856FE39A-9E6E-4394-85FF-C0904EE33CA2}" dt="2022-12-15T05:41:17.664" v="373" actId="164"/>
          <ac:grpSpMkLst>
            <pc:docMk/>
            <pc:sldMk cId="2926952622" sldId="281"/>
            <ac:grpSpMk id="30" creationId="{D54A60EE-3B4F-0278-D0C0-55DAA1C2C08C}"/>
          </ac:grpSpMkLst>
        </pc:grpChg>
        <pc:grpChg chg="mod">
          <ac:chgData name="Michaela Popelková" userId="4da947f916a43c95" providerId="LiveId" clId="{856FE39A-9E6E-4394-85FF-C0904EE33CA2}" dt="2022-12-15T04:07:33.539" v="250"/>
          <ac:grpSpMkLst>
            <pc:docMk/>
            <pc:sldMk cId="2926952622" sldId="281"/>
            <ac:grpSpMk id="33" creationId="{ECF68547-1657-B9D3-BA24-121A27968385}"/>
          </ac:grpSpMkLst>
        </pc:grpChg>
        <pc:grpChg chg="add mod">
          <ac:chgData name="Michaela Popelková" userId="4da947f916a43c95" providerId="LiveId" clId="{856FE39A-9E6E-4394-85FF-C0904EE33CA2}" dt="2022-12-15T05:41:17.664" v="373" actId="164"/>
          <ac:grpSpMkLst>
            <pc:docMk/>
            <pc:sldMk cId="2926952622" sldId="281"/>
            <ac:grpSpMk id="37" creationId="{7D038D72-1E14-A71C-83E3-F0E23672AF2C}"/>
          </ac:grpSpMkLst>
        </pc:grpChg>
        <pc:picChg chg="mod topLvl">
          <ac:chgData name="Michaela Popelková" userId="4da947f916a43c95" providerId="LiveId" clId="{856FE39A-9E6E-4394-85FF-C0904EE33CA2}" dt="2022-12-15T05:41:17.664" v="373" actId="164"/>
          <ac:picMkLst>
            <pc:docMk/>
            <pc:sldMk cId="2926952622" sldId="281"/>
            <ac:picMk id="7" creationId="{26173116-10BC-42EA-94B4-381E43D52DED}"/>
          </ac:picMkLst>
        </pc:picChg>
        <pc:picChg chg="mod topLvl">
          <ac:chgData name="Michaela Popelková" userId="4da947f916a43c95" providerId="LiveId" clId="{856FE39A-9E6E-4394-85FF-C0904EE33CA2}" dt="2022-12-15T05:41:17.664" v="373" actId="164"/>
          <ac:picMkLst>
            <pc:docMk/>
            <pc:sldMk cId="2926952622" sldId="281"/>
            <ac:picMk id="9" creationId="{2FBCD997-E0A0-47AC-1EB6-11496F0A31ED}"/>
          </ac:picMkLst>
        </pc:picChg>
        <pc:picChg chg="mod">
          <ac:chgData name="Michaela Popelková" userId="4da947f916a43c95" providerId="LiveId" clId="{856FE39A-9E6E-4394-85FF-C0904EE33CA2}" dt="2022-12-15T04:07:19.151" v="246" actId="165"/>
          <ac:picMkLst>
            <pc:docMk/>
            <pc:sldMk cId="2926952622" sldId="281"/>
            <ac:picMk id="12" creationId="{9CFAECF6-6992-AB52-E74C-05306B553C12}"/>
          </ac:picMkLst>
        </pc:picChg>
        <pc:picChg chg="mod">
          <ac:chgData name="Michaela Popelková" userId="4da947f916a43c95" providerId="LiveId" clId="{856FE39A-9E6E-4394-85FF-C0904EE33CA2}" dt="2022-12-15T04:07:19.151" v="246" actId="165"/>
          <ac:picMkLst>
            <pc:docMk/>
            <pc:sldMk cId="2926952622" sldId="281"/>
            <ac:picMk id="17" creationId="{53A1D60C-4285-EA0A-377E-E83C972825B7}"/>
          </ac:picMkLst>
        </pc:picChg>
        <pc:picChg chg="mod">
          <ac:chgData name="Michaela Popelková" userId="4da947f916a43c95" providerId="LiveId" clId="{856FE39A-9E6E-4394-85FF-C0904EE33CA2}" dt="2022-12-15T04:07:19.151" v="246" actId="165"/>
          <ac:picMkLst>
            <pc:docMk/>
            <pc:sldMk cId="2926952622" sldId="281"/>
            <ac:picMk id="23" creationId="{440DAF3D-8D5B-BBCB-5F6C-23BFA3E549D8}"/>
          </ac:picMkLst>
        </pc:picChg>
        <pc:picChg chg="mod">
          <ac:chgData name="Michaela Popelková" userId="4da947f916a43c95" providerId="LiveId" clId="{856FE39A-9E6E-4394-85FF-C0904EE33CA2}" dt="2022-12-15T04:07:33.539" v="250"/>
          <ac:picMkLst>
            <pc:docMk/>
            <pc:sldMk cId="2926952622" sldId="281"/>
            <ac:picMk id="28" creationId="{74941CF1-553D-2A20-D8E6-69D2D1F7FBAA}"/>
          </ac:picMkLst>
        </pc:picChg>
        <pc:picChg chg="mod">
          <ac:chgData name="Michaela Popelková" userId="4da947f916a43c95" providerId="LiveId" clId="{856FE39A-9E6E-4394-85FF-C0904EE33CA2}" dt="2022-12-15T04:07:33.539" v="250"/>
          <ac:picMkLst>
            <pc:docMk/>
            <pc:sldMk cId="2926952622" sldId="281"/>
            <ac:picMk id="34" creationId="{8FE42117-F065-EE92-1776-9B09236938D2}"/>
          </ac:picMkLst>
        </pc:picChg>
        <pc:picChg chg="mod">
          <ac:chgData name="Michaela Popelková" userId="4da947f916a43c95" providerId="LiveId" clId="{856FE39A-9E6E-4394-85FF-C0904EE33CA2}" dt="2022-12-15T04:07:33.539" v="250"/>
          <ac:picMkLst>
            <pc:docMk/>
            <pc:sldMk cId="2926952622" sldId="281"/>
            <ac:picMk id="36" creationId="{1E4A7333-D8DF-9435-3E70-FE001127A945}"/>
          </ac:picMkLst>
        </pc:picChg>
      </pc:sldChg>
      <pc:sldChg chg="addSp delSp modSp mod">
        <pc:chgData name="Michaela Popelková" userId="4da947f916a43c95" providerId="LiveId" clId="{856FE39A-9E6E-4394-85FF-C0904EE33CA2}" dt="2022-12-15T05:41:13.119" v="372" actId="164"/>
        <pc:sldMkLst>
          <pc:docMk/>
          <pc:sldMk cId="49387073" sldId="284"/>
        </pc:sldMkLst>
        <pc:spChg chg="mod topLvl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2" creationId="{DE322BCE-0271-4C8E-9878-A7CF42C7A47B}"/>
          </ac:spMkLst>
        </pc:spChg>
        <pc:spChg chg="add mod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4" creationId="{650512E9-E45E-094F-F94E-2F4D376F2CDC}"/>
          </ac:spMkLst>
        </pc:spChg>
        <pc:spChg chg="mod">
          <ac:chgData name="Michaela Popelková" userId="4da947f916a43c95" providerId="LiveId" clId="{856FE39A-9E6E-4394-85FF-C0904EE33CA2}" dt="2022-12-15T04:08:03.140" v="257"/>
          <ac:spMkLst>
            <pc:docMk/>
            <pc:sldMk cId="49387073" sldId="284"/>
            <ac:spMk id="7" creationId="{58D97539-18FE-EB0E-2ED2-B45DCCD8DD0A}"/>
          </ac:spMkLst>
        </pc:spChg>
        <pc:spChg chg="mod topLvl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8" creationId="{01C990F4-CF31-D198-B6A7-212F2A28BA08}"/>
          </ac:spMkLst>
        </pc:spChg>
        <pc:spChg chg="mod">
          <ac:chgData name="Michaela Popelková" userId="4da947f916a43c95" providerId="LiveId" clId="{856FE39A-9E6E-4394-85FF-C0904EE33CA2}" dt="2022-12-15T04:08:03.140" v="257"/>
          <ac:spMkLst>
            <pc:docMk/>
            <pc:sldMk cId="49387073" sldId="284"/>
            <ac:spMk id="9" creationId="{F78023F7-BB39-01A6-D29E-58F64EA4491B}"/>
          </ac:spMkLst>
        </pc:spChg>
        <pc:spChg chg="mod">
          <ac:chgData name="Michaela Popelková" userId="4da947f916a43c95" providerId="LiveId" clId="{856FE39A-9E6E-4394-85FF-C0904EE33CA2}" dt="2022-12-15T04:08:03.140" v="257"/>
          <ac:spMkLst>
            <pc:docMk/>
            <pc:sldMk cId="49387073" sldId="284"/>
            <ac:spMk id="12" creationId="{9DEDCD6A-8328-CA06-7FEF-7CC43B34CDBF}"/>
          </ac:spMkLst>
        </pc:spChg>
        <pc:spChg chg="mod">
          <ac:chgData name="Michaela Popelková" userId="4da947f916a43c95" providerId="LiveId" clId="{856FE39A-9E6E-4394-85FF-C0904EE33CA2}" dt="2022-12-15T04:08:03.140" v="257"/>
          <ac:spMkLst>
            <pc:docMk/>
            <pc:sldMk cId="49387073" sldId="284"/>
            <ac:spMk id="13" creationId="{EE4D9BB7-5F85-DF47-0E61-EE062281A2B6}"/>
          </ac:spMkLst>
        </pc:spChg>
        <pc:spChg chg="mod">
          <ac:chgData name="Michaela Popelková" userId="4da947f916a43c95" providerId="LiveId" clId="{856FE39A-9E6E-4394-85FF-C0904EE33CA2}" dt="2022-12-15T04:08:03.140" v="257"/>
          <ac:spMkLst>
            <pc:docMk/>
            <pc:sldMk cId="49387073" sldId="284"/>
            <ac:spMk id="16" creationId="{3AC4DCB5-743F-13C9-9706-47BDFFDE73C3}"/>
          </ac:spMkLst>
        </pc:spChg>
        <pc:spChg chg="mod topLvl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25" creationId="{1390292E-CF4A-4AAE-B8F3-6810A56F228D}"/>
          </ac:spMkLst>
        </pc:spChg>
        <pc:spChg chg="mod topLvl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52" creationId="{2E8C3965-0F1C-B633-D50A-FFB1C9A9EA09}"/>
          </ac:spMkLst>
        </pc:spChg>
        <pc:spChg chg="mod topLvl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53" creationId="{0A0505EB-7F80-F3C0-E07F-0C1EADA1EA96}"/>
          </ac:spMkLst>
        </pc:spChg>
        <pc:spChg chg="mod">
          <ac:chgData name="Michaela Popelková" userId="4da947f916a43c95" providerId="LiveId" clId="{856FE39A-9E6E-4394-85FF-C0904EE33CA2}" dt="2022-12-15T04:07:56.678" v="254" actId="165"/>
          <ac:spMkLst>
            <pc:docMk/>
            <pc:sldMk cId="49387073" sldId="284"/>
            <ac:spMk id="67" creationId="{79570097-A4DB-D1DF-E606-E04E67AC2E58}"/>
          </ac:spMkLst>
        </pc:spChg>
        <pc:spChg chg="mod">
          <ac:chgData name="Michaela Popelková" userId="4da947f916a43c95" providerId="LiveId" clId="{856FE39A-9E6E-4394-85FF-C0904EE33CA2}" dt="2022-12-15T04:07:56.678" v="254" actId="165"/>
          <ac:spMkLst>
            <pc:docMk/>
            <pc:sldMk cId="49387073" sldId="284"/>
            <ac:spMk id="68" creationId="{0E38AC8B-BE3B-E8BA-EBDE-2EEF916773F8}"/>
          </ac:spMkLst>
        </pc:spChg>
        <pc:spChg chg="mod">
          <ac:chgData name="Michaela Popelková" userId="4da947f916a43c95" providerId="LiveId" clId="{856FE39A-9E6E-4394-85FF-C0904EE33CA2}" dt="2022-12-15T04:07:56.678" v="254" actId="165"/>
          <ac:spMkLst>
            <pc:docMk/>
            <pc:sldMk cId="49387073" sldId="284"/>
            <ac:spMk id="70" creationId="{CB511C70-7A63-F363-9167-F2FF6D463B97}"/>
          </ac:spMkLst>
        </pc:spChg>
        <pc:spChg chg="mod">
          <ac:chgData name="Michaela Popelková" userId="4da947f916a43c95" providerId="LiveId" clId="{856FE39A-9E6E-4394-85FF-C0904EE33CA2}" dt="2022-12-15T04:07:56.678" v="254" actId="165"/>
          <ac:spMkLst>
            <pc:docMk/>
            <pc:sldMk cId="49387073" sldId="284"/>
            <ac:spMk id="72" creationId="{AA693021-56E1-0867-716F-0A0106D3DD10}"/>
          </ac:spMkLst>
        </pc:spChg>
        <pc:spChg chg="del">
          <ac:chgData name="Michaela Popelková" userId="4da947f916a43c95" providerId="LiveId" clId="{856FE39A-9E6E-4394-85FF-C0904EE33CA2}" dt="2022-12-15T04:07:49.394" v="252" actId="478"/>
          <ac:spMkLst>
            <pc:docMk/>
            <pc:sldMk cId="49387073" sldId="284"/>
            <ac:spMk id="73" creationId="{AC9F5CE6-1720-FF27-0218-C870E07B6286}"/>
          </ac:spMkLst>
        </pc:spChg>
        <pc:spChg chg="mod topLvl">
          <ac:chgData name="Michaela Popelková" userId="4da947f916a43c95" providerId="LiveId" clId="{856FE39A-9E6E-4394-85FF-C0904EE33CA2}" dt="2022-12-15T05:41:13.119" v="372" actId="164"/>
          <ac:spMkLst>
            <pc:docMk/>
            <pc:sldMk cId="49387073" sldId="284"/>
            <ac:spMk id="75" creationId="{78E77C26-61F6-1343-E141-E14976B2FE67}"/>
          </ac:spMkLst>
        </pc:spChg>
        <pc:spChg chg="del">
          <ac:chgData name="Michaela Popelková" userId="4da947f916a43c95" providerId="LiveId" clId="{856FE39A-9E6E-4394-85FF-C0904EE33CA2}" dt="2022-12-15T04:07:46.085" v="251" actId="478"/>
          <ac:spMkLst>
            <pc:docMk/>
            <pc:sldMk cId="49387073" sldId="284"/>
            <ac:spMk id="76" creationId="{E5AF06C9-B446-5B44-2C14-3F8F784AB478}"/>
          </ac:spMkLst>
        </pc:spChg>
        <pc:grpChg chg="del">
          <ac:chgData name="Michaela Popelková" userId="4da947f916a43c95" providerId="LiveId" clId="{856FE39A-9E6E-4394-85FF-C0904EE33CA2}" dt="2022-12-15T04:07:54.188" v="253" actId="165"/>
          <ac:grpSpMkLst>
            <pc:docMk/>
            <pc:sldMk cId="49387073" sldId="284"/>
            <ac:grpSpMk id="3" creationId="{2AC65681-56C8-1813-0C3F-08311CFD8970}"/>
          </ac:grpSpMkLst>
        </pc:grpChg>
        <pc:grpChg chg="add mod">
          <ac:chgData name="Michaela Popelková" userId="4da947f916a43c95" providerId="LiveId" clId="{856FE39A-9E6E-4394-85FF-C0904EE33CA2}" dt="2022-12-15T05:41:13.119" v="372" actId="164"/>
          <ac:grpSpMkLst>
            <pc:docMk/>
            <pc:sldMk cId="49387073" sldId="284"/>
            <ac:grpSpMk id="5" creationId="{2C3207CF-0043-3B11-3A50-CD68F7067FC2}"/>
          </ac:grpSpMkLst>
        </pc:grpChg>
        <pc:grpChg chg="add mod">
          <ac:chgData name="Michaela Popelková" userId="4da947f916a43c95" providerId="LiveId" clId="{856FE39A-9E6E-4394-85FF-C0904EE33CA2}" dt="2022-12-15T05:41:13.119" v="372" actId="164"/>
          <ac:grpSpMkLst>
            <pc:docMk/>
            <pc:sldMk cId="49387073" sldId="284"/>
            <ac:grpSpMk id="11" creationId="{CE850E4D-53E4-7AF6-891D-7BD01FA3C3F3}"/>
          </ac:grpSpMkLst>
        </pc:grpChg>
        <pc:grpChg chg="mod">
          <ac:chgData name="Michaela Popelková" userId="4da947f916a43c95" providerId="LiveId" clId="{856FE39A-9E6E-4394-85FF-C0904EE33CA2}" dt="2022-12-15T04:08:03.140" v="257"/>
          <ac:grpSpMkLst>
            <pc:docMk/>
            <pc:sldMk cId="49387073" sldId="284"/>
            <ac:grpSpMk id="14" creationId="{B5638153-6DCA-1BA9-12B0-4BAD50FEE2D2}"/>
          </ac:grpSpMkLst>
        </pc:grpChg>
        <pc:grpChg chg="add mod">
          <ac:chgData name="Michaela Popelková" userId="4da947f916a43c95" providerId="LiveId" clId="{856FE39A-9E6E-4394-85FF-C0904EE33CA2}" dt="2022-12-15T05:41:13.119" v="372" actId="164"/>
          <ac:grpSpMkLst>
            <pc:docMk/>
            <pc:sldMk cId="49387073" sldId="284"/>
            <ac:grpSpMk id="18" creationId="{A7D51828-4E46-849D-74F9-183170EDFA2E}"/>
          </ac:grpSpMkLst>
        </pc:grpChg>
        <pc:grpChg chg="del mod topLvl">
          <ac:chgData name="Michaela Popelková" userId="4da947f916a43c95" providerId="LiveId" clId="{856FE39A-9E6E-4394-85FF-C0904EE33CA2}" dt="2022-12-15T04:07:56.678" v="254" actId="165"/>
          <ac:grpSpMkLst>
            <pc:docMk/>
            <pc:sldMk cId="49387073" sldId="284"/>
            <ac:grpSpMk id="50" creationId="{8673F3C9-5F0A-EF97-8F20-415682072471}"/>
          </ac:grpSpMkLst>
        </pc:grpChg>
        <pc:grpChg chg="del">
          <ac:chgData name="Michaela Popelková" userId="4da947f916a43c95" providerId="LiveId" clId="{856FE39A-9E6E-4394-85FF-C0904EE33CA2}" dt="2022-12-15T04:07:46.085" v="251" actId="478"/>
          <ac:grpSpMkLst>
            <pc:docMk/>
            <pc:sldMk cId="49387073" sldId="284"/>
            <ac:grpSpMk id="54" creationId="{E98041B5-6508-6117-009B-77025A84EA96}"/>
          </ac:grpSpMkLst>
        </pc:grpChg>
        <pc:grpChg chg="mod topLvl">
          <ac:chgData name="Michaela Popelková" userId="4da947f916a43c95" providerId="LiveId" clId="{856FE39A-9E6E-4394-85FF-C0904EE33CA2}" dt="2022-12-15T05:41:13.119" v="372" actId="164"/>
          <ac:grpSpMkLst>
            <pc:docMk/>
            <pc:sldMk cId="49387073" sldId="284"/>
            <ac:grpSpMk id="62" creationId="{8739E5B9-C3F7-7F46-553C-4A43BC6F790B}"/>
          </ac:grpSpMkLst>
        </pc:grpChg>
        <pc:grpChg chg="del mod topLvl">
          <ac:chgData name="Michaela Popelková" userId="4da947f916a43c95" providerId="LiveId" clId="{856FE39A-9E6E-4394-85FF-C0904EE33CA2}" dt="2022-12-15T04:08:01.613" v="255" actId="478"/>
          <ac:grpSpMkLst>
            <pc:docMk/>
            <pc:sldMk cId="49387073" sldId="284"/>
            <ac:grpSpMk id="64" creationId="{60606CFE-5862-3698-2713-74EDF6885BF8}"/>
          </ac:grpSpMkLst>
        </pc:grpChg>
        <pc:grpChg chg="mod">
          <ac:chgData name="Michaela Popelková" userId="4da947f916a43c95" providerId="LiveId" clId="{856FE39A-9E6E-4394-85FF-C0904EE33CA2}" dt="2022-12-15T04:07:56.678" v="254" actId="165"/>
          <ac:grpSpMkLst>
            <pc:docMk/>
            <pc:sldMk cId="49387073" sldId="284"/>
            <ac:grpSpMk id="65" creationId="{1FE2C8E5-9B05-650F-D8DC-152C73DC0CED}"/>
          </ac:grpSpMkLst>
        </pc:grpChg>
        <pc:grpChg chg="mod">
          <ac:chgData name="Michaela Popelková" userId="4da947f916a43c95" providerId="LiveId" clId="{856FE39A-9E6E-4394-85FF-C0904EE33CA2}" dt="2022-12-15T04:07:56.678" v="254" actId="165"/>
          <ac:grpSpMkLst>
            <pc:docMk/>
            <pc:sldMk cId="49387073" sldId="284"/>
            <ac:grpSpMk id="69" creationId="{D9112D4C-BEBD-8CA4-2184-DEDC07F43842}"/>
          </ac:grpSpMkLst>
        </pc:grpChg>
        <pc:picChg chg="mod topLvl">
          <ac:chgData name="Michaela Popelková" userId="4da947f916a43c95" providerId="LiveId" clId="{856FE39A-9E6E-4394-85FF-C0904EE33CA2}" dt="2022-12-15T05:41:13.119" v="372" actId="164"/>
          <ac:picMkLst>
            <pc:docMk/>
            <pc:sldMk cId="49387073" sldId="284"/>
            <ac:picMk id="6" creationId="{A460088A-27BE-6717-9A9F-2AB44771E71A}"/>
          </ac:picMkLst>
        </pc:picChg>
        <pc:picChg chg="mod">
          <ac:chgData name="Michaela Popelková" userId="4da947f916a43c95" providerId="LiveId" clId="{856FE39A-9E6E-4394-85FF-C0904EE33CA2}" dt="2022-12-15T04:08:03.140" v="257"/>
          <ac:picMkLst>
            <pc:docMk/>
            <pc:sldMk cId="49387073" sldId="284"/>
            <ac:picMk id="10" creationId="{288BA92C-7E90-D30E-F9AA-C20C3E047B95}"/>
          </ac:picMkLst>
        </pc:picChg>
        <pc:picChg chg="mod">
          <ac:chgData name="Michaela Popelková" userId="4da947f916a43c95" providerId="LiveId" clId="{856FE39A-9E6E-4394-85FF-C0904EE33CA2}" dt="2022-12-15T04:08:03.140" v="257"/>
          <ac:picMkLst>
            <pc:docMk/>
            <pc:sldMk cId="49387073" sldId="284"/>
            <ac:picMk id="15" creationId="{232A2CAC-0129-AE69-025E-40F83AE28FAD}"/>
          </ac:picMkLst>
        </pc:picChg>
        <pc:picChg chg="mod">
          <ac:chgData name="Michaela Popelková" userId="4da947f916a43c95" providerId="LiveId" clId="{856FE39A-9E6E-4394-85FF-C0904EE33CA2}" dt="2022-12-15T04:08:03.140" v="257"/>
          <ac:picMkLst>
            <pc:docMk/>
            <pc:sldMk cId="49387073" sldId="284"/>
            <ac:picMk id="17" creationId="{521332D0-4A95-87FF-E994-C5C77B7F9E8C}"/>
          </ac:picMkLst>
        </pc:picChg>
        <pc:picChg chg="mod topLvl">
          <ac:chgData name="Michaela Popelková" userId="4da947f916a43c95" providerId="LiveId" clId="{856FE39A-9E6E-4394-85FF-C0904EE33CA2}" dt="2022-12-15T05:41:13.119" v="372" actId="164"/>
          <ac:picMkLst>
            <pc:docMk/>
            <pc:sldMk cId="49387073" sldId="284"/>
            <ac:picMk id="51" creationId="{998496CA-8885-1E27-A820-CD8348AC6862}"/>
          </ac:picMkLst>
        </pc:picChg>
        <pc:picChg chg="mod topLvl">
          <ac:chgData name="Michaela Popelková" userId="4da947f916a43c95" providerId="LiveId" clId="{856FE39A-9E6E-4394-85FF-C0904EE33CA2}" dt="2022-12-15T05:41:13.119" v="372" actId="164"/>
          <ac:picMkLst>
            <pc:docMk/>
            <pc:sldMk cId="49387073" sldId="284"/>
            <ac:picMk id="63" creationId="{84DBFB17-95F3-DC1E-329D-D89F9D91BA7F}"/>
          </ac:picMkLst>
        </pc:picChg>
        <pc:picChg chg="mod">
          <ac:chgData name="Michaela Popelková" userId="4da947f916a43c95" providerId="LiveId" clId="{856FE39A-9E6E-4394-85FF-C0904EE33CA2}" dt="2022-12-15T04:07:56.678" v="254" actId="165"/>
          <ac:picMkLst>
            <pc:docMk/>
            <pc:sldMk cId="49387073" sldId="284"/>
            <ac:picMk id="66" creationId="{68D8F793-736B-3FBA-F152-92B8B4F1F2A8}"/>
          </ac:picMkLst>
        </pc:picChg>
        <pc:picChg chg="mod">
          <ac:chgData name="Michaela Popelková" userId="4da947f916a43c95" providerId="LiveId" clId="{856FE39A-9E6E-4394-85FF-C0904EE33CA2}" dt="2022-12-15T04:07:56.678" v="254" actId="165"/>
          <ac:picMkLst>
            <pc:docMk/>
            <pc:sldMk cId="49387073" sldId="284"/>
            <ac:picMk id="71" creationId="{5C23B11F-950F-41CB-1CEC-01AC3D429507}"/>
          </ac:picMkLst>
        </pc:picChg>
        <pc:picChg chg="mod">
          <ac:chgData name="Michaela Popelková" userId="4da947f916a43c95" providerId="LiveId" clId="{856FE39A-9E6E-4394-85FF-C0904EE33CA2}" dt="2022-12-15T04:07:56.678" v="254" actId="165"/>
          <ac:picMkLst>
            <pc:docMk/>
            <pc:sldMk cId="49387073" sldId="284"/>
            <ac:picMk id="74" creationId="{CD6FC9F7-09A5-AEA1-1611-A533B6F1F5BD}"/>
          </ac:picMkLst>
        </pc:picChg>
      </pc:sldChg>
      <pc:sldChg chg="addSp delSp modSp mod">
        <pc:chgData name="Michaela Popelková" userId="4da947f916a43c95" providerId="LiveId" clId="{856FE39A-9E6E-4394-85FF-C0904EE33CA2}" dt="2022-12-15T05:41:08.550" v="371" actId="164"/>
        <pc:sldMkLst>
          <pc:docMk/>
          <pc:sldMk cId="2728719615" sldId="285"/>
        </pc:sldMkLst>
        <pc:spChg chg="mod topLvl">
          <ac:chgData name="Michaela Popelková" userId="4da947f916a43c95" providerId="LiveId" clId="{856FE39A-9E6E-4394-85FF-C0904EE33CA2}" dt="2022-12-15T05:41:08.550" v="371" actId="164"/>
          <ac:spMkLst>
            <pc:docMk/>
            <pc:sldMk cId="2728719615" sldId="285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5:41:08.550" v="371" actId="164"/>
          <ac:spMkLst>
            <pc:docMk/>
            <pc:sldMk cId="2728719615" sldId="285"/>
            <ac:spMk id="4" creationId="{B2D51A9C-E357-6E3C-DBD9-8B99218F4FF4}"/>
          </ac:spMkLst>
        </pc:spChg>
        <pc:spChg chg="mod topLvl">
          <ac:chgData name="Michaela Popelková" userId="4da947f916a43c95" providerId="LiveId" clId="{856FE39A-9E6E-4394-85FF-C0904EE33CA2}" dt="2022-12-15T05:41:08.550" v="371" actId="164"/>
          <ac:spMkLst>
            <pc:docMk/>
            <pc:sldMk cId="2728719615" sldId="285"/>
            <ac:spMk id="5" creationId="{FCD0A4BF-1EA8-4D3D-A909-621851728C68}"/>
          </ac:spMkLst>
        </pc:spChg>
        <pc:spChg chg="mod">
          <ac:chgData name="Michaela Popelková" userId="4da947f916a43c95" providerId="LiveId" clId="{856FE39A-9E6E-4394-85FF-C0904EE33CA2}" dt="2022-12-15T04:08:20.038" v="261" actId="165"/>
          <ac:spMkLst>
            <pc:docMk/>
            <pc:sldMk cId="2728719615" sldId="285"/>
            <ac:spMk id="12" creationId="{FEA07F48-CA60-E633-497E-2B75C126922F}"/>
          </ac:spMkLst>
        </pc:spChg>
        <pc:spChg chg="mod">
          <ac:chgData name="Michaela Popelková" userId="4da947f916a43c95" providerId="LiveId" clId="{856FE39A-9E6E-4394-85FF-C0904EE33CA2}" dt="2022-12-15T04:08:20.038" v="261" actId="165"/>
          <ac:spMkLst>
            <pc:docMk/>
            <pc:sldMk cId="2728719615" sldId="285"/>
            <ac:spMk id="13" creationId="{EE71F5AF-D515-ADB7-0629-A04A056A01EC}"/>
          </ac:spMkLst>
        </pc:spChg>
        <pc:spChg chg="mod">
          <ac:chgData name="Michaela Popelková" userId="4da947f916a43c95" providerId="LiveId" clId="{856FE39A-9E6E-4394-85FF-C0904EE33CA2}" dt="2022-12-15T04:08:20.038" v="261" actId="165"/>
          <ac:spMkLst>
            <pc:docMk/>
            <pc:sldMk cId="2728719615" sldId="285"/>
            <ac:spMk id="15" creationId="{2FE6DC6A-F906-888D-5333-B8C9AD4329B5}"/>
          </ac:spMkLst>
        </pc:spChg>
        <pc:spChg chg="mod">
          <ac:chgData name="Michaela Popelková" userId="4da947f916a43c95" providerId="LiveId" clId="{856FE39A-9E6E-4394-85FF-C0904EE33CA2}" dt="2022-12-15T04:08:20.038" v="261" actId="165"/>
          <ac:spMkLst>
            <pc:docMk/>
            <pc:sldMk cId="2728719615" sldId="285"/>
            <ac:spMk id="17" creationId="{A7A14CCD-1C71-C5F6-8604-5842B65AAACF}"/>
          </ac:spMkLst>
        </pc:spChg>
        <pc:spChg chg="del">
          <ac:chgData name="Michaela Popelková" userId="4da947f916a43c95" providerId="LiveId" clId="{856FE39A-9E6E-4394-85FF-C0904EE33CA2}" dt="2022-12-15T04:08:13.184" v="259" actId="478"/>
          <ac:spMkLst>
            <pc:docMk/>
            <pc:sldMk cId="2728719615" sldId="285"/>
            <ac:spMk id="18" creationId="{79B1BEE2-5B72-9215-A943-53E77E13B02A}"/>
          </ac:spMkLst>
        </pc:spChg>
        <pc:spChg chg="add mod">
          <ac:chgData name="Michaela Popelková" userId="4da947f916a43c95" providerId="LiveId" clId="{856FE39A-9E6E-4394-85FF-C0904EE33CA2}" dt="2022-12-15T05:41:08.550" v="371" actId="164"/>
          <ac:spMkLst>
            <pc:docMk/>
            <pc:sldMk cId="2728719615" sldId="285"/>
            <ac:spMk id="20" creationId="{AC82A162-51AD-954E-A6FD-2A5788E29BAD}"/>
          </ac:spMkLst>
        </pc:spChg>
        <pc:spChg chg="mod topLvl">
          <ac:chgData name="Michaela Popelková" userId="4da947f916a43c95" providerId="LiveId" clId="{856FE39A-9E6E-4394-85FF-C0904EE33CA2}" dt="2022-12-15T05:41:08.550" v="371" actId="164"/>
          <ac:spMkLst>
            <pc:docMk/>
            <pc:sldMk cId="2728719615" sldId="285"/>
            <ac:spMk id="23" creationId="{1A9FD2D8-4D57-6B99-B56E-146CC996B325}"/>
          </ac:spMkLst>
        </pc:spChg>
        <pc:spChg chg="del">
          <ac:chgData name="Michaela Popelková" userId="4da947f916a43c95" providerId="LiveId" clId="{856FE39A-9E6E-4394-85FF-C0904EE33CA2}" dt="2022-12-15T04:08:08.934" v="258" actId="478"/>
          <ac:spMkLst>
            <pc:docMk/>
            <pc:sldMk cId="2728719615" sldId="285"/>
            <ac:spMk id="24" creationId="{117B8459-7C4F-37CA-D63B-05E17E275AFA}"/>
          </ac:spMkLst>
        </pc:spChg>
        <pc:spChg chg="mod topLvl">
          <ac:chgData name="Michaela Popelková" userId="4da947f916a43c95" providerId="LiveId" clId="{856FE39A-9E6E-4394-85FF-C0904EE33CA2}" dt="2022-12-15T05:41:08.550" v="371" actId="164"/>
          <ac:spMkLst>
            <pc:docMk/>
            <pc:sldMk cId="2728719615" sldId="285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8:23.520" v="263"/>
          <ac:spMkLst>
            <pc:docMk/>
            <pc:sldMk cId="2728719615" sldId="285"/>
            <ac:spMk id="26" creationId="{F47D5002-942A-8069-AA02-A79EED23005D}"/>
          </ac:spMkLst>
        </pc:spChg>
        <pc:spChg chg="mod">
          <ac:chgData name="Michaela Popelková" userId="4da947f916a43c95" providerId="LiveId" clId="{856FE39A-9E6E-4394-85FF-C0904EE33CA2}" dt="2022-12-15T04:08:23.520" v="263"/>
          <ac:spMkLst>
            <pc:docMk/>
            <pc:sldMk cId="2728719615" sldId="285"/>
            <ac:spMk id="27" creationId="{7078843B-805C-C41F-9553-E510AEDADDA4}"/>
          </ac:spMkLst>
        </pc:spChg>
        <pc:spChg chg="mod">
          <ac:chgData name="Michaela Popelková" userId="4da947f916a43c95" providerId="LiveId" clId="{856FE39A-9E6E-4394-85FF-C0904EE33CA2}" dt="2022-12-15T04:08:23.520" v="263"/>
          <ac:spMkLst>
            <pc:docMk/>
            <pc:sldMk cId="2728719615" sldId="285"/>
            <ac:spMk id="30" creationId="{06233502-CE8E-6CC2-A36C-499D002D5AE6}"/>
          </ac:spMkLst>
        </pc:spChg>
        <pc:spChg chg="mod">
          <ac:chgData name="Michaela Popelková" userId="4da947f916a43c95" providerId="LiveId" clId="{856FE39A-9E6E-4394-85FF-C0904EE33CA2}" dt="2022-12-15T04:08:23.520" v="263"/>
          <ac:spMkLst>
            <pc:docMk/>
            <pc:sldMk cId="2728719615" sldId="285"/>
            <ac:spMk id="31" creationId="{C1085698-09FE-6138-608E-93F821D8A83E}"/>
          </ac:spMkLst>
        </pc:spChg>
        <pc:spChg chg="mod">
          <ac:chgData name="Michaela Popelková" userId="4da947f916a43c95" providerId="LiveId" clId="{856FE39A-9E6E-4394-85FF-C0904EE33CA2}" dt="2022-12-15T04:08:23.520" v="263"/>
          <ac:spMkLst>
            <pc:docMk/>
            <pc:sldMk cId="2728719615" sldId="285"/>
            <ac:spMk id="34" creationId="{314B4C2B-68A2-33A7-ADAF-A615ADB52958}"/>
          </ac:spMkLst>
        </pc:spChg>
        <pc:grpChg chg="del mod topLvl">
          <ac:chgData name="Michaela Popelková" userId="4da947f916a43c95" providerId="LiveId" clId="{856FE39A-9E6E-4394-85FF-C0904EE33CA2}" dt="2022-12-15T04:08:20.038" v="261" actId="165"/>
          <ac:grpSpMkLst>
            <pc:docMk/>
            <pc:sldMk cId="2728719615" sldId="285"/>
            <ac:grpSpMk id="3" creationId="{6D1266BD-CEA0-DDAD-E1CF-087DE57A7FD8}"/>
          </ac:grpSpMkLst>
        </pc:grpChg>
        <pc:grpChg chg="del">
          <ac:chgData name="Michaela Popelková" userId="4da947f916a43c95" providerId="LiveId" clId="{856FE39A-9E6E-4394-85FF-C0904EE33CA2}" dt="2022-12-15T04:08:08.934" v="258" actId="478"/>
          <ac:grpSpMkLst>
            <pc:docMk/>
            <pc:sldMk cId="2728719615" sldId="285"/>
            <ac:grpSpMk id="6" creationId="{B86A442C-1179-7755-9C5C-89887E1D5E88}"/>
          </ac:grpSpMkLst>
        </pc:grpChg>
        <pc:grpChg chg="mod topLvl">
          <ac:chgData name="Michaela Popelková" userId="4da947f916a43c95" providerId="LiveId" clId="{856FE39A-9E6E-4394-85FF-C0904EE33CA2}" dt="2022-12-15T05:41:08.550" v="371" actId="164"/>
          <ac:grpSpMkLst>
            <pc:docMk/>
            <pc:sldMk cId="2728719615" sldId="285"/>
            <ac:grpSpMk id="7" creationId="{3837B975-D858-EC14-CC7B-7AFAACC6184B}"/>
          </ac:grpSpMkLst>
        </pc:grpChg>
        <pc:grpChg chg="del mod topLvl">
          <ac:chgData name="Michaela Popelková" userId="4da947f916a43c95" providerId="LiveId" clId="{856FE39A-9E6E-4394-85FF-C0904EE33CA2}" dt="2022-12-15T04:08:22.884" v="262" actId="478"/>
          <ac:grpSpMkLst>
            <pc:docMk/>
            <pc:sldMk cId="2728719615" sldId="285"/>
            <ac:grpSpMk id="9" creationId="{C125B6CD-8BB1-F58C-A48E-E4EB4A9FE116}"/>
          </ac:grpSpMkLst>
        </pc:grpChg>
        <pc:grpChg chg="mod">
          <ac:chgData name="Michaela Popelková" userId="4da947f916a43c95" providerId="LiveId" clId="{856FE39A-9E6E-4394-85FF-C0904EE33CA2}" dt="2022-12-15T04:08:20.038" v="261" actId="165"/>
          <ac:grpSpMkLst>
            <pc:docMk/>
            <pc:sldMk cId="2728719615" sldId="285"/>
            <ac:grpSpMk id="10" creationId="{DD70F924-EAFD-9CE6-6D3F-84DFD5E36CA5}"/>
          </ac:grpSpMkLst>
        </pc:grpChg>
        <pc:grpChg chg="mod">
          <ac:chgData name="Michaela Popelková" userId="4da947f916a43c95" providerId="LiveId" clId="{856FE39A-9E6E-4394-85FF-C0904EE33CA2}" dt="2022-12-15T04:08:20.038" v="261" actId="165"/>
          <ac:grpSpMkLst>
            <pc:docMk/>
            <pc:sldMk cId="2728719615" sldId="285"/>
            <ac:grpSpMk id="14" creationId="{EEB05F8D-51C4-D399-8745-5959A4D4C750}"/>
          </ac:grpSpMkLst>
        </pc:grpChg>
        <pc:grpChg chg="del">
          <ac:chgData name="Michaela Popelková" userId="4da947f916a43c95" providerId="LiveId" clId="{856FE39A-9E6E-4394-85FF-C0904EE33CA2}" dt="2022-12-15T04:08:17.630" v="260" actId="165"/>
          <ac:grpSpMkLst>
            <pc:docMk/>
            <pc:sldMk cId="2728719615" sldId="285"/>
            <ac:grpSpMk id="19" creationId="{981F6F46-5D4B-9239-5451-23766106C271}"/>
          </ac:grpSpMkLst>
        </pc:grpChg>
        <pc:grpChg chg="add mod">
          <ac:chgData name="Michaela Popelková" userId="4da947f916a43c95" providerId="LiveId" clId="{856FE39A-9E6E-4394-85FF-C0904EE33CA2}" dt="2022-12-15T05:41:08.550" v="371" actId="164"/>
          <ac:grpSpMkLst>
            <pc:docMk/>
            <pc:sldMk cId="2728719615" sldId="285"/>
            <ac:grpSpMk id="21" creationId="{8CB52466-ED68-5157-04DF-541927FFA0F7}"/>
          </ac:grpSpMkLst>
        </pc:grpChg>
        <pc:grpChg chg="add mod">
          <ac:chgData name="Michaela Popelková" userId="4da947f916a43c95" providerId="LiveId" clId="{856FE39A-9E6E-4394-85FF-C0904EE33CA2}" dt="2022-12-15T05:41:08.550" v="371" actId="164"/>
          <ac:grpSpMkLst>
            <pc:docMk/>
            <pc:sldMk cId="2728719615" sldId="285"/>
            <ac:grpSpMk id="29" creationId="{650E49C7-EEEC-EF41-86CE-E1F540C1AB5F}"/>
          </ac:grpSpMkLst>
        </pc:grpChg>
        <pc:grpChg chg="mod">
          <ac:chgData name="Michaela Popelková" userId="4da947f916a43c95" providerId="LiveId" clId="{856FE39A-9E6E-4394-85FF-C0904EE33CA2}" dt="2022-12-15T04:08:23.520" v="263"/>
          <ac:grpSpMkLst>
            <pc:docMk/>
            <pc:sldMk cId="2728719615" sldId="285"/>
            <ac:grpSpMk id="32" creationId="{7236EE10-FB43-7D1C-7ABA-6F463F3B3DE5}"/>
          </ac:grpSpMkLst>
        </pc:grpChg>
        <pc:grpChg chg="add mod">
          <ac:chgData name="Michaela Popelková" userId="4da947f916a43c95" providerId="LiveId" clId="{856FE39A-9E6E-4394-85FF-C0904EE33CA2}" dt="2022-12-15T05:41:08.550" v="371" actId="164"/>
          <ac:grpSpMkLst>
            <pc:docMk/>
            <pc:sldMk cId="2728719615" sldId="285"/>
            <ac:grpSpMk id="36" creationId="{D894D3EC-A339-65BB-CCF5-1F42E8CFF421}"/>
          </ac:grpSpMkLst>
        </pc:grpChg>
        <pc:picChg chg="mod topLvl">
          <ac:chgData name="Michaela Popelková" userId="4da947f916a43c95" providerId="LiveId" clId="{856FE39A-9E6E-4394-85FF-C0904EE33CA2}" dt="2022-12-15T05:41:08.550" v="371" actId="164"/>
          <ac:picMkLst>
            <pc:docMk/>
            <pc:sldMk cId="2728719615" sldId="285"/>
            <ac:picMk id="8" creationId="{EC230197-BD39-1BDF-79A2-0DAADE5A625A}"/>
          </ac:picMkLst>
        </pc:picChg>
        <pc:picChg chg="mod">
          <ac:chgData name="Michaela Popelková" userId="4da947f916a43c95" providerId="LiveId" clId="{856FE39A-9E6E-4394-85FF-C0904EE33CA2}" dt="2022-12-15T04:08:20.038" v="261" actId="165"/>
          <ac:picMkLst>
            <pc:docMk/>
            <pc:sldMk cId="2728719615" sldId="285"/>
            <ac:picMk id="11" creationId="{9215259B-AE9C-F092-15FC-A54BD8081DEE}"/>
          </ac:picMkLst>
        </pc:picChg>
        <pc:picChg chg="mod">
          <ac:chgData name="Michaela Popelková" userId="4da947f916a43c95" providerId="LiveId" clId="{856FE39A-9E6E-4394-85FF-C0904EE33CA2}" dt="2022-12-15T04:08:20.038" v="261" actId="165"/>
          <ac:picMkLst>
            <pc:docMk/>
            <pc:sldMk cId="2728719615" sldId="285"/>
            <ac:picMk id="16" creationId="{45F1F307-C966-10C9-A95D-149F26947EF9}"/>
          </ac:picMkLst>
        </pc:picChg>
        <pc:picChg chg="mod">
          <ac:chgData name="Michaela Popelková" userId="4da947f916a43c95" providerId="LiveId" clId="{856FE39A-9E6E-4394-85FF-C0904EE33CA2}" dt="2022-12-15T04:08:20.038" v="261" actId="165"/>
          <ac:picMkLst>
            <pc:docMk/>
            <pc:sldMk cId="2728719615" sldId="285"/>
            <ac:picMk id="22" creationId="{57DD8EB9-652F-C551-FB7A-AF26DC548BF4}"/>
          </ac:picMkLst>
        </pc:picChg>
        <pc:picChg chg="mod">
          <ac:chgData name="Michaela Popelková" userId="4da947f916a43c95" providerId="LiveId" clId="{856FE39A-9E6E-4394-85FF-C0904EE33CA2}" dt="2022-12-15T04:08:23.520" v="263"/>
          <ac:picMkLst>
            <pc:docMk/>
            <pc:sldMk cId="2728719615" sldId="285"/>
            <ac:picMk id="28" creationId="{9EB0B426-EB62-99F1-EAA3-F7E753EFF94C}"/>
          </ac:picMkLst>
        </pc:picChg>
        <pc:picChg chg="mod">
          <ac:chgData name="Michaela Popelková" userId="4da947f916a43c95" providerId="LiveId" clId="{856FE39A-9E6E-4394-85FF-C0904EE33CA2}" dt="2022-12-15T04:08:23.520" v="263"/>
          <ac:picMkLst>
            <pc:docMk/>
            <pc:sldMk cId="2728719615" sldId="285"/>
            <ac:picMk id="33" creationId="{B4B02E01-BE76-6E8C-FF17-B7BE39F7D7A7}"/>
          </ac:picMkLst>
        </pc:picChg>
        <pc:picChg chg="mod">
          <ac:chgData name="Michaela Popelková" userId="4da947f916a43c95" providerId="LiveId" clId="{856FE39A-9E6E-4394-85FF-C0904EE33CA2}" dt="2022-12-15T04:08:23.520" v="263"/>
          <ac:picMkLst>
            <pc:docMk/>
            <pc:sldMk cId="2728719615" sldId="285"/>
            <ac:picMk id="35" creationId="{98D31E8F-16DF-FA81-5EF8-10A8E0E27C1B}"/>
          </ac:picMkLst>
        </pc:picChg>
        <pc:picChg chg="mod topLvl">
          <ac:chgData name="Michaela Popelková" userId="4da947f916a43c95" providerId="LiveId" clId="{856FE39A-9E6E-4394-85FF-C0904EE33CA2}" dt="2022-12-15T05:41:08.550" v="371" actId="164"/>
          <ac:picMkLst>
            <pc:docMk/>
            <pc:sldMk cId="2728719615" sldId="285"/>
            <ac:picMk id="50" creationId="{0DE21086-2B80-7FDA-3754-5BB9F179E42B}"/>
          </ac:picMkLst>
        </pc:picChg>
      </pc:sldChg>
      <pc:sldChg chg="addSp delSp modSp mod">
        <pc:chgData name="Michaela Popelková" userId="4da947f916a43c95" providerId="LiveId" clId="{856FE39A-9E6E-4394-85FF-C0904EE33CA2}" dt="2022-12-15T05:39:50.404" v="366" actId="164"/>
        <pc:sldMkLst>
          <pc:docMk/>
          <pc:sldMk cId="3479976610" sldId="286"/>
        </pc:sldMkLst>
        <pc:spChg chg="mod">
          <ac:chgData name="Michaela Popelková" userId="4da947f916a43c95" providerId="LiveId" clId="{856FE39A-9E6E-4394-85FF-C0904EE33CA2}" dt="2022-12-15T03:57:47.823" v="3" actId="165"/>
          <ac:spMkLst>
            <pc:docMk/>
            <pc:sldMk cId="3479976610" sldId="286"/>
            <ac:spMk id="6" creationId="{1C035710-74A8-A580-A0F6-F70E2DA1F00E}"/>
          </ac:spMkLst>
        </pc:spChg>
        <pc:spChg chg="mod">
          <ac:chgData name="Michaela Popelková" userId="4da947f916a43c95" providerId="LiveId" clId="{856FE39A-9E6E-4394-85FF-C0904EE33CA2}" dt="2022-12-15T03:57:47.823" v="3" actId="165"/>
          <ac:spMkLst>
            <pc:docMk/>
            <pc:sldMk cId="3479976610" sldId="286"/>
            <ac:spMk id="7" creationId="{E79161BA-E57F-CE2B-495C-71853E972522}"/>
          </ac:spMkLst>
        </pc:spChg>
        <pc:spChg chg="mod">
          <ac:chgData name="Michaela Popelková" userId="4da947f916a43c95" providerId="LiveId" clId="{856FE39A-9E6E-4394-85FF-C0904EE33CA2}" dt="2022-12-15T03:57:47.823" v="3" actId="165"/>
          <ac:spMkLst>
            <pc:docMk/>
            <pc:sldMk cId="3479976610" sldId="286"/>
            <ac:spMk id="9" creationId="{87568991-DDC5-7732-84DC-0EB66F5A9435}"/>
          </ac:spMkLst>
        </pc:spChg>
        <pc:spChg chg="add mod">
          <ac:chgData name="Michaela Popelková" userId="4da947f916a43c95" providerId="LiveId" clId="{856FE39A-9E6E-4394-85FF-C0904EE33CA2}" dt="2022-12-15T05:39:50.404" v="366" actId="164"/>
          <ac:spMkLst>
            <pc:docMk/>
            <pc:sldMk cId="3479976610" sldId="286"/>
            <ac:spMk id="12" creationId="{3513E1E0-1A6C-F3B5-ACB4-474DBB75C570}"/>
          </ac:spMkLst>
        </pc:spChg>
        <pc:spChg chg="mod">
          <ac:chgData name="Michaela Popelková" userId="4da947f916a43c95" providerId="LiveId" clId="{856FE39A-9E6E-4394-85FF-C0904EE33CA2}" dt="2022-12-15T03:58:14.143" v="7" actId="207"/>
          <ac:spMkLst>
            <pc:docMk/>
            <pc:sldMk cId="3479976610" sldId="286"/>
            <ac:spMk id="14" creationId="{D06D1C45-5BB6-1EA1-4EB4-E940CE28FDAE}"/>
          </ac:spMkLst>
        </pc:spChg>
        <pc:spChg chg="mod">
          <ac:chgData name="Michaela Popelková" userId="4da947f916a43c95" providerId="LiveId" clId="{856FE39A-9E6E-4394-85FF-C0904EE33CA2}" dt="2022-12-15T03:58:14.143" v="7" actId="207"/>
          <ac:spMkLst>
            <pc:docMk/>
            <pc:sldMk cId="3479976610" sldId="286"/>
            <ac:spMk id="15" creationId="{94791930-CEE1-A999-656F-6A253752E80C}"/>
          </ac:spMkLst>
        </pc:spChg>
        <pc:spChg chg="mod">
          <ac:chgData name="Michaela Popelková" userId="4da947f916a43c95" providerId="LiveId" clId="{856FE39A-9E6E-4394-85FF-C0904EE33CA2}" dt="2022-12-15T03:58:14.143" v="7" actId="207"/>
          <ac:spMkLst>
            <pc:docMk/>
            <pc:sldMk cId="3479976610" sldId="286"/>
            <ac:spMk id="18" creationId="{B0E40F38-B7F7-018E-36D1-52CDC1595889}"/>
          </ac:spMkLst>
        </pc:spChg>
        <pc:spChg chg="mod topLvl">
          <ac:chgData name="Michaela Popelková" userId="4da947f916a43c95" providerId="LiveId" clId="{856FE39A-9E6E-4394-85FF-C0904EE33CA2}" dt="2022-12-15T05:39:50.404" v="366" actId="164"/>
          <ac:spMkLst>
            <pc:docMk/>
            <pc:sldMk cId="3479976610" sldId="286"/>
            <ac:spMk id="19" creationId="{BF8E8331-1907-4253-9301-20ED1144744E}"/>
          </ac:spMkLst>
        </pc:spChg>
        <pc:spChg chg="mod topLvl">
          <ac:chgData name="Michaela Popelková" userId="4da947f916a43c95" providerId="LiveId" clId="{856FE39A-9E6E-4394-85FF-C0904EE33CA2}" dt="2022-12-15T05:39:50.404" v="366" actId="164"/>
          <ac:spMkLst>
            <pc:docMk/>
            <pc:sldMk cId="3479976610" sldId="286"/>
            <ac:spMk id="20" creationId="{37D52375-E0D3-47D4-B1A5-F8E64AD30DE8}"/>
          </ac:spMkLst>
        </pc:spChg>
        <pc:spChg chg="mod">
          <ac:chgData name="Michaela Popelková" userId="4da947f916a43c95" providerId="LiveId" clId="{856FE39A-9E6E-4394-85FF-C0904EE33CA2}" dt="2022-12-15T03:57:47.823" v="3" actId="165"/>
          <ac:spMkLst>
            <pc:docMk/>
            <pc:sldMk cId="3479976610" sldId="286"/>
            <ac:spMk id="37" creationId="{8A2DE224-974B-3F12-8DDB-319001774B99}"/>
          </ac:spMkLst>
        </pc:spChg>
        <pc:spChg chg="mod">
          <ac:chgData name="Michaela Popelková" userId="4da947f916a43c95" providerId="LiveId" clId="{856FE39A-9E6E-4394-85FF-C0904EE33CA2}" dt="2022-12-15T03:57:47.823" v="3" actId="165"/>
          <ac:spMkLst>
            <pc:docMk/>
            <pc:sldMk cId="3479976610" sldId="286"/>
            <ac:spMk id="47" creationId="{EF7D55F8-CA01-8329-6C5D-A4F715D55717}"/>
          </ac:spMkLst>
        </pc:spChg>
        <pc:spChg chg="mod">
          <ac:chgData name="Michaela Popelková" userId="4da947f916a43c95" providerId="LiveId" clId="{856FE39A-9E6E-4394-85FF-C0904EE33CA2}" dt="2022-12-15T04:04:14.432" v="202" actId="1076"/>
          <ac:spMkLst>
            <pc:docMk/>
            <pc:sldMk cId="3479976610" sldId="286"/>
            <ac:spMk id="48" creationId="{3B7972DD-22E5-CF6D-95D3-5F29FFC17193}"/>
          </ac:spMkLst>
        </pc:spChg>
        <pc:spChg chg="mod topLvl">
          <ac:chgData name="Michaela Popelková" userId="4da947f916a43c95" providerId="LiveId" clId="{856FE39A-9E6E-4394-85FF-C0904EE33CA2}" dt="2022-12-15T05:39:50.404" v="366" actId="164"/>
          <ac:spMkLst>
            <pc:docMk/>
            <pc:sldMk cId="3479976610" sldId="286"/>
            <ac:spMk id="57" creationId="{8E8A3043-603E-6CED-2B04-9EE75E5226DD}"/>
          </ac:spMkLst>
        </pc:spChg>
        <pc:spChg chg="del">
          <ac:chgData name="Michaela Popelková" userId="4da947f916a43c95" providerId="LiveId" clId="{856FE39A-9E6E-4394-85FF-C0904EE33CA2}" dt="2022-12-15T03:57:35.331" v="0" actId="478"/>
          <ac:spMkLst>
            <pc:docMk/>
            <pc:sldMk cId="3479976610" sldId="286"/>
            <ac:spMk id="58" creationId="{F0DF9685-ED49-FC94-420B-5FAD5741CB34}"/>
          </ac:spMkLst>
        </pc:spChg>
        <pc:spChg chg="mod topLvl">
          <ac:chgData name="Michaela Popelková" userId="4da947f916a43c95" providerId="LiveId" clId="{856FE39A-9E6E-4394-85FF-C0904EE33CA2}" dt="2022-12-15T05:39:50.404" v="366" actId="164"/>
          <ac:spMkLst>
            <pc:docMk/>
            <pc:sldMk cId="3479976610" sldId="286"/>
            <ac:spMk id="59" creationId="{8F7ECA4E-66A6-A4C7-99EF-195DB43D667A}"/>
          </ac:spMkLst>
        </pc:spChg>
        <pc:grpChg chg="del mod topLvl">
          <ac:chgData name="Michaela Popelková" userId="4da947f916a43c95" providerId="LiveId" clId="{856FE39A-9E6E-4394-85FF-C0904EE33CA2}" dt="2022-12-15T03:57:50.730" v="5" actId="478"/>
          <ac:grpSpMkLst>
            <pc:docMk/>
            <pc:sldMk cId="3479976610" sldId="286"/>
            <ac:grpSpMk id="3" creationId="{A452F512-8E09-0EE8-1BFD-8C68A62BF588}"/>
          </ac:grpSpMkLst>
        </pc:grpChg>
        <pc:grpChg chg="mod">
          <ac:chgData name="Michaela Popelková" userId="4da947f916a43c95" providerId="LiveId" clId="{856FE39A-9E6E-4394-85FF-C0904EE33CA2}" dt="2022-12-15T03:57:47.823" v="3" actId="165"/>
          <ac:grpSpMkLst>
            <pc:docMk/>
            <pc:sldMk cId="3479976610" sldId="286"/>
            <ac:grpSpMk id="4" creationId="{0870E136-B744-1194-6830-23BE0361310C}"/>
          </ac:grpSpMkLst>
        </pc:grpChg>
        <pc:grpChg chg="mod">
          <ac:chgData name="Michaela Popelková" userId="4da947f916a43c95" providerId="LiveId" clId="{856FE39A-9E6E-4394-85FF-C0904EE33CA2}" dt="2022-12-15T03:57:47.823" v="3" actId="165"/>
          <ac:grpSpMkLst>
            <pc:docMk/>
            <pc:sldMk cId="3479976610" sldId="286"/>
            <ac:grpSpMk id="8" creationId="{6D3589CC-A1EB-DF91-AFF3-462F3F4BD76E}"/>
          </ac:grpSpMkLst>
        </pc:grpChg>
        <pc:grpChg chg="del">
          <ac:chgData name="Michaela Popelková" userId="4da947f916a43c95" providerId="LiveId" clId="{856FE39A-9E6E-4394-85FF-C0904EE33CA2}" dt="2022-12-15T03:57:47.823" v="3" actId="165"/>
          <ac:grpSpMkLst>
            <pc:docMk/>
            <pc:sldMk cId="3479976610" sldId="286"/>
            <ac:grpSpMk id="11" creationId="{A67245B6-5E79-D2D0-B277-66AE0C701058}"/>
          </ac:grpSpMkLst>
        </pc:grpChg>
        <pc:grpChg chg="add mod">
          <ac:chgData name="Michaela Popelková" userId="4da947f916a43c95" providerId="LiveId" clId="{856FE39A-9E6E-4394-85FF-C0904EE33CA2}" dt="2022-12-15T05:39:50.404" v="366" actId="164"/>
          <ac:grpSpMkLst>
            <pc:docMk/>
            <pc:sldMk cId="3479976610" sldId="286"/>
            <ac:grpSpMk id="13" creationId="{ED81E49C-4A88-F986-540B-BA9F9A3C9F58}"/>
          </ac:grpSpMkLst>
        </pc:grpChg>
        <pc:grpChg chg="mod">
          <ac:chgData name="Michaela Popelková" userId="4da947f916a43c95" providerId="LiveId" clId="{856FE39A-9E6E-4394-85FF-C0904EE33CA2}" dt="2022-12-15T03:58:11.519" v="6"/>
          <ac:grpSpMkLst>
            <pc:docMk/>
            <pc:sldMk cId="3479976610" sldId="286"/>
            <ac:grpSpMk id="16" creationId="{A901C5CD-BE25-D908-75B0-902C122003FD}"/>
          </ac:grpSpMkLst>
        </pc:grpChg>
        <pc:grpChg chg="add mod">
          <ac:chgData name="Michaela Popelková" userId="4da947f916a43c95" providerId="LiveId" clId="{856FE39A-9E6E-4394-85FF-C0904EE33CA2}" dt="2022-12-15T05:39:50.404" v="366" actId="164"/>
          <ac:grpSpMkLst>
            <pc:docMk/>
            <pc:sldMk cId="3479976610" sldId="286"/>
            <ac:grpSpMk id="22" creationId="{6B1F9215-6341-8735-9402-C146769F1C7D}"/>
          </ac:grpSpMkLst>
        </pc:grpChg>
        <pc:grpChg chg="mod topLvl">
          <ac:chgData name="Michaela Popelková" userId="4da947f916a43c95" providerId="LiveId" clId="{856FE39A-9E6E-4394-85FF-C0904EE33CA2}" dt="2022-12-15T05:39:50.404" v="366" actId="164"/>
          <ac:grpSpMkLst>
            <pc:docMk/>
            <pc:sldMk cId="3479976610" sldId="286"/>
            <ac:grpSpMk id="36" creationId="{A5FEF6DD-585F-1199-0FC2-AD256E4C8A71}"/>
          </ac:grpSpMkLst>
        </pc:grpChg>
        <pc:grpChg chg="mod topLvl">
          <ac:chgData name="Michaela Popelková" userId="4da947f916a43c95" providerId="LiveId" clId="{856FE39A-9E6E-4394-85FF-C0904EE33CA2}" dt="2022-12-15T05:39:50.404" v="366" actId="164"/>
          <ac:grpSpMkLst>
            <pc:docMk/>
            <pc:sldMk cId="3479976610" sldId="286"/>
            <ac:grpSpMk id="39" creationId="{4C69BF09-7139-C7DB-7266-0F8A7E05C37F}"/>
          </ac:grpSpMkLst>
        </pc:grpChg>
        <pc:grpChg chg="del">
          <ac:chgData name="Michaela Popelková" userId="4da947f916a43c95" providerId="LiveId" clId="{856FE39A-9E6E-4394-85FF-C0904EE33CA2}" dt="2022-12-15T03:57:35.331" v="0" actId="478"/>
          <ac:grpSpMkLst>
            <pc:docMk/>
            <pc:sldMk cId="3479976610" sldId="286"/>
            <ac:grpSpMk id="56" creationId="{43E38A4E-4419-A506-008E-3E252AB12E56}"/>
          </ac:grpSpMkLst>
        </pc:grpChg>
        <pc:picChg chg="mod topLvl">
          <ac:chgData name="Michaela Popelková" userId="4da947f916a43c95" providerId="LiveId" clId="{856FE39A-9E6E-4394-85FF-C0904EE33CA2}" dt="2022-12-15T05:39:50.404" v="366" actId="164"/>
          <ac:picMkLst>
            <pc:docMk/>
            <pc:sldMk cId="3479976610" sldId="286"/>
            <ac:picMk id="2" creationId="{EA62CE48-B5C3-C537-EA51-A4F29DB9844E}"/>
          </ac:picMkLst>
        </pc:picChg>
        <pc:picChg chg="mod">
          <ac:chgData name="Michaela Popelková" userId="4da947f916a43c95" providerId="LiveId" clId="{856FE39A-9E6E-4394-85FF-C0904EE33CA2}" dt="2022-12-15T03:57:47.823" v="3" actId="165"/>
          <ac:picMkLst>
            <pc:docMk/>
            <pc:sldMk cId="3479976610" sldId="286"/>
            <ac:picMk id="5" creationId="{55B4FFA9-339F-B469-727E-87B843F0EB1C}"/>
          </ac:picMkLst>
        </pc:picChg>
        <pc:picChg chg="mod">
          <ac:chgData name="Michaela Popelková" userId="4da947f916a43c95" providerId="LiveId" clId="{856FE39A-9E6E-4394-85FF-C0904EE33CA2}" dt="2022-12-15T03:57:47.823" v="3" actId="165"/>
          <ac:picMkLst>
            <pc:docMk/>
            <pc:sldMk cId="3479976610" sldId="286"/>
            <ac:picMk id="10" creationId="{E96E387B-AF5C-65A1-7E4B-506F76B8E05B}"/>
          </ac:picMkLst>
        </pc:picChg>
        <pc:picChg chg="mod">
          <ac:chgData name="Michaela Popelková" userId="4da947f916a43c95" providerId="LiveId" clId="{856FE39A-9E6E-4394-85FF-C0904EE33CA2}" dt="2022-12-15T03:58:11.519" v="6"/>
          <ac:picMkLst>
            <pc:docMk/>
            <pc:sldMk cId="3479976610" sldId="286"/>
            <ac:picMk id="17" creationId="{BF281979-3F38-A5AF-DA09-35843C81BB59}"/>
          </ac:picMkLst>
        </pc:picChg>
        <pc:picChg chg="mod">
          <ac:chgData name="Michaela Popelková" userId="4da947f916a43c95" providerId="LiveId" clId="{856FE39A-9E6E-4394-85FF-C0904EE33CA2}" dt="2022-12-15T03:58:11.519" v="6"/>
          <ac:picMkLst>
            <pc:docMk/>
            <pc:sldMk cId="3479976610" sldId="286"/>
            <ac:picMk id="21" creationId="{D8F6DF04-FC11-FB4A-F782-FE5DAAD7C98E}"/>
          </ac:picMkLst>
        </pc:picChg>
        <pc:picChg chg="mod">
          <ac:chgData name="Michaela Popelková" userId="4da947f916a43c95" providerId="LiveId" clId="{856FE39A-9E6E-4394-85FF-C0904EE33CA2}" dt="2022-12-15T03:57:47.823" v="3" actId="165"/>
          <ac:picMkLst>
            <pc:docMk/>
            <pc:sldMk cId="3479976610" sldId="286"/>
            <ac:picMk id="38" creationId="{B506322B-FFFB-E0D9-77DF-A394480ACE44}"/>
          </ac:picMkLst>
        </pc:picChg>
        <pc:picChg chg="mod">
          <ac:chgData name="Michaela Popelková" userId="4da947f916a43c95" providerId="LiveId" clId="{856FE39A-9E6E-4394-85FF-C0904EE33CA2}" dt="2022-12-15T03:57:47.823" v="3" actId="165"/>
          <ac:picMkLst>
            <pc:docMk/>
            <pc:sldMk cId="3479976610" sldId="286"/>
            <ac:picMk id="49" creationId="{0B6494F2-63CC-5BBC-2D06-F77FAAF7967E}"/>
          </ac:picMkLst>
        </pc:picChg>
      </pc:sldChg>
      <pc:sldChg chg="addSp delSp modSp mod">
        <pc:chgData name="Michaela Popelková" userId="4da947f916a43c95" providerId="LiveId" clId="{856FE39A-9E6E-4394-85FF-C0904EE33CA2}" dt="2022-12-15T05:41:22.509" v="374" actId="164"/>
        <pc:sldMkLst>
          <pc:docMk/>
          <pc:sldMk cId="2515640667" sldId="287"/>
        </pc:sldMkLst>
        <pc:spChg chg="mod">
          <ac:chgData name="Michaela Popelková" userId="4da947f916a43c95" providerId="LiveId" clId="{856FE39A-9E6E-4394-85FF-C0904EE33CA2}" dt="2022-12-15T04:04:35.654" v="204" actId="165"/>
          <ac:spMkLst>
            <pc:docMk/>
            <pc:sldMk cId="2515640667" sldId="287"/>
            <ac:spMk id="7" creationId="{8CAEF733-9163-B5EA-261A-E1EC4AD97E78}"/>
          </ac:spMkLst>
        </pc:spChg>
        <pc:spChg chg="mod">
          <ac:chgData name="Michaela Popelková" userId="4da947f916a43c95" providerId="LiveId" clId="{856FE39A-9E6E-4394-85FF-C0904EE33CA2}" dt="2022-12-15T04:04:35.654" v="204" actId="165"/>
          <ac:spMkLst>
            <pc:docMk/>
            <pc:sldMk cId="2515640667" sldId="287"/>
            <ac:spMk id="8" creationId="{F68E7DCE-6597-B18B-D9E6-DD5C3BDDF6BD}"/>
          </ac:spMkLst>
        </pc:spChg>
        <pc:spChg chg="mod">
          <ac:chgData name="Michaela Popelková" userId="4da947f916a43c95" providerId="LiveId" clId="{856FE39A-9E6E-4394-85FF-C0904EE33CA2}" dt="2022-12-15T04:04:35.654" v="204" actId="165"/>
          <ac:spMkLst>
            <pc:docMk/>
            <pc:sldMk cId="2515640667" sldId="287"/>
            <ac:spMk id="10" creationId="{2973487B-3940-B2DD-6BAE-ACCF282BE443}"/>
          </ac:spMkLst>
        </pc:spChg>
        <pc:spChg chg="add mod">
          <ac:chgData name="Michaela Popelková" userId="4da947f916a43c95" providerId="LiveId" clId="{856FE39A-9E6E-4394-85FF-C0904EE33CA2}" dt="2022-12-15T05:41:22.509" v="374" actId="164"/>
          <ac:spMkLst>
            <pc:docMk/>
            <pc:sldMk cId="2515640667" sldId="287"/>
            <ac:spMk id="12" creationId="{A3B4C1F0-CE7F-B410-EB68-B8942BC14DB6}"/>
          </ac:spMkLst>
        </pc:spChg>
        <pc:spChg chg="mod">
          <ac:chgData name="Michaela Popelková" userId="4da947f916a43c95" providerId="LiveId" clId="{856FE39A-9E6E-4394-85FF-C0904EE33CA2}" dt="2022-12-15T04:04:42.925" v="206"/>
          <ac:spMkLst>
            <pc:docMk/>
            <pc:sldMk cId="2515640667" sldId="287"/>
            <ac:spMk id="14" creationId="{C87559DA-2726-BF00-3408-BCE696033600}"/>
          </ac:spMkLst>
        </pc:spChg>
        <pc:spChg chg="mod">
          <ac:chgData name="Michaela Popelková" userId="4da947f916a43c95" providerId="LiveId" clId="{856FE39A-9E6E-4394-85FF-C0904EE33CA2}" dt="2022-12-15T04:04:42.925" v="206"/>
          <ac:spMkLst>
            <pc:docMk/>
            <pc:sldMk cId="2515640667" sldId="287"/>
            <ac:spMk id="15" creationId="{BA9018A1-4B4E-BC27-1D76-27F1AC331FFE}"/>
          </ac:spMkLst>
        </pc:spChg>
        <pc:spChg chg="mod">
          <ac:chgData name="Michaela Popelková" userId="4da947f916a43c95" providerId="LiveId" clId="{856FE39A-9E6E-4394-85FF-C0904EE33CA2}" dt="2022-12-15T04:04:42.925" v="206"/>
          <ac:spMkLst>
            <pc:docMk/>
            <pc:sldMk cId="2515640667" sldId="287"/>
            <ac:spMk id="18" creationId="{24583DD5-3B91-C16F-63EA-1C23259185AE}"/>
          </ac:spMkLst>
        </pc:spChg>
        <pc:spChg chg="mod topLvl">
          <ac:chgData name="Michaela Popelková" userId="4da947f916a43c95" providerId="LiveId" clId="{856FE39A-9E6E-4394-85FF-C0904EE33CA2}" dt="2022-12-15T05:41:22.509" v="374" actId="164"/>
          <ac:spMkLst>
            <pc:docMk/>
            <pc:sldMk cId="2515640667" sldId="287"/>
            <ac:spMk id="19" creationId="{BF8E8331-1907-4253-9301-20ED1144744E}"/>
          </ac:spMkLst>
        </pc:spChg>
        <pc:spChg chg="mod topLvl">
          <ac:chgData name="Michaela Popelková" userId="4da947f916a43c95" providerId="LiveId" clId="{856FE39A-9E6E-4394-85FF-C0904EE33CA2}" dt="2022-12-15T05:41:22.509" v="374" actId="164"/>
          <ac:spMkLst>
            <pc:docMk/>
            <pc:sldMk cId="2515640667" sldId="287"/>
            <ac:spMk id="20" creationId="{37D52375-E0D3-47D4-B1A5-F8E64AD30DE8}"/>
          </ac:spMkLst>
        </pc:spChg>
        <pc:spChg chg="mod">
          <ac:chgData name="Michaela Popelková" userId="4da947f916a43c95" providerId="LiveId" clId="{856FE39A-9E6E-4394-85FF-C0904EE33CA2}" dt="2022-12-15T04:04:42.925" v="206"/>
          <ac:spMkLst>
            <pc:docMk/>
            <pc:sldMk cId="2515640667" sldId="287"/>
            <ac:spMk id="21" creationId="{5D8A5621-CEE2-0E8F-D907-2BDB7906BCD2}"/>
          </ac:spMkLst>
        </pc:spChg>
        <pc:spChg chg="mod">
          <ac:chgData name="Michaela Popelková" userId="4da947f916a43c95" providerId="LiveId" clId="{856FE39A-9E6E-4394-85FF-C0904EE33CA2}" dt="2022-12-15T04:04:42.925" v="206"/>
          <ac:spMkLst>
            <pc:docMk/>
            <pc:sldMk cId="2515640667" sldId="287"/>
            <ac:spMk id="24" creationId="{1E447733-6A61-984D-B8D5-DA465A8AE30D}"/>
          </ac:spMkLst>
        </pc:spChg>
        <pc:spChg chg="mod">
          <ac:chgData name="Michaela Popelková" userId="4da947f916a43c95" providerId="LiveId" clId="{856FE39A-9E6E-4394-85FF-C0904EE33CA2}" dt="2022-12-15T04:04:35.654" v="204" actId="165"/>
          <ac:spMkLst>
            <pc:docMk/>
            <pc:sldMk cId="2515640667" sldId="287"/>
            <ac:spMk id="37" creationId="{8A2DE224-974B-3F12-8DDB-319001774B99}"/>
          </ac:spMkLst>
        </pc:spChg>
        <pc:spChg chg="mod">
          <ac:chgData name="Michaela Popelková" userId="4da947f916a43c95" providerId="LiveId" clId="{856FE39A-9E6E-4394-85FF-C0904EE33CA2}" dt="2022-12-15T04:04:35.654" v="204" actId="165"/>
          <ac:spMkLst>
            <pc:docMk/>
            <pc:sldMk cId="2515640667" sldId="287"/>
            <ac:spMk id="47" creationId="{2701A0D3-73D1-2649-9C91-E46D1BEFB2EA}"/>
          </ac:spMkLst>
        </pc:spChg>
        <pc:spChg chg="mod topLvl">
          <ac:chgData name="Michaela Popelková" userId="4da947f916a43c95" providerId="LiveId" clId="{856FE39A-9E6E-4394-85FF-C0904EE33CA2}" dt="2022-12-15T05:41:22.509" v="374" actId="164"/>
          <ac:spMkLst>
            <pc:docMk/>
            <pc:sldMk cId="2515640667" sldId="287"/>
            <ac:spMk id="48" creationId="{494B86EF-B186-4B6B-88ED-83589B6946DC}"/>
          </ac:spMkLst>
        </pc:spChg>
        <pc:spChg chg="del">
          <ac:chgData name="Michaela Popelková" userId="4da947f916a43c95" providerId="LiveId" clId="{856FE39A-9E6E-4394-85FF-C0904EE33CA2}" dt="2022-12-15T04:04:31.019" v="203" actId="478"/>
          <ac:spMkLst>
            <pc:docMk/>
            <pc:sldMk cId="2515640667" sldId="287"/>
            <ac:spMk id="49" creationId="{D75BC482-CB77-84A5-A3E3-5B7442E2E1B3}"/>
          </ac:spMkLst>
        </pc:spChg>
        <pc:spChg chg="mod topLvl">
          <ac:chgData name="Michaela Popelková" userId="4da947f916a43c95" providerId="LiveId" clId="{856FE39A-9E6E-4394-85FF-C0904EE33CA2}" dt="2022-12-15T05:41:22.509" v="374" actId="164"/>
          <ac:spMkLst>
            <pc:docMk/>
            <pc:sldMk cId="2515640667" sldId="287"/>
            <ac:spMk id="57" creationId="{8E8A3043-603E-6CED-2B04-9EE75E5226DD}"/>
          </ac:spMkLst>
        </pc:spChg>
        <pc:spChg chg="del">
          <ac:chgData name="Michaela Popelková" userId="4da947f916a43c95" providerId="LiveId" clId="{856FE39A-9E6E-4394-85FF-C0904EE33CA2}" dt="2022-12-15T03:59:01.983" v="10" actId="478"/>
          <ac:spMkLst>
            <pc:docMk/>
            <pc:sldMk cId="2515640667" sldId="287"/>
            <ac:spMk id="58" creationId="{F0DF9685-ED49-FC94-420B-5FAD5741CB34}"/>
          </ac:spMkLst>
        </pc:spChg>
        <pc:grpChg chg="del">
          <ac:chgData name="Michaela Popelková" userId="4da947f916a43c95" providerId="LiveId" clId="{856FE39A-9E6E-4394-85FF-C0904EE33CA2}" dt="2022-12-15T04:04:35.654" v="204" actId="165"/>
          <ac:grpSpMkLst>
            <pc:docMk/>
            <pc:sldMk cId="2515640667" sldId="287"/>
            <ac:grpSpMk id="2" creationId="{0F9E5EE5-F7AF-DE2B-A1F6-BB997FBD89D4}"/>
          </ac:grpSpMkLst>
        </pc:grpChg>
        <pc:grpChg chg="del mod topLvl">
          <ac:chgData name="Michaela Popelková" userId="4da947f916a43c95" providerId="LiveId" clId="{856FE39A-9E6E-4394-85FF-C0904EE33CA2}" dt="2022-12-15T04:04:42.100" v="205" actId="478"/>
          <ac:grpSpMkLst>
            <pc:docMk/>
            <pc:sldMk cId="2515640667" sldId="287"/>
            <ac:grpSpMk id="4" creationId="{07172191-24D8-E850-0C89-2F8FA7CEA112}"/>
          </ac:grpSpMkLst>
        </pc:grpChg>
        <pc:grpChg chg="mod">
          <ac:chgData name="Michaela Popelková" userId="4da947f916a43c95" providerId="LiveId" clId="{856FE39A-9E6E-4394-85FF-C0904EE33CA2}" dt="2022-12-15T04:04:35.654" v="204" actId="165"/>
          <ac:grpSpMkLst>
            <pc:docMk/>
            <pc:sldMk cId="2515640667" sldId="287"/>
            <ac:grpSpMk id="5" creationId="{66F02C2E-6C5E-04A8-FC70-0F693A8EC90E}"/>
          </ac:grpSpMkLst>
        </pc:grpChg>
        <pc:grpChg chg="mod">
          <ac:chgData name="Michaela Popelková" userId="4da947f916a43c95" providerId="LiveId" clId="{856FE39A-9E6E-4394-85FF-C0904EE33CA2}" dt="2022-12-15T04:04:35.654" v="204" actId="165"/>
          <ac:grpSpMkLst>
            <pc:docMk/>
            <pc:sldMk cId="2515640667" sldId="287"/>
            <ac:grpSpMk id="9" creationId="{101FFF7E-23A4-C636-7D23-4804B37AA7D4}"/>
          </ac:grpSpMkLst>
        </pc:grpChg>
        <pc:grpChg chg="add mod">
          <ac:chgData name="Michaela Popelková" userId="4da947f916a43c95" providerId="LiveId" clId="{856FE39A-9E6E-4394-85FF-C0904EE33CA2}" dt="2022-12-15T05:41:22.509" v="374" actId="164"/>
          <ac:grpSpMkLst>
            <pc:docMk/>
            <pc:sldMk cId="2515640667" sldId="287"/>
            <ac:grpSpMk id="13" creationId="{703013D7-C704-B879-AAF3-851603515B62}"/>
          </ac:grpSpMkLst>
        </pc:grpChg>
        <pc:grpChg chg="add mod">
          <ac:chgData name="Michaela Popelková" userId="4da947f916a43c95" providerId="LiveId" clId="{856FE39A-9E6E-4394-85FF-C0904EE33CA2}" dt="2022-12-15T05:41:22.509" v="374" actId="164"/>
          <ac:grpSpMkLst>
            <pc:docMk/>
            <pc:sldMk cId="2515640667" sldId="287"/>
            <ac:grpSpMk id="17" creationId="{12AAD969-AABC-2A34-0991-7A499EE59EC3}"/>
          </ac:grpSpMkLst>
        </pc:grpChg>
        <pc:grpChg chg="mod">
          <ac:chgData name="Michaela Popelková" userId="4da947f916a43c95" providerId="LiveId" clId="{856FE39A-9E6E-4394-85FF-C0904EE33CA2}" dt="2022-12-15T04:04:42.925" v="206"/>
          <ac:grpSpMkLst>
            <pc:docMk/>
            <pc:sldMk cId="2515640667" sldId="287"/>
            <ac:grpSpMk id="22" creationId="{9DEBE2C6-F169-9122-BE91-3A67EB86F924}"/>
          </ac:grpSpMkLst>
        </pc:grpChg>
        <pc:grpChg chg="add mod">
          <ac:chgData name="Michaela Popelková" userId="4da947f916a43c95" providerId="LiveId" clId="{856FE39A-9E6E-4394-85FF-C0904EE33CA2}" dt="2022-12-15T05:41:22.509" v="374" actId="164"/>
          <ac:grpSpMkLst>
            <pc:docMk/>
            <pc:sldMk cId="2515640667" sldId="287"/>
            <ac:grpSpMk id="26" creationId="{BC77CF7A-8289-6672-0BD4-6C8FE51ABC49}"/>
          </ac:grpSpMkLst>
        </pc:grpChg>
        <pc:grpChg chg="mod topLvl">
          <ac:chgData name="Michaela Popelková" userId="4da947f916a43c95" providerId="LiveId" clId="{856FE39A-9E6E-4394-85FF-C0904EE33CA2}" dt="2022-12-15T05:41:22.509" v="374" actId="164"/>
          <ac:grpSpMkLst>
            <pc:docMk/>
            <pc:sldMk cId="2515640667" sldId="287"/>
            <ac:grpSpMk id="36" creationId="{A5FEF6DD-585F-1199-0FC2-AD256E4C8A71}"/>
          </ac:grpSpMkLst>
        </pc:grpChg>
        <pc:grpChg chg="mod topLvl">
          <ac:chgData name="Michaela Popelková" userId="4da947f916a43c95" providerId="LiveId" clId="{856FE39A-9E6E-4394-85FF-C0904EE33CA2}" dt="2022-12-15T05:41:22.509" v="374" actId="164"/>
          <ac:grpSpMkLst>
            <pc:docMk/>
            <pc:sldMk cId="2515640667" sldId="287"/>
            <ac:grpSpMk id="39" creationId="{0DDE60EE-5ED1-F0B1-FCB0-AB63AE67E64D}"/>
          </ac:grpSpMkLst>
        </pc:grpChg>
        <pc:grpChg chg="del">
          <ac:chgData name="Michaela Popelková" userId="4da947f916a43c95" providerId="LiveId" clId="{856FE39A-9E6E-4394-85FF-C0904EE33CA2}" dt="2022-12-15T03:59:01.983" v="10" actId="478"/>
          <ac:grpSpMkLst>
            <pc:docMk/>
            <pc:sldMk cId="2515640667" sldId="287"/>
            <ac:grpSpMk id="56" creationId="{43E38A4E-4419-A506-008E-3E252AB12E56}"/>
          </ac:grpSpMkLst>
        </pc:grpChg>
        <pc:picChg chg="mod topLvl">
          <ac:chgData name="Michaela Popelková" userId="4da947f916a43c95" providerId="LiveId" clId="{856FE39A-9E6E-4394-85FF-C0904EE33CA2}" dt="2022-12-15T05:41:22.509" v="374" actId="164"/>
          <ac:picMkLst>
            <pc:docMk/>
            <pc:sldMk cId="2515640667" sldId="287"/>
            <ac:picMk id="3" creationId="{127C4581-DA2C-3737-09E1-220BA75C2235}"/>
          </ac:picMkLst>
        </pc:picChg>
        <pc:picChg chg="mod">
          <ac:chgData name="Michaela Popelková" userId="4da947f916a43c95" providerId="LiveId" clId="{856FE39A-9E6E-4394-85FF-C0904EE33CA2}" dt="2022-12-15T04:04:35.654" v="204" actId="165"/>
          <ac:picMkLst>
            <pc:docMk/>
            <pc:sldMk cId="2515640667" sldId="287"/>
            <ac:picMk id="6" creationId="{946E25B5-A381-70CA-C66D-DE7EBBBD0BC5}"/>
          </ac:picMkLst>
        </pc:picChg>
        <pc:picChg chg="mod">
          <ac:chgData name="Michaela Popelková" userId="4da947f916a43c95" providerId="LiveId" clId="{856FE39A-9E6E-4394-85FF-C0904EE33CA2}" dt="2022-12-15T04:04:35.654" v="204" actId="165"/>
          <ac:picMkLst>
            <pc:docMk/>
            <pc:sldMk cId="2515640667" sldId="287"/>
            <ac:picMk id="11" creationId="{81FB70B6-C88B-A27F-161B-9D170D7951A1}"/>
          </ac:picMkLst>
        </pc:picChg>
        <pc:picChg chg="mod">
          <ac:chgData name="Michaela Popelková" userId="4da947f916a43c95" providerId="LiveId" clId="{856FE39A-9E6E-4394-85FF-C0904EE33CA2}" dt="2022-12-15T04:04:42.925" v="206"/>
          <ac:picMkLst>
            <pc:docMk/>
            <pc:sldMk cId="2515640667" sldId="287"/>
            <ac:picMk id="16" creationId="{349F7674-320B-3534-5ADA-0500603C8B53}"/>
          </ac:picMkLst>
        </pc:picChg>
        <pc:picChg chg="mod">
          <ac:chgData name="Michaela Popelková" userId="4da947f916a43c95" providerId="LiveId" clId="{856FE39A-9E6E-4394-85FF-C0904EE33CA2}" dt="2022-12-15T04:04:42.925" v="206"/>
          <ac:picMkLst>
            <pc:docMk/>
            <pc:sldMk cId="2515640667" sldId="287"/>
            <ac:picMk id="23" creationId="{DCC4B4AB-841E-D336-CAE2-0C48FAADD569}"/>
          </ac:picMkLst>
        </pc:picChg>
        <pc:picChg chg="mod">
          <ac:chgData name="Michaela Popelková" userId="4da947f916a43c95" providerId="LiveId" clId="{856FE39A-9E6E-4394-85FF-C0904EE33CA2}" dt="2022-12-15T04:04:42.925" v="206"/>
          <ac:picMkLst>
            <pc:docMk/>
            <pc:sldMk cId="2515640667" sldId="287"/>
            <ac:picMk id="25" creationId="{03F824E4-BDF3-26B8-AD1E-AC2C310C4A65}"/>
          </ac:picMkLst>
        </pc:picChg>
        <pc:picChg chg="mod">
          <ac:chgData name="Michaela Popelková" userId="4da947f916a43c95" providerId="LiveId" clId="{856FE39A-9E6E-4394-85FF-C0904EE33CA2}" dt="2022-12-15T04:04:35.654" v="204" actId="165"/>
          <ac:picMkLst>
            <pc:docMk/>
            <pc:sldMk cId="2515640667" sldId="287"/>
            <ac:picMk id="38" creationId="{B506322B-FFFB-E0D9-77DF-A394480ACE44}"/>
          </ac:picMkLst>
        </pc:picChg>
        <pc:picChg chg="mod">
          <ac:chgData name="Michaela Popelková" userId="4da947f916a43c95" providerId="LiveId" clId="{856FE39A-9E6E-4394-85FF-C0904EE33CA2}" dt="2022-12-15T04:04:35.654" v="204" actId="165"/>
          <ac:picMkLst>
            <pc:docMk/>
            <pc:sldMk cId="2515640667" sldId="287"/>
            <ac:picMk id="59" creationId="{DBCDC2C7-1967-5257-A7DD-E04543EF4713}"/>
          </ac:picMkLst>
        </pc:picChg>
      </pc:sldChg>
      <pc:sldChg chg="addSp delSp modSp mod">
        <pc:chgData name="Michaela Popelková" userId="4da947f916a43c95" providerId="LiveId" clId="{856FE39A-9E6E-4394-85FF-C0904EE33CA2}" dt="2022-12-15T05:41:27.542" v="375" actId="164"/>
        <pc:sldMkLst>
          <pc:docMk/>
          <pc:sldMk cId="1272606788" sldId="288"/>
        </pc:sldMkLst>
        <pc:spChg chg="mod topLvl">
          <ac:chgData name="Michaela Popelková" userId="4da947f916a43c95" providerId="LiveId" clId="{856FE39A-9E6E-4394-85FF-C0904EE33CA2}" dt="2022-12-15T05:41:27.542" v="375" actId="164"/>
          <ac:spMkLst>
            <pc:docMk/>
            <pc:sldMk cId="1272606788" sldId="288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5:41:27.542" v="375" actId="164"/>
          <ac:spMkLst>
            <pc:docMk/>
            <pc:sldMk cId="1272606788" sldId="288"/>
            <ac:spMk id="5" creationId="{BA4BAF08-E057-2725-318C-C71CD12F56ED}"/>
          </ac:spMkLst>
        </pc:spChg>
        <pc:spChg chg="mod topLvl">
          <ac:chgData name="Michaela Popelková" userId="4da947f916a43c95" providerId="LiveId" clId="{856FE39A-9E6E-4394-85FF-C0904EE33CA2}" dt="2022-12-15T05:41:27.542" v="375" actId="164"/>
          <ac:spMkLst>
            <pc:docMk/>
            <pc:sldMk cId="1272606788" sldId="288"/>
            <ac:spMk id="6" creationId="{C9F27B02-2B51-25DB-C284-526AEE1CBA13}"/>
          </ac:spMkLst>
        </pc:spChg>
        <pc:spChg chg="mod">
          <ac:chgData name="Michaela Popelková" userId="4da947f916a43c95" providerId="LiveId" clId="{856FE39A-9E6E-4394-85FF-C0904EE33CA2}" dt="2022-12-15T04:06:44.629" v="231" actId="165"/>
          <ac:spMkLst>
            <pc:docMk/>
            <pc:sldMk cId="1272606788" sldId="288"/>
            <ac:spMk id="13" creationId="{0AF6FBE2-01AD-BC6A-6080-4BC59DE658D0}"/>
          </ac:spMkLst>
        </pc:spChg>
        <pc:spChg chg="mod">
          <ac:chgData name="Michaela Popelková" userId="4da947f916a43c95" providerId="LiveId" clId="{856FE39A-9E6E-4394-85FF-C0904EE33CA2}" dt="2022-12-15T04:06:44.629" v="231" actId="165"/>
          <ac:spMkLst>
            <pc:docMk/>
            <pc:sldMk cId="1272606788" sldId="288"/>
            <ac:spMk id="14" creationId="{88E3A418-469A-998C-162B-39A54B4294CA}"/>
          </ac:spMkLst>
        </pc:spChg>
        <pc:spChg chg="mod">
          <ac:chgData name="Michaela Popelková" userId="4da947f916a43c95" providerId="LiveId" clId="{856FE39A-9E6E-4394-85FF-C0904EE33CA2}" dt="2022-12-15T04:06:44.629" v="231" actId="165"/>
          <ac:spMkLst>
            <pc:docMk/>
            <pc:sldMk cId="1272606788" sldId="288"/>
            <ac:spMk id="16" creationId="{12D9C971-31D4-1C1A-F751-22E2EEDF5976}"/>
          </ac:spMkLst>
        </pc:spChg>
        <pc:spChg chg="mod">
          <ac:chgData name="Michaela Popelková" userId="4da947f916a43c95" providerId="LiveId" clId="{856FE39A-9E6E-4394-85FF-C0904EE33CA2}" dt="2022-12-15T04:06:44.629" v="231" actId="165"/>
          <ac:spMkLst>
            <pc:docMk/>
            <pc:sldMk cId="1272606788" sldId="288"/>
            <ac:spMk id="18" creationId="{6205ED8A-EB4C-9DD0-DD42-B071BE0AABF0}"/>
          </ac:spMkLst>
        </pc:spChg>
        <pc:spChg chg="add mod">
          <ac:chgData name="Michaela Popelková" userId="4da947f916a43c95" providerId="LiveId" clId="{856FE39A-9E6E-4394-85FF-C0904EE33CA2}" dt="2022-12-15T05:41:27.542" v="375" actId="164"/>
          <ac:spMkLst>
            <pc:docMk/>
            <pc:sldMk cId="1272606788" sldId="288"/>
            <ac:spMk id="20" creationId="{83E970B8-5E9E-D3A0-24A4-5613B3119497}"/>
          </ac:spMkLst>
        </pc:spChg>
        <pc:spChg chg="del mod">
          <ac:chgData name="Michaela Popelková" userId="4da947f916a43c95" providerId="LiveId" clId="{856FE39A-9E6E-4394-85FF-C0904EE33CA2}" dt="2022-12-15T04:06:51.392" v="233" actId="478"/>
          <ac:spMkLst>
            <pc:docMk/>
            <pc:sldMk cId="1272606788" sldId="288"/>
            <ac:spMk id="22" creationId="{4233F075-EABD-DC5F-4C1C-83CADE02E6B6}"/>
          </ac:spMkLst>
        </pc:spChg>
        <pc:spChg chg="mod topLvl">
          <ac:chgData name="Michaela Popelková" userId="4da947f916a43c95" providerId="LiveId" clId="{856FE39A-9E6E-4394-85FF-C0904EE33CA2}" dt="2022-12-15T05:41:27.542" v="375" actId="164"/>
          <ac:spMkLst>
            <pc:docMk/>
            <pc:sldMk cId="1272606788" sldId="288"/>
            <ac:spMk id="24" creationId="{65BC9A2A-D566-0CF4-41E0-0C2CF897A084}"/>
          </ac:spMkLst>
        </pc:spChg>
        <pc:spChg chg="mod topLvl">
          <ac:chgData name="Michaela Popelková" userId="4da947f916a43c95" providerId="LiveId" clId="{856FE39A-9E6E-4394-85FF-C0904EE33CA2}" dt="2022-12-15T05:41:27.542" v="375" actId="164"/>
          <ac:spMkLst>
            <pc:docMk/>
            <pc:sldMk cId="1272606788" sldId="288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10:47.597" v="284"/>
          <ac:spMkLst>
            <pc:docMk/>
            <pc:sldMk cId="1272606788" sldId="288"/>
            <ac:spMk id="26" creationId="{23713D8A-26A8-FF8D-A740-921268C09F69}"/>
          </ac:spMkLst>
        </pc:spChg>
        <pc:spChg chg="mod">
          <ac:chgData name="Michaela Popelková" userId="4da947f916a43c95" providerId="LiveId" clId="{856FE39A-9E6E-4394-85FF-C0904EE33CA2}" dt="2022-12-15T04:10:47.597" v="284"/>
          <ac:spMkLst>
            <pc:docMk/>
            <pc:sldMk cId="1272606788" sldId="288"/>
            <ac:spMk id="27" creationId="{68552318-3E4C-BE84-C374-20BB45A4672F}"/>
          </ac:spMkLst>
        </pc:spChg>
        <pc:spChg chg="del mod topLvl">
          <ac:chgData name="Michaela Popelková" userId="4da947f916a43c95" providerId="LiveId" clId="{856FE39A-9E6E-4394-85FF-C0904EE33CA2}" dt="2022-12-15T04:06:48.663" v="232" actId="478"/>
          <ac:spMkLst>
            <pc:docMk/>
            <pc:sldMk cId="1272606788" sldId="288"/>
            <ac:spMk id="29" creationId="{74B7A8D6-1D37-6D1E-A1FA-D48460BB3E97}"/>
          </ac:spMkLst>
        </pc:spChg>
        <pc:spChg chg="mod">
          <ac:chgData name="Michaela Popelková" userId="4da947f916a43c95" providerId="LiveId" clId="{856FE39A-9E6E-4394-85FF-C0904EE33CA2}" dt="2022-12-15T04:10:47.597" v="284"/>
          <ac:spMkLst>
            <pc:docMk/>
            <pc:sldMk cId="1272606788" sldId="288"/>
            <ac:spMk id="31" creationId="{CF3077F4-C91D-79AB-C12A-00D702BAB540}"/>
          </ac:spMkLst>
        </pc:spChg>
        <pc:spChg chg="mod">
          <ac:chgData name="Michaela Popelková" userId="4da947f916a43c95" providerId="LiveId" clId="{856FE39A-9E6E-4394-85FF-C0904EE33CA2}" dt="2022-12-15T04:10:47.597" v="284"/>
          <ac:spMkLst>
            <pc:docMk/>
            <pc:sldMk cId="1272606788" sldId="288"/>
            <ac:spMk id="32" creationId="{8B0CEAED-9E3C-CB0E-088D-110B41CF3AE8}"/>
          </ac:spMkLst>
        </pc:spChg>
        <pc:spChg chg="mod">
          <ac:chgData name="Michaela Popelková" userId="4da947f916a43c95" providerId="LiveId" clId="{856FE39A-9E6E-4394-85FF-C0904EE33CA2}" dt="2022-12-15T04:10:47.597" v="284"/>
          <ac:spMkLst>
            <pc:docMk/>
            <pc:sldMk cId="1272606788" sldId="288"/>
            <ac:spMk id="35" creationId="{CD314CDA-F8D3-AD03-B727-7AB642393869}"/>
          </ac:spMkLst>
        </pc:spChg>
        <pc:grpChg chg="del mod topLvl">
          <ac:chgData name="Michaela Popelková" userId="4da947f916a43c95" providerId="LiveId" clId="{856FE39A-9E6E-4394-85FF-C0904EE33CA2}" dt="2022-12-15T04:06:44.629" v="231" actId="165"/>
          <ac:grpSpMkLst>
            <pc:docMk/>
            <pc:sldMk cId="1272606788" sldId="288"/>
            <ac:grpSpMk id="3" creationId="{40FB86C5-2934-4836-DB0B-E11DD35C7604}"/>
          </ac:grpSpMkLst>
        </pc:grpChg>
        <pc:grpChg chg="del mod topLvl">
          <ac:chgData name="Michaela Popelková" userId="4da947f916a43c95" providerId="LiveId" clId="{856FE39A-9E6E-4394-85FF-C0904EE33CA2}" dt="2022-12-15T04:06:48.663" v="232" actId="478"/>
          <ac:grpSpMkLst>
            <pc:docMk/>
            <pc:sldMk cId="1272606788" sldId="288"/>
            <ac:grpSpMk id="7" creationId="{5ABCCD24-0EF2-61FA-3F70-C2A9AF027901}"/>
          </ac:grpSpMkLst>
        </pc:grpChg>
        <pc:grpChg chg="mod topLvl">
          <ac:chgData name="Michaela Popelková" userId="4da947f916a43c95" providerId="LiveId" clId="{856FE39A-9E6E-4394-85FF-C0904EE33CA2}" dt="2022-12-15T05:41:27.542" v="375" actId="164"/>
          <ac:grpSpMkLst>
            <pc:docMk/>
            <pc:sldMk cId="1272606788" sldId="288"/>
            <ac:grpSpMk id="8" creationId="{F3A38EA0-4E12-BF9F-561E-BD597DE35578}"/>
          </ac:grpSpMkLst>
        </pc:grpChg>
        <pc:grpChg chg="del mod topLvl">
          <ac:chgData name="Michaela Popelková" userId="4da947f916a43c95" providerId="LiveId" clId="{856FE39A-9E6E-4394-85FF-C0904EE33CA2}" dt="2022-12-15T04:06:53.762" v="234" actId="478"/>
          <ac:grpSpMkLst>
            <pc:docMk/>
            <pc:sldMk cId="1272606788" sldId="288"/>
            <ac:grpSpMk id="10" creationId="{168C6FAC-F0E9-A53D-AD9A-AA21437C7213}"/>
          </ac:grpSpMkLst>
        </pc:grpChg>
        <pc:grpChg chg="mod">
          <ac:chgData name="Michaela Popelková" userId="4da947f916a43c95" providerId="LiveId" clId="{856FE39A-9E6E-4394-85FF-C0904EE33CA2}" dt="2022-12-15T04:06:44.629" v="231" actId="165"/>
          <ac:grpSpMkLst>
            <pc:docMk/>
            <pc:sldMk cId="1272606788" sldId="288"/>
            <ac:grpSpMk id="11" creationId="{50BDBE41-D1A9-80F8-AB6A-8CCBD5DE7547}"/>
          </ac:grpSpMkLst>
        </pc:grpChg>
        <pc:grpChg chg="mod">
          <ac:chgData name="Michaela Popelková" userId="4da947f916a43c95" providerId="LiveId" clId="{856FE39A-9E6E-4394-85FF-C0904EE33CA2}" dt="2022-12-15T04:06:44.629" v="231" actId="165"/>
          <ac:grpSpMkLst>
            <pc:docMk/>
            <pc:sldMk cId="1272606788" sldId="288"/>
            <ac:grpSpMk id="15" creationId="{3B0A5531-DFB5-AA17-8EA2-80CF30D353D2}"/>
          </ac:grpSpMkLst>
        </pc:grpChg>
        <pc:grpChg chg="del">
          <ac:chgData name="Michaela Popelková" userId="4da947f916a43c95" providerId="LiveId" clId="{856FE39A-9E6E-4394-85FF-C0904EE33CA2}" dt="2022-12-15T04:06:43.045" v="230" actId="165"/>
          <ac:grpSpMkLst>
            <pc:docMk/>
            <pc:sldMk cId="1272606788" sldId="288"/>
            <ac:grpSpMk id="19" creationId="{3B8F92F0-739B-E6FC-446F-BE1BAB6E9F09}"/>
          </ac:grpSpMkLst>
        </pc:grpChg>
        <pc:grpChg chg="add mod">
          <ac:chgData name="Michaela Popelková" userId="4da947f916a43c95" providerId="LiveId" clId="{856FE39A-9E6E-4394-85FF-C0904EE33CA2}" dt="2022-12-15T05:41:27.542" v="375" actId="164"/>
          <ac:grpSpMkLst>
            <pc:docMk/>
            <pc:sldMk cId="1272606788" sldId="288"/>
            <ac:grpSpMk id="21" creationId="{46C2A4C9-C0CE-DB92-072E-5566910ED50A}"/>
          </ac:grpSpMkLst>
        </pc:grpChg>
        <pc:grpChg chg="add mod">
          <ac:chgData name="Michaela Popelková" userId="4da947f916a43c95" providerId="LiveId" clId="{856FE39A-9E6E-4394-85FF-C0904EE33CA2}" dt="2022-12-15T05:41:27.542" v="375" actId="164"/>
          <ac:grpSpMkLst>
            <pc:docMk/>
            <pc:sldMk cId="1272606788" sldId="288"/>
            <ac:grpSpMk id="30" creationId="{2D38AC4B-3379-43A6-FBBD-05C995EB7055}"/>
          </ac:grpSpMkLst>
        </pc:grpChg>
        <pc:grpChg chg="mod">
          <ac:chgData name="Michaela Popelková" userId="4da947f916a43c95" providerId="LiveId" clId="{856FE39A-9E6E-4394-85FF-C0904EE33CA2}" dt="2022-12-15T04:10:47.597" v="284"/>
          <ac:grpSpMkLst>
            <pc:docMk/>
            <pc:sldMk cId="1272606788" sldId="288"/>
            <ac:grpSpMk id="33" creationId="{538D2F7E-5004-4A5A-3AD3-D7EC63DEF8CE}"/>
          </ac:grpSpMkLst>
        </pc:grpChg>
        <pc:grpChg chg="add mod">
          <ac:chgData name="Michaela Popelková" userId="4da947f916a43c95" providerId="LiveId" clId="{856FE39A-9E6E-4394-85FF-C0904EE33CA2}" dt="2022-12-15T05:41:27.542" v="375" actId="164"/>
          <ac:grpSpMkLst>
            <pc:docMk/>
            <pc:sldMk cId="1272606788" sldId="288"/>
            <ac:grpSpMk id="37" creationId="{F9BEB1AF-E9A5-26D5-5331-62A34AC73265}"/>
          </ac:grpSpMkLst>
        </pc:grpChg>
        <pc:picChg chg="mod topLvl">
          <ac:chgData name="Michaela Popelková" userId="4da947f916a43c95" providerId="LiveId" clId="{856FE39A-9E6E-4394-85FF-C0904EE33CA2}" dt="2022-12-15T05:41:27.542" v="375" actId="164"/>
          <ac:picMkLst>
            <pc:docMk/>
            <pc:sldMk cId="1272606788" sldId="288"/>
            <ac:picMk id="4" creationId="{15F56852-1AC3-5DED-5477-40FF34A3D11B}"/>
          </ac:picMkLst>
        </pc:picChg>
        <pc:picChg chg="mod topLvl">
          <ac:chgData name="Michaela Popelková" userId="4da947f916a43c95" providerId="LiveId" clId="{856FE39A-9E6E-4394-85FF-C0904EE33CA2}" dt="2022-12-15T05:41:27.542" v="375" actId="164"/>
          <ac:picMkLst>
            <pc:docMk/>
            <pc:sldMk cId="1272606788" sldId="288"/>
            <ac:picMk id="9" creationId="{E86AE858-008A-2E1D-D0B3-559B42FB99EE}"/>
          </ac:picMkLst>
        </pc:picChg>
        <pc:picChg chg="mod">
          <ac:chgData name="Michaela Popelková" userId="4da947f916a43c95" providerId="LiveId" clId="{856FE39A-9E6E-4394-85FF-C0904EE33CA2}" dt="2022-12-15T04:06:44.629" v="231" actId="165"/>
          <ac:picMkLst>
            <pc:docMk/>
            <pc:sldMk cId="1272606788" sldId="288"/>
            <ac:picMk id="12" creationId="{AB3ED00E-F904-11BB-3CE6-3577B36D74CF}"/>
          </ac:picMkLst>
        </pc:picChg>
        <pc:picChg chg="mod">
          <ac:chgData name="Michaela Popelková" userId="4da947f916a43c95" providerId="LiveId" clId="{856FE39A-9E6E-4394-85FF-C0904EE33CA2}" dt="2022-12-15T04:06:44.629" v="231" actId="165"/>
          <ac:picMkLst>
            <pc:docMk/>
            <pc:sldMk cId="1272606788" sldId="288"/>
            <ac:picMk id="17" creationId="{5B296691-218E-9B9A-11BF-ACB243EAC8D0}"/>
          </ac:picMkLst>
        </pc:picChg>
        <pc:picChg chg="mod">
          <ac:chgData name="Michaela Popelková" userId="4da947f916a43c95" providerId="LiveId" clId="{856FE39A-9E6E-4394-85FF-C0904EE33CA2}" dt="2022-12-15T04:06:44.629" v="231" actId="165"/>
          <ac:picMkLst>
            <pc:docMk/>
            <pc:sldMk cId="1272606788" sldId="288"/>
            <ac:picMk id="23" creationId="{C8BF62E1-D5B9-7CC5-FDDD-49EBF2B50036}"/>
          </ac:picMkLst>
        </pc:picChg>
        <pc:picChg chg="mod">
          <ac:chgData name="Michaela Popelková" userId="4da947f916a43c95" providerId="LiveId" clId="{856FE39A-9E6E-4394-85FF-C0904EE33CA2}" dt="2022-12-15T04:10:47.597" v="284"/>
          <ac:picMkLst>
            <pc:docMk/>
            <pc:sldMk cId="1272606788" sldId="288"/>
            <ac:picMk id="28" creationId="{CEAFD9A4-E887-A50C-FA25-97551197B0D6}"/>
          </ac:picMkLst>
        </pc:picChg>
        <pc:picChg chg="mod">
          <ac:chgData name="Michaela Popelková" userId="4da947f916a43c95" providerId="LiveId" clId="{856FE39A-9E6E-4394-85FF-C0904EE33CA2}" dt="2022-12-15T04:10:47.597" v="284"/>
          <ac:picMkLst>
            <pc:docMk/>
            <pc:sldMk cId="1272606788" sldId="288"/>
            <ac:picMk id="34" creationId="{40754762-AF45-379E-A914-3BF6CD095525}"/>
          </ac:picMkLst>
        </pc:picChg>
        <pc:picChg chg="mod">
          <ac:chgData name="Michaela Popelková" userId="4da947f916a43c95" providerId="LiveId" clId="{856FE39A-9E6E-4394-85FF-C0904EE33CA2}" dt="2022-12-15T04:10:47.597" v="284"/>
          <ac:picMkLst>
            <pc:docMk/>
            <pc:sldMk cId="1272606788" sldId="288"/>
            <ac:picMk id="36" creationId="{FF0258D6-5EBA-E490-B43A-EE8673F282BD}"/>
          </ac:picMkLst>
        </pc:picChg>
      </pc:sldChg>
      <pc:sldChg chg="addSp delSp modSp mod">
        <pc:chgData name="Michaela Popelková" userId="4da947f916a43c95" providerId="LiveId" clId="{856FE39A-9E6E-4394-85FF-C0904EE33CA2}" dt="2022-12-15T04:19:34.115" v="365" actId="1076"/>
        <pc:sldMkLst>
          <pc:docMk/>
          <pc:sldMk cId="568795551" sldId="290"/>
        </pc:sldMkLst>
        <pc:spChg chg="mod topLvl">
          <ac:chgData name="Michaela Popelková" userId="4da947f916a43c95" providerId="LiveId" clId="{856FE39A-9E6E-4394-85FF-C0904EE33CA2}" dt="2022-12-15T04:19:29.593" v="364" actId="1076"/>
          <ac:spMkLst>
            <pc:docMk/>
            <pc:sldMk cId="568795551" sldId="290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4:10:24.670" v="281" actId="164"/>
          <ac:spMkLst>
            <pc:docMk/>
            <pc:sldMk cId="568795551" sldId="290"/>
            <ac:spMk id="5" creationId="{1388B878-4034-324C-54C7-4B618C43B7CC}"/>
          </ac:spMkLst>
        </pc:spChg>
        <pc:spChg chg="mod topLvl">
          <ac:chgData name="Michaela Popelková" userId="4da947f916a43c95" providerId="LiveId" clId="{856FE39A-9E6E-4394-85FF-C0904EE33CA2}" dt="2022-12-15T04:10:24.670" v="281" actId="164"/>
          <ac:spMkLst>
            <pc:docMk/>
            <pc:sldMk cId="568795551" sldId="290"/>
            <ac:spMk id="6" creationId="{F4EFBFAE-5FAE-162D-DFA1-684D6DBD8D55}"/>
          </ac:spMkLst>
        </pc:spChg>
        <pc:spChg chg="mod">
          <ac:chgData name="Michaela Popelková" userId="4da947f916a43c95" providerId="LiveId" clId="{856FE39A-9E6E-4394-85FF-C0904EE33CA2}" dt="2022-12-15T04:08:33.075" v="265" actId="165"/>
          <ac:spMkLst>
            <pc:docMk/>
            <pc:sldMk cId="568795551" sldId="290"/>
            <ac:spMk id="13" creationId="{1AD2DD87-CFEC-CA09-CC19-7E2542316658}"/>
          </ac:spMkLst>
        </pc:spChg>
        <pc:spChg chg="mod">
          <ac:chgData name="Michaela Popelková" userId="4da947f916a43c95" providerId="LiveId" clId="{856FE39A-9E6E-4394-85FF-C0904EE33CA2}" dt="2022-12-15T04:08:33.075" v="265" actId="165"/>
          <ac:spMkLst>
            <pc:docMk/>
            <pc:sldMk cId="568795551" sldId="290"/>
            <ac:spMk id="14" creationId="{AD31C17F-F974-0603-F35D-121299E7CF4C}"/>
          </ac:spMkLst>
        </pc:spChg>
        <pc:spChg chg="mod">
          <ac:chgData name="Michaela Popelková" userId="4da947f916a43c95" providerId="LiveId" clId="{856FE39A-9E6E-4394-85FF-C0904EE33CA2}" dt="2022-12-15T04:08:33.075" v="265" actId="165"/>
          <ac:spMkLst>
            <pc:docMk/>
            <pc:sldMk cId="568795551" sldId="290"/>
            <ac:spMk id="16" creationId="{1F55B7A1-F2A6-C399-A95D-1A94EEAA84B1}"/>
          </ac:spMkLst>
        </pc:spChg>
        <pc:spChg chg="mod">
          <ac:chgData name="Michaela Popelková" userId="4da947f916a43c95" providerId="LiveId" clId="{856FE39A-9E6E-4394-85FF-C0904EE33CA2}" dt="2022-12-15T04:08:33.075" v="265" actId="165"/>
          <ac:spMkLst>
            <pc:docMk/>
            <pc:sldMk cId="568795551" sldId="290"/>
            <ac:spMk id="18" creationId="{5D4C0B7B-34C7-77AF-28F7-D188E7EFFB4F}"/>
          </ac:spMkLst>
        </pc:spChg>
        <pc:spChg chg="add mod">
          <ac:chgData name="Michaela Popelková" userId="4da947f916a43c95" providerId="LiveId" clId="{856FE39A-9E6E-4394-85FF-C0904EE33CA2}" dt="2022-12-15T04:10:24.670" v="281" actId="164"/>
          <ac:spMkLst>
            <pc:docMk/>
            <pc:sldMk cId="568795551" sldId="290"/>
            <ac:spMk id="20" creationId="{E9EBE28F-A571-64FD-87FF-23D3AC5E598A}"/>
          </ac:spMkLst>
        </pc:spChg>
        <pc:spChg chg="del mod">
          <ac:chgData name="Michaela Popelková" userId="4da947f916a43c95" providerId="LiveId" clId="{856FE39A-9E6E-4394-85FF-C0904EE33CA2}" dt="2022-12-15T04:08:41.245" v="267" actId="478"/>
          <ac:spMkLst>
            <pc:docMk/>
            <pc:sldMk cId="568795551" sldId="290"/>
            <ac:spMk id="22" creationId="{7061B301-7997-9DE2-81DA-BA46F9ACC2BD}"/>
          </ac:spMkLst>
        </pc:spChg>
        <pc:spChg chg="mod topLvl">
          <ac:chgData name="Michaela Popelková" userId="4da947f916a43c95" providerId="LiveId" clId="{856FE39A-9E6E-4394-85FF-C0904EE33CA2}" dt="2022-12-15T04:10:24.670" v="281" actId="164"/>
          <ac:spMkLst>
            <pc:docMk/>
            <pc:sldMk cId="568795551" sldId="290"/>
            <ac:spMk id="24" creationId="{5C7DE0CB-B1A5-FD61-9D6F-BDC29E57CC2E}"/>
          </ac:spMkLst>
        </pc:spChg>
        <pc:spChg chg="mod topLvl">
          <ac:chgData name="Michaela Popelková" userId="4da947f916a43c95" providerId="LiveId" clId="{856FE39A-9E6E-4394-85FF-C0904EE33CA2}" dt="2022-12-15T04:19:34.115" v="365" actId="1076"/>
          <ac:spMkLst>
            <pc:docMk/>
            <pc:sldMk cId="568795551" sldId="290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8:45.421" v="269"/>
          <ac:spMkLst>
            <pc:docMk/>
            <pc:sldMk cId="568795551" sldId="290"/>
            <ac:spMk id="26" creationId="{529EB1DA-260B-3751-F776-BF95E7C10521}"/>
          </ac:spMkLst>
        </pc:spChg>
        <pc:spChg chg="mod">
          <ac:chgData name="Michaela Popelková" userId="4da947f916a43c95" providerId="LiveId" clId="{856FE39A-9E6E-4394-85FF-C0904EE33CA2}" dt="2022-12-15T04:08:45.421" v="269"/>
          <ac:spMkLst>
            <pc:docMk/>
            <pc:sldMk cId="568795551" sldId="290"/>
            <ac:spMk id="27" creationId="{03398A48-BDED-4144-397F-A7343E83D439}"/>
          </ac:spMkLst>
        </pc:spChg>
        <pc:spChg chg="del mod topLvl">
          <ac:chgData name="Michaela Popelková" userId="4da947f916a43c95" providerId="LiveId" clId="{856FE39A-9E6E-4394-85FF-C0904EE33CA2}" dt="2022-12-15T04:08:38.086" v="266" actId="478"/>
          <ac:spMkLst>
            <pc:docMk/>
            <pc:sldMk cId="568795551" sldId="290"/>
            <ac:spMk id="29" creationId="{9DD6B698-A91E-EE0D-022C-B30FCD54E747}"/>
          </ac:spMkLst>
        </pc:spChg>
        <pc:spChg chg="mod">
          <ac:chgData name="Michaela Popelková" userId="4da947f916a43c95" providerId="LiveId" clId="{856FE39A-9E6E-4394-85FF-C0904EE33CA2}" dt="2022-12-15T04:08:45.421" v="269"/>
          <ac:spMkLst>
            <pc:docMk/>
            <pc:sldMk cId="568795551" sldId="290"/>
            <ac:spMk id="31" creationId="{06BA8A2D-E7C6-9365-3497-C53F9036E378}"/>
          </ac:spMkLst>
        </pc:spChg>
        <pc:spChg chg="mod">
          <ac:chgData name="Michaela Popelková" userId="4da947f916a43c95" providerId="LiveId" clId="{856FE39A-9E6E-4394-85FF-C0904EE33CA2}" dt="2022-12-15T04:08:45.421" v="269"/>
          <ac:spMkLst>
            <pc:docMk/>
            <pc:sldMk cId="568795551" sldId="290"/>
            <ac:spMk id="32" creationId="{4047C162-F168-07B6-ED4A-FDDA5454297F}"/>
          </ac:spMkLst>
        </pc:spChg>
        <pc:spChg chg="mod">
          <ac:chgData name="Michaela Popelková" userId="4da947f916a43c95" providerId="LiveId" clId="{856FE39A-9E6E-4394-85FF-C0904EE33CA2}" dt="2022-12-15T04:08:45.421" v="269"/>
          <ac:spMkLst>
            <pc:docMk/>
            <pc:sldMk cId="568795551" sldId="290"/>
            <ac:spMk id="35" creationId="{274B93C9-CBB3-853F-2BB9-11BEC9D2E93A}"/>
          </ac:spMkLst>
        </pc:spChg>
        <pc:grpChg chg="del mod topLvl">
          <ac:chgData name="Michaela Popelková" userId="4da947f916a43c95" providerId="LiveId" clId="{856FE39A-9E6E-4394-85FF-C0904EE33CA2}" dt="2022-12-15T04:08:33.075" v="265" actId="165"/>
          <ac:grpSpMkLst>
            <pc:docMk/>
            <pc:sldMk cId="568795551" sldId="290"/>
            <ac:grpSpMk id="3" creationId="{0A8BD517-74D6-BEC5-1A1B-9B94E8D47711}"/>
          </ac:grpSpMkLst>
        </pc:grpChg>
        <pc:grpChg chg="del mod topLvl">
          <ac:chgData name="Michaela Popelková" userId="4da947f916a43c95" providerId="LiveId" clId="{856FE39A-9E6E-4394-85FF-C0904EE33CA2}" dt="2022-12-15T04:08:38.086" v="266" actId="478"/>
          <ac:grpSpMkLst>
            <pc:docMk/>
            <pc:sldMk cId="568795551" sldId="290"/>
            <ac:grpSpMk id="7" creationId="{6FD62C64-3FB6-AD53-AA8E-0888B63727AA}"/>
          </ac:grpSpMkLst>
        </pc:grpChg>
        <pc:grpChg chg="mod topLvl">
          <ac:chgData name="Michaela Popelková" userId="4da947f916a43c95" providerId="LiveId" clId="{856FE39A-9E6E-4394-85FF-C0904EE33CA2}" dt="2022-12-15T04:10:24.670" v="281" actId="164"/>
          <ac:grpSpMkLst>
            <pc:docMk/>
            <pc:sldMk cId="568795551" sldId="290"/>
            <ac:grpSpMk id="8" creationId="{E7FBC082-BBD1-63DB-0159-17EBA05F97FF}"/>
          </ac:grpSpMkLst>
        </pc:grpChg>
        <pc:grpChg chg="del mod topLvl">
          <ac:chgData name="Michaela Popelková" userId="4da947f916a43c95" providerId="LiveId" clId="{856FE39A-9E6E-4394-85FF-C0904EE33CA2}" dt="2022-12-15T04:08:44.174" v="268" actId="478"/>
          <ac:grpSpMkLst>
            <pc:docMk/>
            <pc:sldMk cId="568795551" sldId="290"/>
            <ac:grpSpMk id="10" creationId="{4E915F33-B06A-4A02-BD12-9D76D0CCE82B}"/>
          </ac:grpSpMkLst>
        </pc:grpChg>
        <pc:grpChg chg="mod">
          <ac:chgData name="Michaela Popelková" userId="4da947f916a43c95" providerId="LiveId" clId="{856FE39A-9E6E-4394-85FF-C0904EE33CA2}" dt="2022-12-15T04:08:33.075" v="265" actId="165"/>
          <ac:grpSpMkLst>
            <pc:docMk/>
            <pc:sldMk cId="568795551" sldId="290"/>
            <ac:grpSpMk id="11" creationId="{BFCB67EE-6D58-61CB-AD78-7A26A27CD045}"/>
          </ac:grpSpMkLst>
        </pc:grpChg>
        <pc:grpChg chg="mod">
          <ac:chgData name="Michaela Popelková" userId="4da947f916a43c95" providerId="LiveId" clId="{856FE39A-9E6E-4394-85FF-C0904EE33CA2}" dt="2022-12-15T04:08:33.075" v="265" actId="165"/>
          <ac:grpSpMkLst>
            <pc:docMk/>
            <pc:sldMk cId="568795551" sldId="290"/>
            <ac:grpSpMk id="15" creationId="{5D25F388-FD88-E2C5-5E03-B00934E9CE5C}"/>
          </ac:grpSpMkLst>
        </pc:grpChg>
        <pc:grpChg chg="del">
          <ac:chgData name="Michaela Popelková" userId="4da947f916a43c95" providerId="LiveId" clId="{856FE39A-9E6E-4394-85FF-C0904EE33CA2}" dt="2022-12-15T04:08:31.717" v="264" actId="165"/>
          <ac:grpSpMkLst>
            <pc:docMk/>
            <pc:sldMk cId="568795551" sldId="290"/>
            <ac:grpSpMk id="19" creationId="{B2B0D976-3F4D-3C29-56BF-9C0366FE8C1F}"/>
          </ac:grpSpMkLst>
        </pc:grpChg>
        <pc:grpChg chg="add mod">
          <ac:chgData name="Michaela Popelková" userId="4da947f916a43c95" providerId="LiveId" clId="{856FE39A-9E6E-4394-85FF-C0904EE33CA2}" dt="2022-12-15T04:10:24.670" v="281" actId="164"/>
          <ac:grpSpMkLst>
            <pc:docMk/>
            <pc:sldMk cId="568795551" sldId="290"/>
            <ac:grpSpMk id="21" creationId="{4D5B1493-BCCA-D62F-C943-CF41BBB96734}"/>
          </ac:grpSpMkLst>
        </pc:grpChg>
        <pc:grpChg chg="add mod">
          <ac:chgData name="Michaela Popelková" userId="4da947f916a43c95" providerId="LiveId" clId="{856FE39A-9E6E-4394-85FF-C0904EE33CA2}" dt="2022-12-15T04:10:24.670" v="281" actId="164"/>
          <ac:grpSpMkLst>
            <pc:docMk/>
            <pc:sldMk cId="568795551" sldId="290"/>
            <ac:grpSpMk id="30" creationId="{2B1E5E18-5B84-C3C5-1952-542AE531A458}"/>
          </ac:grpSpMkLst>
        </pc:grpChg>
        <pc:grpChg chg="mod">
          <ac:chgData name="Michaela Popelková" userId="4da947f916a43c95" providerId="LiveId" clId="{856FE39A-9E6E-4394-85FF-C0904EE33CA2}" dt="2022-12-15T04:08:45.421" v="269"/>
          <ac:grpSpMkLst>
            <pc:docMk/>
            <pc:sldMk cId="568795551" sldId="290"/>
            <ac:grpSpMk id="33" creationId="{B24F9135-4A23-119C-841B-ADAA8DF97346}"/>
          </ac:grpSpMkLst>
        </pc:grpChg>
        <pc:grpChg chg="add mod">
          <ac:chgData name="Michaela Popelková" userId="4da947f916a43c95" providerId="LiveId" clId="{856FE39A-9E6E-4394-85FF-C0904EE33CA2}" dt="2022-12-15T04:10:24.670" v="281" actId="164"/>
          <ac:grpSpMkLst>
            <pc:docMk/>
            <pc:sldMk cId="568795551" sldId="290"/>
            <ac:grpSpMk id="37" creationId="{D89E9B5E-8E67-6394-B07B-6D4559456B21}"/>
          </ac:grpSpMkLst>
        </pc:grpChg>
        <pc:picChg chg="mod topLvl">
          <ac:chgData name="Michaela Popelková" userId="4da947f916a43c95" providerId="LiveId" clId="{856FE39A-9E6E-4394-85FF-C0904EE33CA2}" dt="2022-12-15T04:10:24.670" v="281" actId="164"/>
          <ac:picMkLst>
            <pc:docMk/>
            <pc:sldMk cId="568795551" sldId="290"/>
            <ac:picMk id="4" creationId="{899A11EB-D42E-48D8-7EAB-D2B56044D873}"/>
          </ac:picMkLst>
        </pc:picChg>
        <pc:picChg chg="mod topLvl">
          <ac:chgData name="Michaela Popelková" userId="4da947f916a43c95" providerId="LiveId" clId="{856FE39A-9E6E-4394-85FF-C0904EE33CA2}" dt="2022-12-15T04:10:24.670" v="281" actId="164"/>
          <ac:picMkLst>
            <pc:docMk/>
            <pc:sldMk cId="568795551" sldId="290"/>
            <ac:picMk id="9" creationId="{F417B220-FC88-7139-F43A-EA138D2C9D4E}"/>
          </ac:picMkLst>
        </pc:picChg>
        <pc:picChg chg="mod">
          <ac:chgData name="Michaela Popelková" userId="4da947f916a43c95" providerId="LiveId" clId="{856FE39A-9E6E-4394-85FF-C0904EE33CA2}" dt="2022-12-15T04:08:33.075" v="265" actId="165"/>
          <ac:picMkLst>
            <pc:docMk/>
            <pc:sldMk cId="568795551" sldId="290"/>
            <ac:picMk id="12" creationId="{29D1E4E9-6077-F761-00CC-B308B183F99B}"/>
          </ac:picMkLst>
        </pc:picChg>
        <pc:picChg chg="mod">
          <ac:chgData name="Michaela Popelková" userId="4da947f916a43c95" providerId="LiveId" clId="{856FE39A-9E6E-4394-85FF-C0904EE33CA2}" dt="2022-12-15T04:08:33.075" v="265" actId="165"/>
          <ac:picMkLst>
            <pc:docMk/>
            <pc:sldMk cId="568795551" sldId="290"/>
            <ac:picMk id="17" creationId="{BA9EDA85-C18B-842F-A4B1-A156A61DA5A3}"/>
          </ac:picMkLst>
        </pc:picChg>
        <pc:picChg chg="mod">
          <ac:chgData name="Michaela Popelková" userId="4da947f916a43c95" providerId="LiveId" clId="{856FE39A-9E6E-4394-85FF-C0904EE33CA2}" dt="2022-12-15T04:08:33.075" v="265" actId="165"/>
          <ac:picMkLst>
            <pc:docMk/>
            <pc:sldMk cId="568795551" sldId="290"/>
            <ac:picMk id="23" creationId="{40FA1537-E8D5-7CAC-0421-B450ABC8ADA3}"/>
          </ac:picMkLst>
        </pc:picChg>
        <pc:picChg chg="mod">
          <ac:chgData name="Michaela Popelková" userId="4da947f916a43c95" providerId="LiveId" clId="{856FE39A-9E6E-4394-85FF-C0904EE33CA2}" dt="2022-12-15T04:08:45.421" v="269"/>
          <ac:picMkLst>
            <pc:docMk/>
            <pc:sldMk cId="568795551" sldId="290"/>
            <ac:picMk id="28" creationId="{EE6B5657-83CD-DDFE-7916-55B8154A0794}"/>
          </ac:picMkLst>
        </pc:picChg>
        <pc:picChg chg="mod">
          <ac:chgData name="Michaela Popelková" userId="4da947f916a43c95" providerId="LiveId" clId="{856FE39A-9E6E-4394-85FF-C0904EE33CA2}" dt="2022-12-15T04:08:45.421" v="269"/>
          <ac:picMkLst>
            <pc:docMk/>
            <pc:sldMk cId="568795551" sldId="290"/>
            <ac:picMk id="34" creationId="{E87AD242-D069-77B1-C550-B9D085823DCC}"/>
          </ac:picMkLst>
        </pc:picChg>
        <pc:picChg chg="mod">
          <ac:chgData name="Michaela Popelková" userId="4da947f916a43c95" providerId="LiveId" clId="{856FE39A-9E6E-4394-85FF-C0904EE33CA2}" dt="2022-12-15T04:08:45.421" v="269"/>
          <ac:picMkLst>
            <pc:docMk/>
            <pc:sldMk cId="568795551" sldId="290"/>
            <ac:picMk id="36" creationId="{792C39DB-90EA-08C4-2621-A688A9D9FF13}"/>
          </ac:picMkLst>
        </pc:picChg>
      </pc:sldChg>
      <pc:sldChg chg="addSp delSp modSp mod">
        <pc:chgData name="Michaela Popelková" userId="4da947f916a43c95" providerId="LiveId" clId="{856FE39A-9E6E-4394-85FF-C0904EE33CA2}" dt="2022-12-15T05:41:35.600" v="377" actId="164"/>
        <pc:sldMkLst>
          <pc:docMk/>
          <pc:sldMk cId="1860668214" sldId="291"/>
        </pc:sldMkLst>
        <pc:spChg chg="mod topLvl">
          <ac:chgData name="Michaela Popelková" userId="4da947f916a43c95" providerId="LiveId" clId="{856FE39A-9E6E-4394-85FF-C0904EE33CA2}" dt="2022-12-15T05:41:35.600" v="377" actId="164"/>
          <ac:spMkLst>
            <pc:docMk/>
            <pc:sldMk cId="1860668214" sldId="291"/>
            <ac:spMk id="2" creationId="{DE322BCE-0271-4C8E-9878-A7CF42C7A47B}"/>
          </ac:spMkLst>
        </pc:spChg>
        <pc:spChg chg="mod topLvl">
          <ac:chgData name="Michaela Popelková" userId="4da947f916a43c95" providerId="LiveId" clId="{856FE39A-9E6E-4394-85FF-C0904EE33CA2}" dt="2022-12-15T05:41:35.600" v="377" actId="164"/>
          <ac:spMkLst>
            <pc:docMk/>
            <pc:sldMk cId="1860668214" sldId="291"/>
            <ac:spMk id="4" creationId="{56CB3A22-3CD7-F899-A941-671BB08BB79B}"/>
          </ac:spMkLst>
        </pc:spChg>
        <pc:spChg chg="mod topLvl">
          <ac:chgData name="Michaela Popelková" userId="4da947f916a43c95" providerId="LiveId" clId="{856FE39A-9E6E-4394-85FF-C0904EE33CA2}" dt="2022-12-15T05:41:35.600" v="377" actId="164"/>
          <ac:spMkLst>
            <pc:docMk/>
            <pc:sldMk cId="1860668214" sldId="291"/>
            <ac:spMk id="5" creationId="{ABD36B06-7F25-FEE8-3A4A-A8D6FA955C52}"/>
          </ac:spMkLst>
        </pc:spChg>
        <pc:spChg chg="add mod">
          <ac:chgData name="Michaela Popelková" userId="4da947f916a43c95" providerId="LiveId" clId="{856FE39A-9E6E-4394-85FF-C0904EE33CA2}" dt="2022-12-15T05:41:35.600" v="377" actId="164"/>
          <ac:spMkLst>
            <pc:docMk/>
            <pc:sldMk cId="1860668214" sldId="291"/>
            <ac:spMk id="9" creationId="{DAEFDBC7-39A6-372B-C6D3-CDA4BB621B13}"/>
          </ac:spMkLst>
        </pc:spChg>
        <pc:spChg chg="mod">
          <ac:chgData name="Michaela Popelková" userId="4da947f916a43c95" providerId="LiveId" clId="{856FE39A-9E6E-4394-85FF-C0904EE33CA2}" dt="2022-12-15T04:05:45.648" v="220" actId="165"/>
          <ac:spMkLst>
            <pc:docMk/>
            <pc:sldMk cId="1860668214" sldId="291"/>
            <ac:spMk id="14" creationId="{1A37542D-B336-5BA3-3C22-4EE4B42F9384}"/>
          </ac:spMkLst>
        </pc:spChg>
        <pc:spChg chg="mod">
          <ac:chgData name="Michaela Popelková" userId="4da947f916a43c95" providerId="LiveId" clId="{856FE39A-9E6E-4394-85FF-C0904EE33CA2}" dt="2022-12-15T04:05:45.648" v="220" actId="165"/>
          <ac:spMkLst>
            <pc:docMk/>
            <pc:sldMk cId="1860668214" sldId="291"/>
            <ac:spMk id="16" creationId="{A84129F8-0E3E-296D-E5F2-CC27A5867327}"/>
          </ac:spMkLst>
        </pc:spChg>
        <pc:spChg chg="mod">
          <ac:chgData name="Michaela Popelková" userId="4da947f916a43c95" providerId="LiveId" clId="{856FE39A-9E6E-4394-85FF-C0904EE33CA2}" dt="2022-12-15T04:05:45.648" v="220" actId="165"/>
          <ac:spMkLst>
            <pc:docMk/>
            <pc:sldMk cId="1860668214" sldId="291"/>
            <ac:spMk id="18" creationId="{22D0F6DF-4075-8850-F3F4-A94E95A3D473}"/>
          </ac:spMkLst>
        </pc:spChg>
        <pc:spChg chg="mod">
          <ac:chgData name="Michaela Popelková" userId="4da947f916a43c95" providerId="LiveId" clId="{856FE39A-9E6E-4394-85FF-C0904EE33CA2}" dt="2022-12-15T04:10:41.994" v="283"/>
          <ac:spMkLst>
            <pc:docMk/>
            <pc:sldMk cId="1860668214" sldId="291"/>
            <ac:spMk id="20" creationId="{62A4DB17-3552-7DA7-2A96-70A01DDEAA84}"/>
          </ac:spMkLst>
        </pc:spChg>
        <pc:spChg chg="mod">
          <ac:chgData name="Michaela Popelková" userId="4da947f916a43c95" providerId="LiveId" clId="{856FE39A-9E6E-4394-85FF-C0904EE33CA2}" dt="2022-12-15T04:10:41.994" v="283"/>
          <ac:spMkLst>
            <pc:docMk/>
            <pc:sldMk cId="1860668214" sldId="291"/>
            <ac:spMk id="21" creationId="{A06C6F21-8C2C-0CEC-57F9-0541125EFDC7}"/>
          </ac:spMkLst>
        </pc:spChg>
        <pc:spChg chg="mod topLvl">
          <ac:chgData name="Michaela Popelková" userId="4da947f916a43c95" providerId="LiveId" clId="{856FE39A-9E6E-4394-85FF-C0904EE33CA2}" dt="2022-12-15T05:41:35.600" v="377" actId="164"/>
          <ac:spMkLst>
            <pc:docMk/>
            <pc:sldMk cId="1860668214" sldId="291"/>
            <ac:spMk id="25" creationId="{1390292E-CF4A-4AAE-B8F3-6810A56F228D}"/>
          </ac:spMkLst>
        </pc:spChg>
        <pc:spChg chg="mod">
          <ac:chgData name="Michaela Popelková" userId="4da947f916a43c95" providerId="LiveId" clId="{856FE39A-9E6E-4394-85FF-C0904EE33CA2}" dt="2022-12-15T04:05:45.648" v="220" actId="165"/>
          <ac:spMkLst>
            <pc:docMk/>
            <pc:sldMk cId="1860668214" sldId="291"/>
            <ac:spMk id="26" creationId="{384B1E0B-45C8-B61A-8246-2EADC2FCE4BC}"/>
          </ac:spMkLst>
        </pc:spChg>
        <pc:spChg chg="del mod">
          <ac:chgData name="Michaela Popelková" userId="4da947f916a43c95" providerId="LiveId" clId="{856FE39A-9E6E-4394-85FF-C0904EE33CA2}" dt="2022-12-15T04:06:02.832" v="222" actId="478"/>
          <ac:spMkLst>
            <pc:docMk/>
            <pc:sldMk cId="1860668214" sldId="291"/>
            <ac:spMk id="27" creationId="{E8A2C04F-5E9B-891B-A01C-F767365CD892}"/>
          </ac:spMkLst>
        </pc:spChg>
        <pc:spChg chg="mod">
          <ac:chgData name="Michaela Popelková" userId="4da947f916a43c95" providerId="LiveId" clId="{856FE39A-9E6E-4394-85FF-C0904EE33CA2}" dt="2022-12-15T04:10:41.994" v="283"/>
          <ac:spMkLst>
            <pc:docMk/>
            <pc:sldMk cId="1860668214" sldId="291"/>
            <ac:spMk id="29" creationId="{655A7D07-FD24-90DE-A07C-23E5B628F89B}"/>
          </ac:spMkLst>
        </pc:spChg>
        <pc:spChg chg="mod">
          <ac:chgData name="Michaela Popelková" userId="4da947f916a43c95" providerId="LiveId" clId="{856FE39A-9E6E-4394-85FF-C0904EE33CA2}" dt="2022-12-15T04:10:41.994" v="283"/>
          <ac:spMkLst>
            <pc:docMk/>
            <pc:sldMk cId="1860668214" sldId="291"/>
            <ac:spMk id="30" creationId="{48AAA957-2266-59A5-C66B-5D1D2B632D03}"/>
          </ac:spMkLst>
        </pc:spChg>
        <pc:spChg chg="mod topLvl">
          <ac:chgData name="Michaela Popelková" userId="4da947f916a43c95" providerId="LiveId" clId="{856FE39A-9E6E-4394-85FF-C0904EE33CA2}" dt="2022-12-15T05:41:35.600" v="377" actId="164"/>
          <ac:spMkLst>
            <pc:docMk/>
            <pc:sldMk cId="1860668214" sldId="291"/>
            <ac:spMk id="31" creationId="{811A0DD1-8088-09F2-66D7-26CC289E9AAC}"/>
          </ac:spMkLst>
        </pc:spChg>
        <pc:spChg chg="del mod topLvl">
          <ac:chgData name="Michaela Popelková" userId="4da947f916a43c95" providerId="LiveId" clId="{856FE39A-9E6E-4394-85FF-C0904EE33CA2}" dt="2022-12-15T04:05:59.970" v="221" actId="478"/>
          <ac:spMkLst>
            <pc:docMk/>
            <pc:sldMk cId="1860668214" sldId="291"/>
            <ac:spMk id="32" creationId="{D03E81F7-F740-A04E-F954-B2EFD5C42D41}"/>
          </ac:spMkLst>
        </pc:spChg>
        <pc:spChg chg="mod">
          <ac:chgData name="Michaela Popelková" userId="4da947f916a43c95" providerId="LiveId" clId="{856FE39A-9E6E-4394-85FF-C0904EE33CA2}" dt="2022-12-15T04:10:41.994" v="283"/>
          <ac:spMkLst>
            <pc:docMk/>
            <pc:sldMk cId="1860668214" sldId="291"/>
            <ac:spMk id="35" creationId="{DDBA7B65-02A0-07C8-C1FB-C9397FE04F9D}"/>
          </ac:spMkLst>
        </pc:spChg>
        <pc:grpChg chg="del mod topLvl">
          <ac:chgData name="Michaela Popelková" userId="4da947f916a43c95" providerId="LiveId" clId="{856FE39A-9E6E-4394-85FF-C0904EE33CA2}" dt="2022-12-15T04:05:45.648" v="220" actId="165"/>
          <ac:grpSpMkLst>
            <pc:docMk/>
            <pc:sldMk cId="1860668214" sldId="291"/>
            <ac:grpSpMk id="3" creationId="{F9862AAE-87BA-B19C-6C61-3E3A60A4D434}"/>
          </ac:grpSpMkLst>
        </pc:grpChg>
        <pc:grpChg chg="del">
          <ac:chgData name="Michaela Popelková" userId="4da947f916a43c95" providerId="LiveId" clId="{856FE39A-9E6E-4394-85FF-C0904EE33CA2}" dt="2022-12-15T04:05:43.750" v="219" actId="165"/>
          <ac:grpSpMkLst>
            <pc:docMk/>
            <pc:sldMk cId="1860668214" sldId="291"/>
            <ac:grpSpMk id="6" creationId="{6E17014A-4B0B-8ED1-08B1-7DEFF9F39D79}"/>
          </ac:grpSpMkLst>
        </pc:grpChg>
        <pc:grpChg chg="del mod topLvl">
          <ac:chgData name="Michaela Popelková" userId="4da947f916a43c95" providerId="LiveId" clId="{856FE39A-9E6E-4394-85FF-C0904EE33CA2}" dt="2022-12-15T04:05:59.970" v="221" actId="478"/>
          <ac:grpSpMkLst>
            <pc:docMk/>
            <pc:sldMk cId="1860668214" sldId="291"/>
            <ac:grpSpMk id="7" creationId="{9FEC2C9D-4B76-90E6-7D92-34F41D125AFF}"/>
          </ac:grpSpMkLst>
        </pc:grpChg>
        <pc:grpChg chg="mod topLvl">
          <ac:chgData name="Michaela Popelková" userId="4da947f916a43c95" providerId="LiveId" clId="{856FE39A-9E6E-4394-85FF-C0904EE33CA2}" dt="2022-12-15T05:41:35.600" v="377" actId="164"/>
          <ac:grpSpMkLst>
            <pc:docMk/>
            <pc:sldMk cId="1860668214" sldId="291"/>
            <ac:grpSpMk id="8" creationId="{7244C176-A8A8-97CC-16C7-FA408614009B}"/>
          </ac:grpSpMkLst>
        </pc:grpChg>
        <pc:grpChg chg="del mod topLvl">
          <ac:chgData name="Michaela Popelková" userId="4da947f916a43c95" providerId="LiveId" clId="{856FE39A-9E6E-4394-85FF-C0904EE33CA2}" dt="2022-12-15T04:06:05.512" v="223" actId="478"/>
          <ac:grpSpMkLst>
            <pc:docMk/>
            <pc:sldMk cId="1860668214" sldId="291"/>
            <ac:grpSpMk id="11" creationId="{8BC1F6AB-BE6B-09CB-1B6D-AC55DEB7F214}"/>
          </ac:grpSpMkLst>
        </pc:grpChg>
        <pc:grpChg chg="mod">
          <ac:chgData name="Michaela Popelková" userId="4da947f916a43c95" providerId="LiveId" clId="{856FE39A-9E6E-4394-85FF-C0904EE33CA2}" dt="2022-12-15T04:05:45.648" v="220" actId="165"/>
          <ac:grpSpMkLst>
            <pc:docMk/>
            <pc:sldMk cId="1860668214" sldId="291"/>
            <ac:grpSpMk id="12" creationId="{E4059AAD-6B52-9C49-F459-480F015C49F7}"/>
          </ac:grpSpMkLst>
        </pc:grpChg>
        <pc:grpChg chg="mod">
          <ac:chgData name="Michaela Popelková" userId="4da947f916a43c95" providerId="LiveId" clId="{856FE39A-9E6E-4394-85FF-C0904EE33CA2}" dt="2022-12-15T04:05:45.648" v="220" actId="165"/>
          <ac:grpSpMkLst>
            <pc:docMk/>
            <pc:sldMk cId="1860668214" sldId="291"/>
            <ac:grpSpMk id="17" creationId="{36319068-8FF6-8634-73ED-D83B4E729B70}"/>
          </ac:grpSpMkLst>
        </pc:grpChg>
        <pc:grpChg chg="add mod">
          <ac:chgData name="Michaela Popelková" userId="4da947f916a43c95" providerId="LiveId" clId="{856FE39A-9E6E-4394-85FF-C0904EE33CA2}" dt="2022-12-15T05:41:35.600" v="377" actId="164"/>
          <ac:grpSpMkLst>
            <pc:docMk/>
            <pc:sldMk cId="1860668214" sldId="291"/>
            <ac:grpSpMk id="19" creationId="{97263849-0B35-FEAE-A944-B9604199E6A8}"/>
          </ac:grpSpMkLst>
        </pc:grpChg>
        <pc:grpChg chg="add mod">
          <ac:chgData name="Michaela Popelková" userId="4da947f916a43c95" providerId="LiveId" clId="{856FE39A-9E6E-4394-85FF-C0904EE33CA2}" dt="2022-12-15T05:41:35.600" v="377" actId="164"/>
          <ac:grpSpMkLst>
            <pc:docMk/>
            <pc:sldMk cId="1860668214" sldId="291"/>
            <ac:grpSpMk id="23" creationId="{97505BDB-C4E9-C624-FD18-5AC5EBD589D1}"/>
          </ac:grpSpMkLst>
        </pc:grpChg>
        <pc:grpChg chg="mod">
          <ac:chgData name="Michaela Popelková" userId="4da947f916a43c95" providerId="LiveId" clId="{856FE39A-9E6E-4394-85FF-C0904EE33CA2}" dt="2022-12-15T04:10:41.994" v="283"/>
          <ac:grpSpMkLst>
            <pc:docMk/>
            <pc:sldMk cId="1860668214" sldId="291"/>
            <ac:grpSpMk id="33" creationId="{1E4175D9-0A1E-4AF3-F23C-853F4C8CDC84}"/>
          </ac:grpSpMkLst>
        </pc:grpChg>
        <pc:grpChg chg="add mod">
          <ac:chgData name="Michaela Popelková" userId="4da947f916a43c95" providerId="LiveId" clId="{856FE39A-9E6E-4394-85FF-C0904EE33CA2}" dt="2022-12-15T05:41:35.600" v="377" actId="164"/>
          <ac:grpSpMkLst>
            <pc:docMk/>
            <pc:sldMk cId="1860668214" sldId="291"/>
            <ac:grpSpMk id="37" creationId="{C500EA45-9288-6968-CC44-ED9354B7AAD1}"/>
          </ac:grpSpMkLst>
        </pc:grpChg>
        <pc:picChg chg="mod topLvl">
          <ac:chgData name="Michaela Popelková" userId="4da947f916a43c95" providerId="LiveId" clId="{856FE39A-9E6E-4394-85FF-C0904EE33CA2}" dt="2022-12-15T05:41:35.600" v="377" actId="164"/>
          <ac:picMkLst>
            <pc:docMk/>
            <pc:sldMk cId="1860668214" sldId="291"/>
            <ac:picMk id="10" creationId="{A36CC607-1FE8-D5BA-01B4-7A6FD4B5673C}"/>
          </ac:picMkLst>
        </pc:picChg>
        <pc:picChg chg="mod">
          <ac:chgData name="Michaela Popelková" userId="4da947f916a43c95" providerId="LiveId" clId="{856FE39A-9E6E-4394-85FF-C0904EE33CA2}" dt="2022-12-15T04:05:45.648" v="220" actId="165"/>
          <ac:picMkLst>
            <pc:docMk/>
            <pc:sldMk cId="1860668214" sldId="291"/>
            <ac:picMk id="13" creationId="{5F94EC87-2E9C-26D1-6C7E-F7A76F88FC78}"/>
          </ac:picMkLst>
        </pc:picChg>
        <pc:picChg chg="mod topLvl">
          <ac:chgData name="Michaela Popelková" userId="4da947f916a43c95" providerId="LiveId" clId="{856FE39A-9E6E-4394-85FF-C0904EE33CA2}" dt="2022-12-15T05:41:35.600" v="377" actId="164"/>
          <ac:picMkLst>
            <pc:docMk/>
            <pc:sldMk cId="1860668214" sldId="291"/>
            <ac:picMk id="15" creationId="{5C666D09-25B8-0160-928D-94BFA78F1D2F}"/>
          </ac:picMkLst>
        </pc:picChg>
        <pc:picChg chg="mod">
          <ac:chgData name="Michaela Popelková" userId="4da947f916a43c95" providerId="LiveId" clId="{856FE39A-9E6E-4394-85FF-C0904EE33CA2}" dt="2022-12-15T04:10:41.994" v="283"/>
          <ac:picMkLst>
            <pc:docMk/>
            <pc:sldMk cId="1860668214" sldId="291"/>
            <ac:picMk id="22" creationId="{CE141043-146B-49AE-054A-7631B1B5DE05}"/>
          </ac:picMkLst>
        </pc:picChg>
        <pc:picChg chg="mod">
          <ac:chgData name="Michaela Popelková" userId="4da947f916a43c95" providerId="LiveId" clId="{856FE39A-9E6E-4394-85FF-C0904EE33CA2}" dt="2022-12-15T04:05:45.648" v="220" actId="165"/>
          <ac:picMkLst>
            <pc:docMk/>
            <pc:sldMk cId="1860668214" sldId="291"/>
            <ac:picMk id="24" creationId="{2B09DB93-D7F7-2E70-E015-821903AF3D26}"/>
          </ac:picMkLst>
        </pc:picChg>
        <pc:picChg chg="mod">
          <ac:chgData name="Michaela Popelková" userId="4da947f916a43c95" providerId="LiveId" clId="{856FE39A-9E6E-4394-85FF-C0904EE33CA2}" dt="2022-12-15T04:05:45.648" v="220" actId="165"/>
          <ac:picMkLst>
            <pc:docMk/>
            <pc:sldMk cId="1860668214" sldId="291"/>
            <ac:picMk id="28" creationId="{9A1FF95B-D72A-4189-5C3B-D1C1A06EDAEB}"/>
          </ac:picMkLst>
        </pc:picChg>
        <pc:picChg chg="mod">
          <ac:chgData name="Michaela Popelková" userId="4da947f916a43c95" providerId="LiveId" clId="{856FE39A-9E6E-4394-85FF-C0904EE33CA2}" dt="2022-12-15T04:10:41.994" v="283"/>
          <ac:picMkLst>
            <pc:docMk/>
            <pc:sldMk cId="1860668214" sldId="291"/>
            <ac:picMk id="34" creationId="{62AF63CE-4F74-4674-B0E9-6435878100B4}"/>
          </ac:picMkLst>
        </pc:picChg>
        <pc:picChg chg="mod">
          <ac:chgData name="Michaela Popelková" userId="4da947f916a43c95" providerId="LiveId" clId="{856FE39A-9E6E-4394-85FF-C0904EE33CA2}" dt="2022-12-15T04:10:41.994" v="283"/>
          <ac:picMkLst>
            <pc:docMk/>
            <pc:sldMk cId="1860668214" sldId="291"/>
            <ac:picMk id="36" creationId="{143BA7BA-4173-636E-0D5C-E9A8BCD5CF1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14/12/2022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6B1F9215-6341-8735-9402-C146769F1C7D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C69BF09-7139-C7DB-7266-0F8A7E05C37F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9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0B6494F2-63CC-5BBC-2D06-F77FAAF796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A62CE48-B5C3-C537-EA51-A4F29DB984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3513E1E0-1A6C-F3B5-ACB4-474DBB75C570}"/>
                </a:ext>
              </a:extLst>
            </p:cNvPr>
            <p:cNvSpPr txBox="1"/>
            <p:nvPr/>
          </p:nvSpPr>
          <p:spPr>
            <a:xfrm>
              <a:off x="738838" y="4861537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en-US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pour le grand public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Skupina 12">
              <a:extLst>
                <a:ext uri="{FF2B5EF4-FFF2-40B4-BE49-F238E27FC236}">
                  <a16:creationId xmlns:a16="http://schemas.microsoft.com/office/drawing/2014/main" id="{ED81E49C-4A88-F986-540B-BA9F9A3C9F5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4" name="Rectangle 11">
                <a:extLst>
                  <a:ext uri="{FF2B5EF4-FFF2-40B4-BE49-F238E27FC236}">
                    <a16:creationId xmlns:a16="http://schemas.microsoft.com/office/drawing/2014/main" id="{D06D1C45-5BB6-1EA1-4EB4-E940CE28FDA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5" name="TextBox 12">
                <a:extLst>
                  <a:ext uri="{FF2B5EF4-FFF2-40B4-BE49-F238E27FC236}">
                    <a16:creationId xmlns:a16="http://schemas.microsoft.com/office/drawing/2014/main" id="{94791930-CEE1-A999-656F-6A253752E80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6" name="Group 13">
                <a:extLst>
                  <a:ext uri="{FF2B5EF4-FFF2-40B4-BE49-F238E27FC236}">
                    <a16:creationId xmlns:a16="http://schemas.microsoft.com/office/drawing/2014/main" id="{A901C5CD-BE25-D908-75B0-902C122003FD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8" name="Ovaal 2">
                  <a:extLst>
                    <a:ext uri="{FF2B5EF4-FFF2-40B4-BE49-F238E27FC236}">
                      <a16:creationId xmlns:a16="http://schemas.microsoft.com/office/drawing/2014/main" id="{B0E40F38-B7F7-018E-36D1-52CDC159588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8F6DF04-FC11-FB4A-F782-FE5DAAD7C9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7" name="Graphic 10">
                <a:extLst>
                  <a:ext uri="{FF2B5EF4-FFF2-40B4-BE49-F238E27FC236}">
                    <a16:creationId xmlns:a16="http://schemas.microsoft.com/office/drawing/2014/main" id="{BF281979-3F38-A5AF-DA09-35843C81BB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Skupina 35">
            <a:extLst>
              <a:ext uri="{FF2B5EF4-FFF2-40B4-BE49-F238E27FC236}">
                <a16:creationId xmlns:a16="http://schemas.microsoft.com/office/drawing/2014/main" id="{D894D3EC-A339-65BB-CCF5-1F42E8CFF421}"/>
              </a:ext>
            </a:extLst>
          </p:cNvPr>
          <p:cNvGrpSpPr/>
          <p:nvPr/>
        </p:nvGrpSpPr>
        <p:grpSpPr>
          <a:xfrm>
            <a:off x="-22502" y="0"/>
            <a:ext cx="6895936" cy="10020561"/>
            <a:chOff x="-22502" y="0"/>
            <a:chExt cx="6895936" cy="10020561"/>
          </a:xfrm>
        </p:grpSpPr>
        <p:pic>
          <p:nvPicPr>
            <p:cNvPr id="50" name="Picture 49" descr="A person wearing headphones and a suit with the hands up&#10;&#10;Description automatically generated with low confidence">
              <a:extLst>
                <a:ext uri="{FF2B5EF4-FFF2-40B4-BE49-F238E27FC236}">
                  <a16:creationId xmlns:a16="http://schemas.microsoft.com/office/drawing/2014/main" id="{0DE21086-2B80-7FDA-3754-5BB9F179E4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422" r="4322" b="5274"/>
            <a:stretch/>
          </p:blipFill>
          <p:spPr>
            <a:xfrm flipH="1">
              <a:off x="-22502" y="0"/>
              <a:ext cx="689593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76190" y="5485860"/>
              <a:ext cx="5781491" cy="28292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2193" y="5865812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Toute activité physique vaut mieux </a:t>
              </a:r>
              <a:br>
                <a:rPr lang="fr-FR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</a:br>
              <a:r>
                <a:rPr lang="fr-FR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que rien d'activité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B2D51A9C-E357-6E3C-DBD9-8B99218F4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FCD0A4BF-1EA8-4D3D-A909-621851728C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A9FD2D8-4D57-6B99-B56E-146CC996B325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37B975-D858-EC14-CC7B-7AFAACC6184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A7A14CCD-1C71-C5F6-8604-5842B65AAAC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57DD8EB9-652F-C551-FB7A-AF26DC548B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C230197-BD39-1BDF-79A2-0DAADE5A62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AC82A162-51AD-954E-A6FD-2A5788E29BAD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8CB52466-ED68-5157-04DF-541927FFA0F7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F47D5002-942A-8069-AA02-A79EED23005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7078843B-805C-C41F-9553-E510AEDADDA4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9EB0B426-EB62-99F1-EAA3-F7E753EFF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9" name="Skupina 28">
              <a:extLst>
                <a:ext uri="{FF2B5EF4-FFF2-40B4-BE49-F238E27FC236}">
                  <a16:creationId xmlns:a16="http://schemas.microsoft.com/office/drawing/2014/main" id="{650E49C7-EEEC-EF41-86CE-E1F540C1AB5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0" name="Rectangle 11">
                <a:extLst>
                  <a:ext uri="{FF2B5EF4-FFF2-40B4-BE49-F238E27FC236}">
                    <a16:creationId xmlns:a16="http://schemas.microsoft.com/office/drawing/2014/main" id="{06233502-CE8E-6CC2-A36C-499D002D5AE6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C1085698-09FE-6138-608E-93F821D8A83E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7236EE10-FB43-7D1C-7ABA-6F463F3B3DE5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314B4C2B-68A2-33A7-ADAF-A615ADB5295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98D31E8F-16DF-FA81-5EF8-10A8E0E27C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B4B02E01-BE76-6E8C-FF17-B7BE39F7D7A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28719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D89E9B5E-8E67-6394-B07B-6D4559456B21}"/>
              </a:ext>
            </a:extLst>
          </p:cNvPr>
          <p:cNvGrpSpPr/>
          <p:nvPr/>
        </p:nvGrpSpPr>
        <p:grpSpPr>
          <a:xfrm>
            <a:off x="-10968" y="-1"/>
            <a:ext cx="6906904" cy="10020562"/>
            <a:chOff x="-10968" y="-1"/>
            <a:chExt cx="6906904" cy="10020562"/>
          </a:xfrm>
        </p:grpSpPr>
        <p:pic>
          <p:nvPicPr>
            <p:cNvPr id="4" name="Picture 3" descr="A person in a wheelchair&#10;&#10;Description automatically generated with medium confidence">
              <a:extLst>
                <a:ext uri="{FF2B5EF4-FFF2-40B4-BE49-F238E27FC236}">
                  <a16:creationId xmlns:a16="http://schemas.microsoft.com/office/drawing/2014/main" id="{899A11EB-D42E-48D8-7EAB-D2B56044D87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83" t="13850" b="1382"/>
            <a:stretch/>
          </p:blipFill>
          <p:spPr>
            <a:xfrm>
              <a:off x="0" y="-1"/>
              <a:ext cx="6895936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2770" y="3698794"/>
              <a:ext cx="5781491" cy="417476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8159" y="4084354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dirty="0">
                  <a:solidFill>
                    <a:srgbClr val="28835E"/>
                  </a:solidFill>
                  <a:effectLst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Fournir de soutien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et des recommandations personnalisés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aux patients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à risque d'inactivité</a:t>
              </a:r>
              <a:endParaRPr lang="en-US" sz="4000" b="1" dirty="0">
                <a:solidFill>
                  <a:srgbClr val="28835E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1388B878-4034-324C-54C7-4B618C43B7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F4EFBFAE-5FAE-162D-DFA1-684D6DBD8D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5C7DE0CB-B1A5-FD61-9D6F-BDC29E57CC2E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FBC082-BBD1-63DB-0159-17EBA05F97F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5D4C0B7B-34C7-77AF-28F7-D188E7EFFB4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0FA1537-E8D5-7CAC-0421-B450ABC8A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F417B220-FC88-7139-F43A-EA138D2C9D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E9EBE28F-A571-64FD-87FF-23D3AC5E598A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4D5B1493-BCCA-D62F-C943-CF41BBB96734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529EB1DA-260B-3751-F776-BF95E7C1052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03398A48-BDED-4144-397F-A7343E83D439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EE6B5657-83CD-DDFE-7916-55B8154A0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2B1E5E18-5B84-C3C5-1952-542AE531A45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1" name="Rectangle 11">
                <a:extLst>
                  <a:ext uri="{FF2B5EF4-FFF2-40B4-BE49-F238E27FC236}">
                    <a16:creationId xmlns:a16="http://schemas.microsoft.com/office/drawing/2014/main" id="{06BA8A2D-E7C6-9365-3497-C53F9036E37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12">
                <a:extLst>
                  <a:ext uri="{FF2B5EF4-FFF2-40B4-BE49-F238E27FC236}">
                    <a16:creationId xmlns:a16="http://schemas.microsoft.com/office/drawing/2014/main" id="{4047C162-F168-07B6-ED4A-FDDA5454297F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B24F9135-4A23-119C-841B-ADAA8DF97346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274B93C9-CBB3-853F-2BB9-11BEC9D2E93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92C39DB-90EA-08C4-2621-A688A9D9FF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10">
                <a:extLst>
                  <a:ext uri="{FF2B5EF4-FFF2-40B4-BE49-F238E27FC236}">
                    <a16:creationId xmlns:a16="http://schemas.microsoft.com/office/drawing/2014/main" id="{E87AD242-D069-77B1-C550-B9D085823D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5687955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Skupina 52">
            <a:extLst>
              <a:ext uri="{FF2B5EF4-FFF2-40B4-BE49-F238E27FC236}">
                <a16:creationId xmlns:a16="http://schemas.microsoft.com/office/drawing/2014/main" id="{B8384844-D6C5-4981-B586-81B803869E72}"/>
              </a:ext>
            </a:extLst>
          </p:cNvPr>
          <p:cNvGrpSpPr/>
          <p:nvPr/>
        </p:nvGrpSpPr>
        <p:grpSpPr>
          <a:xfrm>
            <a:off x="-10968" y="0"/>
            <a:ext cx="7250081" cy="10020561"/>
            <a:chOff x="-10968" y="0"/>
            <a:chExt cx="7250081" cy="10020561"/>
          </a:xfrm>
        </p:grpSpPr>
        <p:pic>
          <p:nvPicPr>
            <p:cNvPr id="36" name="Picture 35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7BF410AB-9CC6-0641-088D-3184FCA89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19A43E0C-1FFA-66FD-8C96-DC112A60A3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F4A671E-F82D-294A-A6F4-D5EC28F64F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54DB5D2-E6A1-E3A9-3B64-E2A16D245681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2B25833-DE09-4560-0DFE-B56083844BDA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C8ED8946-E4D7-5481-24DE-C09217F93DF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B9498622-3E83-6BCA-7357-33C2E6EC48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9C48BAB-8656-AE00-ACBE-F040D3B5A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TextBox 18">
              <a:extLst>
                <a:ext uri="{FF2B5EF4-FFF2-40B4-BE49-F238E27FC236}">
                  <a16:creationId xmlns:a16="http://schemas.microsoft.com/office/drawing/2014/main" id="{A4C4F1A8-5965-6A78-7E34-17B9D39B728E}"/>
                </a:ext>
              </a:extLst>
            </p:cNvPr>
            <p:cNvSpPr txBox="1"/>
            <p:nvPr/>
          </p:nvSpPr>
          <p:spPr>
            <a:xfrm>
              <a:off x="1854314" y="5143832"/>
              <a:ext cx="5384799" cy="215443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sz="1400" dirty="0">
                <a:solidFill>
                  <a:srgbClr val="28835E"/>
                </a:solidFill>
              </a:endParaRPr>
            </a:p>
            <a:p>
              <a:pPr algn="ctr"/>
              <a:r>
                <a:rPr lang="en-GB" sz="4000" b="1" dirty="0" err="1">
                  <a:solidFill>
                    <a:srgbClr val="28835E"/>
                  </a:solidFill>
                  <a:latin typeface="Calibri"/>
                  <a:cs typeface="Calibri"/>
                </a:rPr>
                <a:t>Votre</a:t>
              </a:r>
              <a:r>
                <a:rPr lang="en-GB" sz="4000" b="1" dirty="0">
                  <a:solidFill>
                    <a:srgbClr val="28835E"/>
                  </a:solidFill>
                  <a:ea typeface="+mn-lt"/>
                  <a:cs typeface="+mn-lt"/>
                </a:rPr>
                <a:t> </a:t>
              </a:r>
              <a:r>
                <a:rPr lang="en-GB" sz="4000" b="1" dirty="0" err="1">
                  <a:solidFill>
                    <a:srgbClr val="28835E"/>
                  </a:solidFill>
                  <a:ea typeface="+mn-lt"/>
                  <a:cs typeface="+mn-lt"/>
                </a:rPr>
                <a:t>texte</a:t>
              </a:r>
              <a:r>
                <a:rPr lang="en-GB" sz="4000" b="1" dirty="0">
                  <a:solidFill>
                    <a:srgbClr val="28835E"/>
                  </a:solidFill>
                  <a:ea typeface="+mn-lt"/>
                  <a:cs typeface="+mn-lt"/>
                </a:rPr>
                <a:t> </a:t>
              </a:r>
              <a:br>
                <a:rPr lang="en-GB" sz="4000" b="1" dirty="0">
                  <a:solidFill>
                    <a:srgbClr val="28835E"/>
                  </a:solidFill>
                  <a:ea typeface="+mn-lt"/>
                  <a:cs typeface="+mn-lt"/>
                </a:rPr>
              </a:br>
              <a:r>
                <a:rPr lang="en-GB" sz="4000" b="1" i="0" dirty="0" err="1">
                  <a:solidFill>
                    <a:srgbClr val="28835E"/>
                  </a:solidFill>
                  <a:effectLst/>
                  <a:ea typeface="+mn-lt"/>
                  <a:cs typeface="+mn-lt"/>
                </a:rPr>
                <a:t>personnalisé</a:t>
              </a:r>
              <a:r>
                <a:rPr lang="en-GB" sz="4000" b="1" dirty="0">
                  <a:solidFill>
                    <a:srgbClr val="28835E"/>
                  </a:solidFill>
                  <a:ea typeface="+mn-lt"/>
                  <a:cs typeface="+mn-lt"/>
                </a:rPr>
                <a:t> </a:t>
              </a:r>
              <a:br>
                <a:rPr lang="en-GB" sz="4000" b="1" dirty="0">
                  <a:solidFill>
                    <a:srgbClr val="28835E"/>
                  </a:solidFill>
                  <a:ea typeface="+mn-lt"/>
                  <a:cs typeface="+mn-lt"/>
                </a:rPr>
              </a:br>
              <a:r>
                <a:rPr lang="en-GB" sz="4000" b="1" dirty="0" err="1">
                  <a:solidFill>
                    <a:srgbClr val="28835E"/>
                  </a:solidFill>
                  <a:ea typeface="+mn-lt"/>
                  <a:cs typeface="+mn-lt"/>
                </a:rPr>
                <a:t>ici</a:t>
              </a:r>
              <a:endParaRPr lang="en-GB" sz="60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 Box 2">
              <a:extLst>
                <a:ext uri="{FF2B5EF4-FFF2-40B4-BE49-F238E27FC236}">
                  <a16:creationId xmlns:a16="http://schemas.microsoft.com/office/drawing/2014/main" id="{4160242B-B0AD-6E4D-A604-4B40B44A18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8075" y="3112728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600" dirty="0">
                  <a:solidFill>
                    <a:srgbClr val="28835E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00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8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Insérer</a:t>
              </a:r>
              <a:r>
                <a:rPr lang="en-US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28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votre</a:t>
              </a:r>
              <a:r>
                <a:rPr lang="en-US" sz="28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 photo </a:t>
              </a:r>
              <a:r>
                <a:rPr lang="en-US" sz="2800" b="1" i="0" dirty="0" err="1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ici</a:t>
              </a:r>
              <a:endParaRPr lang="en-GB" sz="2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1" name="Rectangle 4">
              <a:extLst>
                <a:ext uri="{FF2B5EF4-FFF2-40B4-BE49-F238E27FC236}">
                  <a16:creationId xmlns:a16="http://schemas.microsoft.com/office/drawing/2014/main" id="{C82DAA2B-382D-F8F7-13EE-DFAE8DB39090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2" name="Group 38">
              <a:extLst>
                <a:ext uri="{FF2B5EF4-FFF2-40B4-BE49-F238E27FC236}">
                  <a16:creationId xmlns:a16="http://schemas.microsoft.com/office/drawing/2014/main" id="{5834E95B-1AD0-BA30-6A8C-45D2236A8E3A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43" name="Ovaal 41">
                <a:extLst>
                  <a:ext uri="{FF2B5EF4-FFF2-40B4-BE49-F238E27FC236}">
                    <a16:creationId xmlns:a16="http://schemas.microsoft.com/office/drawing/2014/main" id="{D646A27F-0E21-7310-2191-08FFC08E335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4" name="TextBox 7">
                <a:extLst>
                  <a:ext uri="{FF2B5EF4-FFF2-40B4-BE49-F238E27FC236}">
                    <a16:creationId xmlns:a16="http://schemas.microsoft.com/office/drawing/2014/main" id="{78EB6E63-6BFD-1DFC-EB96-A42FFB5096DA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45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32C15C42-6AD8-9714-D211-735B239F41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46" name="Skupina 45">
              <a:extLst>
                <a:ext uri="{FF2B5EF4-FFF2-40B4-BE49-F238E27FC236}">
                  <a16:creationId xmlns:a16="http://schemas.microsoft.com/office/drawing/2014/main" id="{DE7AF8AF-A9DD-57C5-5C3C-4DA434B736D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47" name="Rectangle 11">
                <a:extLst>
                  <a:ext uri="{FF2B5EF4-FFF2-40B4-BE49-F238E27FC236}">
                    <a16:creationId xmlns:a16="http://schemas.microsoft.com/office/drawing/2014/main" id="{4782693D-038E-47AA-580A-0B70C061329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48" name="TextBox 12">
                <a:extLst>
                  <a:ext uri="{FF2B5EF4-FFF2-40B4-BE49-F238E27FC236}">
                    <a16:creationId xmlns:a16="http://schemas.microsoft.com/office/drawing/2014/main" id="{F0CD280B-9C54-D3F5-A55E-ACC8E7F50B0B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9" name="Group 13">
                <a:extLst>
                  <a:ext uri="{FF2B5EF4-FFF2-40B4-BE49-F238E27FC236}">
                    <a16:creationId xmlns:a16="http://schemas.microsoft.com/office/drawing/2014/main" id="{EC40FEAA-848B-B90E-F2E9-311EC6CC047E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51" name="Ovaal 2">
                  <a:extLst>
                    <a:ext uri="{FF2B5EF4-FFF2-40B4-BE49-F238E27FC236}">
                      <a16:creationId xmlns:a16="http://schemas.microsoft.com/office/drawing/2014/main" id="{752551F2-C013-F309-25C1-8EA150899E70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5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03CF06B-4756-6F70-ACA4-AE861063FB1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50" name="Graphic 10">
                <a:extLst>
                  <a:ext uri="{FF2B5EF4-FFF2-40B4-BE49-F238E27FC236}">
                    <a16:creationId xmlns:a16="http://schemas.microsoft.com/office/drawing/2014/main" id="{BB5CE6A3-8159-BCCC-7CDD-FD025B6EEBC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Skupina 43">
            <a:extLst>
              <a:ext uri="{FF2B5EF4-FFF2-40B4-BE49-F238E27FC236}">
                <a16:creationId xmlns:a16="http://schemas.microsoft.com/office/drawing/2014/main" id="{69593EAE-2005-1BB5-4756-3121F1A8DBF8}"/>
              </a:ext>
            </a:extLst>
          </p:cNvPr>
          <p:cNvGrpSpPr/>
          <p:nvPr/>
        </p:nvGrpSpPr>
        <p:grpSpPr>
          <a:xfrm>
            <a:off x="-10968" y="0"/>
            <a:ext cx="6868968" cy="10020561"/>
            <a:chOff x="-10968" y="0"/>
            <a:chExt cx="6868968" cy="10020561"/>
          </a:xfrm>
        </p:grpSpPr>
        <p:pic>
          <p:nvPicPr>
            <p:cNvPr id="5" name="Picture 4" descr="A picture containing person, person&#10;&#10;Description automatically generated">
              <a:extLst>
                <a:ext uri="{FF2B5EF4-FFF2-40B4-BE49-F238E27FC236}">
                  <a16:creationId xmlns:a16="http://schemas.microsoft.com/office/drawing/2014/main" id="{9C24DA46-EF75-982B-21A1-E611F7E677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75" r="17944"/>
            <a:stretch/>
          </p:blipFill>
          <p:spPr>
            <a:xfrm>
              <a:off x="-1" y="0"/>
              <a:ext cx="6857999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1926" y="3179632"/>
              <a:ext cx="442737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9559" y="3260331"/>
              <a:ext cx="4167155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150 minutes d'activité physique d'intensité modérée par semaine réduiront votre risque de cancer</a:t>
              </a:r>
              <a:r>
                <a:rPr lang="en-GB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6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F0947706-95E8-573A-850B-E54CAB0CEE7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7" name="Ovaal 41">
                <a:extLst>
                  <a:ext uri="{FF2B5EF4-FFF2-40B4-BE49-F238E27FC236}">
                    <a16:creationId xmlns:a16="http://schemas.microsoft.com/office/drawing/2014/main" id="{EEEFC142-5FB3-E665-E92B-B4866FE230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6" name="Picture 55" descr="Icon&#10;&#10;Description automatically generated">
                <a:extLst>
                  <a:ext uri="{FF2B5EF4-FFF2-40B4-BE49-F238E27FC236}">
                    <a16:creationId xmlns:a16="http://schemas.microsoft.com/office/drawing/2014/main" id="{EE998199-28FB-9201-F44A-532D69C892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D10A1FA-EF4C-CDAB-7F67-67F64084B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6BF50D01-F895-6DE3-3460-EACA01A9B0C0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30" name="Group 38">
              <a:extLst>
                <a:ext uri="{FF2B5EF4-FFF2-40B4-BE49-F238E27FC236}">
                  <a16:creationId xmlns:a16="http://schemas.microsoft.com/office/drawing/2014/main" id="{C89EB681-B04A-71DF-D0D8-D7B41DFCA003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31" name="Ovaal 41">
                <a:extLst>
                  <a:ext uri="{FF2B5EF4-FFF2-40B4-BE49-F238E27FC236}">
                    <a16:creationId xmlns:a16="http://schemas.microsoft.com/office/drawing/2014/main" id="{10056271-D989-B78E-8337-74CF27C61AF5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7">
                <a:extLst>
                  <a:ext uri="{FF2B5EF4-FFF2-40B4-BE49-F238E27FC236}">
                    <a16:creationId xmlns:a16="http://schemas.microsoft.com/office/drawing/2014/main" id="{7C8AE6F3-B2BA-03EB-78AC-F5A46A5FAEB2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3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EF4B9DEB-4440-A743-F787-79954C654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4" name="Skupina 33">
              <a:extLst>
                <a:ext uri="{FF2B5EF4-FFF2-40B4-BE49-F238E27FC236}">
                  <a16:creationId xmlns:a16="http://schemas.microsoft.com/office/drawing/2014/main" id="{37E2D9D0-AA60-DDEC-3F21-DF253C69178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5" name="Rectangle 11">
                <a:extLst>
                  <a:ext uri="{FF2B5EF4-FFF2-40B4-BE49-F238E27FC236}">
                    <a16:creationId xmlns:a16="http://schemas.microsoft.com/office/drawing/2014/main" id="{D5BDF7EE-4639-CF44-4A06-8B8F6A0971E4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9" name="TextBox 12">
                <a:extLst>
                  <a:ext uri="{FF2B5EF4-FFF2-40B4-BE49-F238E27FC236}">
                    <a16:creationId xmlns:a16="http://schemas.microsoft.com/office/drawing/2014/main" id="{14E24125-5253-C8F5-759F-B967CDE5ADBE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40" name="Group 13">
                <a:extLst>
                  <a:ext uri="{FF2B5EF4-FFF2-40B4-BE49-F238E27FC236}">
                    <a16:creationId xmlns:a16="http://schemas.microsoft.com/office/drawing/2014/main" id="{CA180F0A-B510-E920-E976-60447C3AAD98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2" name="Ovaal 2">
                  <a:extLst>
                    <a:ext uri="{FF2B5EF4-FFF2-40B4-BE49-F238E27FC236}">
                      <a16:creationId xmlns:a16="http://schemas.microsoft.com/office/drawing/2014/main" id="{3D09FC8E-2941-4815-B225-0395AE50EE5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4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159D116-1D11-2C89-C576-C3B54FC8E4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1" name="Graphic 10">
                <a:extLst>
                  <a:ext uri="{FF2B5EF4-FFF2-40B4-BE49-F238E27FC236}">
                    <a16:creationId xmlns:a16="http://schemas.microsoft.com/office/drawing/2014/main" id="{1E3D40AF-41BE-E41F-7840-07B58342D7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Skupina 21">
            <a:extLst>
              <a:ext uri="{FF2B5EF4-FFF2-40B4-BE49-F238E27FC236}">
                <a16:creationId xmlns:a16="http://schemas.microsoft.com/office/drawing/2014/main" id="{42920D1E-3166-49C2-287C-447469FD94C7}"/>
              </a:ext>
            </a:extLst>
          </p:cNvPr>
          <p:cNvGrpSpPr/>
          <p:nvPr/>
        </p:nvGrpSpPr>
        <p:grpSpPr>
          <a:xfrm>
            <a:off x="-10968" y="-50800"/>
            <a:ext cx="6868968" cy="10071361"/>
            <a:chOff x="-10968" y="-50800"/>
            <a:chExt cx="6868968" cy="10071361"/>
          </a:xfrm>
        </p:grpSpPr>
        <p:pic>
          <p:nvPicPr>
            <p:cNvPr id="13" name="Picture 12" descr="A picture containing outdoor, person&#10;&#10;Description automatically generated">
              <a:extLst>
                <a:ext uri="{FF2B5EF4-FFF2-40B4-BE49-F238E27FC236}">
                  <a16:creationId xmlns:a16="http://schemas.microsoft.com/office/drawing/2014/main" id="{0B73512C-F706-2A18-F4EC-6A3E73747E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02" t="-207" r="18356" b="2427"/>
            <a:stretch/>
          </p:blipFill>
          <p:spPr>
            <a:xfrm>
              <a:off x="-6973" y="-50800"/>
              <a:ext cx="6857999" cy="99809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39642" y="5351069"/>
              <a:ext cx="6402706" cy="2542543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0820" y="5443477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Prenez les escaliers, marchez, courez, prendre le vélo, nagez, sautez, dansez, quand tu peux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5" name="Freeform 72">
              <a:extLst>
                <a:ext uri="{FF2B5EF4-FFF2-40B4-BE49-F238E27FC236}">
                  <a16:creationId xmlns:a16="http://schemas.microsoft.com/office/drawing/2014/main" id="{349257BC-B117-C7FB-1B98-93F8F6DAB5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16" name="Freeform 74">
              <a:extLst>
                <a:ext uri="{FF2B5EF4-FFF2-40B4-BE49-F238E27FC236}">
                  <a16:creationId xmlns:a16="http://schemas.microsoft.com/office/drawing/2014/main" id="{D0FA596A-E130-7D4B-3523-E688605C66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9F9D068C-292D-25BD-3B16-DCC69CD403FB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C21C7D3-04DE-46A1-06F2-47A7BC2AAA9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6" name="Ovaal 41">
                <a:extLst>
                  <a:ext uri="{FF2B5EF4-FFF2-40B4-BE49-F238E27FC236}">
                    <a16:creationId xmlns:a16="http://schemas.microsoft.com/office/drawing/2014/main" id="{E96642B6-3064-D3C1-B76A-BBE6AE8494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8" name="Picture 57" descr="Icon&#10;&#10;Description automatically generated">
                <a:extLst>
                  <a:ext uri="{FF2B5EF4-FFF2-40B4-BE49-F238E27FC236}">
                    <a16:creationId xmlns:a16="http://schemas.microsoft.com/office/drawing/2014/main" id="{B27D6679-52E6-2B8A-89F6-498B5D52F2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2B5B5C1-0C6A-8CB9-9439-12A7CC7E6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5FDE9CBD-0662-337D-0C05-3ECFC440E3C1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3CACB3FC-5B71-420E-3F90-CF974C034960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6" name="Ovaal 41">
                <a:extLst>
                  <a:ext uri="{FF2B5EF4-FFF2-40B4-BE49-F238E27FC236}">
                    <a16:creationId xmlns:a16="http://schemas.microsoft.com/office/drawing/2014/main" id="{922CE4F6-687E-30F7-9144-F7686992C5A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7">
                <a:extLst>
                  <a:ext uri="{FF2B5EF4-FFF2-40B4-BE49-F238E27FC236}">
                    <a16:creationId xmlns:a16="http://schemas.microsoft.com/office/drawing/2014/main" id="{11A1DE0F-C8E7-F578-111F-4028B4A85E8F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BD3231A1-E001-971F-4E1A-17646773E2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9" name="Skupina 8">
              <a:extLst>
                <a:ext uri="{FF2B5EF4-FFF2-40B4-BE49-F238E27FC236}">
                  <a16:creationId xmlns:a16="http://schemas.microsoft.com/office/drawing/2014/main" id="{5B84D7A1-C236-FCE5-6546-3161684B6D8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0" name="Rectangle 11">
                <a:extLst>
                  <a:ext uri="{FF2B5EF4-FFF2-40B4-BE49-F238E27FC236}">
                    <a16:creationId xmlns:a16="http://schemas.microsoft.com/office/drawing/2014/main" id="{1B42EF43-3FAB-2DFE-39DD-6D879AE76B8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C7060B2E-1A83-FBAB-29DC-0CEC7D481D01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DB433CF3-38F0-650D-631E-7A739E3B7836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0" name="Ovaal 2">
                  <a:extLst>
                    <a:ext uri="{FF2B5EF4-FFF2-40B4-BE49-F238E27FC236}">
                      <a16:creationId xmlns:a16="http://schemas.microsoft.com/office/drawing/2014/main" id="{65ABF362-313F-A2B9-A0A3-37CE066DE34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3580B571-5D08-DD95-D087-3357FC303A3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9" name="Graphic 10">
                <a:extLst>
                  <a:ext uri="{FF2B5EF4-FFF2-40B4-BE49-F238E27FC236}">
                    <a16:creationId xmlns:a16="http://schemas.microsoft.com/office/drawing/2014/main" id="{52B8412E-1A28-AE84-BEBB-07D5C948789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C500EA45-9288-6968-CC44-ED9354B7AAD1}"/>
              </a:ext>
            </a:extLst>
          </p:cNvPr>
          <p:cNvGrpSpPr/>
          <p:nvPr/>
        </p:nvGrpSpPr>
        <p:grpSpPr>
          <a:xfrm>
            <a:off x="-18970" y="10244"/>
            <a:ext cx="6876970" cy="10010317"/>
            <a:chOff x="-18970" y="10244"/>
            <a:chExt cx="6876970" cy="10010317"/>
          </a:xfrm>
        </p:grpSpPr>
        <p:pic>
          <p:nvPicPr>
            <p:cNvPr id="15" name="Picture 14" descr="A person doing a handstand on a basketball court&#10;&#10;Description automatically generated with medium confidence">
              <a:extLst>
                <a:ext uri="{FF2B5EF4-FFF2-40B4-BE49-F238E27FC236}">
                  <a16:creationId xmlns:a16="http://schemas.microsoft.com/office/drawing/2014/main" id="{5C666D09-25B8-0160-928D-94BFA78F1D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6" t="13510" r="18931" b="9699"/>
            <a:stretch/>
          </p:blipFill>
          <p:spPr>
            <a:xfrm>
              <a:off x="-18970" y="10244"/>
              <a:ext cx="6865107" cy="989575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24790" y="3778102"/>
              <a:ext cx="4351552" cy="4109381"/>
            </a:xfrm>
            <a:prstGeom prst="roundRect">
              <a:avLst/>
            </a:prstGeom>
            <a:solidFill>
              <a:schemeClr val="bg1">
                <a:alpha val="84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036" y="3842233"/>
              <a:ext cx="43523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Prenez les escaliers, marchez, courez, prendre le vélo, nagez, sautez, dansez, </a:t>
              </a:r>
              <a:br>
                <a:rPr lang="fr-FR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quand tu peux</a:t>
              </a:r>
              <a:r>
                <a:rPr lang="en-GB" sz="36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</a:t>
              </a:r>
              <a:endParaRPr lang="en-GB" sz="48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56CB3A22-3CD7-F899-A941-671BB08BB7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ABD36B06-7F25-FEE8-3A4A-A8D6FA955C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11A0DD1-8088-09F2-66D7-26CC289E9AAC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244C176-A8A8-97CC-16C7-FA408614009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384B1E0B-45C8-B61A-8246-2EADC2FCE4B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Picture 27" descr="Icon&#10;&#10;Description automatically generated">
                <a:extLst>
                  <a:ext uri="{FF2B5EF4-FFF2-40B4-BE49-F238E27FC236}">
                    <a16:creationId xmlns:a16="http://schemas.microsoft.com/office/drawing/2014/main" id="{9A1FF95B-D72A-4189-5C3B-D1C1A06EDA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36CC607-1FE8-D5BA-01B4-7A6FD4B56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DAEFDBC7-39A6-372B-C6D3-CDA4BB621B13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9" name="Group 38">
              <a:extLst>
                <a:ext uri="{FF2B5EF4-FFF2-40B4-BE49-F238E27FC236}">
                  <a16:creationId xmlns:a16="http://schemas.microsoft.com/office/drawing/2014/main" id="{97263849-0B35-FEAE-A944-B9604199E6A8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20" name="Ovaal 41">
                <a:extLst>
                  <a:ext uri="{FF2B5EF4-FFF2-40B4-BE49-F238E27FC236}">
                    <a16:creationId xmlns:a16="http://schemas.microsoft.com/office/drawing/2014/main" id="{62A4DB17-3552-7DA7-2A96-70A01DDEAA8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A06C6F21-8C2C-0CEC-57F9-0541125EFDC7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CE141043-146B-49AE-054A-7631B1B5DE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23" name="Skupina 22">
              <a:extLst>
                <a:ext uri="{FF2B5EF4-FFF2-40B4-BE49-F238E27FC236}">
                  <a16:creationId xmlns:a16="http://schemas.microsoft.com/office/drawing/2014/main" id="{97505BDB-C4E9-C624-FD18-5AC5EBD589D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29" name="Rectangle 11">
                <a:extLst>
                  <a:ext uri="{FF2B5EF4-FFF2-40B4-BE49-F238E27FC236}">
                    <a16:creationId xmlns:a16="http://schemas.microsoft.com/office/drawing/2014/main" id="{655A7D07-FD24-90DE-A07C-23E5B628F89B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0" name="TextBox 12">
                <a:extLst>
                  <a:ext uri="{FF2B5EF4-FFF2-40B4-BE49-F238E27FC236}">
                    <a16:creationId xmlns:a16="http://schemas.microsoft.com/office/drawing/2014/main" id="{48AAA957-2266-59A5-C66B-5D1D2B632D03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1E4175D9-0A1E-4AF3-F23C-853F4C8CDC84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DDBA7B65-02A0-07C8-C1FB-C9397FE04F9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43BA7BA-4173-636E-0D5C-E9A8BCD5CF1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10">
                <a:extLst>
                  <a:ext uri="{FF2B5EF4-FFF2-40B4-BE49-F238E27FC236}">
                    <a16:creationId xmlns:a16="http://schemas.microsoft.com/office/drawing/2014/main" id="{62AF63CE-4F74-4674-B0E9-6435878100B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6ED80C77-3D09-34E9-DB08-E812C003A70C}"/>
              </a:ext>
            </a:extLst>
          </p:cNvPr>
          <p:cNvGrpSpPr/>
          <p:nvPr/>
        </p:nvGrpSpPr>
        <p:grpSpPr>
          <a:xfrm>
            <a:off x="-10968" y="-69042"/>
            <a:ext cx="6868968" cy="10089603"/>
            <a:chOff x="-10968" y="-69042"/>
            <a:chExt cx="6868968" cy="10089603"/>
          </a:xfrm>
        </p:grpSpPr>
        <p:pic>
          <p:nvPicPr>
            <p:cNvPr id="4" name="Picture 3" descr="A person swimming in a pool&#10;&#10;Description automatically generated with low confidence">
              <a:extLst>
                <a:ext uri="{FF2B5EF4-FFF2-40B4-BE49-F238E27FC236}">
                  <a16:creationId xmlns:a16="http://schemas.microsoft.com/office/drawing/2014/main" id="{E593D3C1-93BE-0C64-BBA5-3469E919D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9" t="-242" r="13575" b="242"/>
            <a:stretch/>
          </p:blipFill>
          <p:spPr>
            <a:xfrm>
              <a:off x="-6973" y="-69042"/>
              <a:ext cx="6864973" cy="997504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21127" y="6476681"/>
              <a:ext cx="5781491" cy="1899684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620" y="6824380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4000" b="1" i="0" dirty="0" err="1">
                  <a:solidFill>
                    <a:srgbClr val="28835E"/>
                  </a:solidFill>
                  <a:effectLst/>
                  <a:latin typeface="WordVisi_MSFontService"/>
                </a:rPr>
                <a:t>Bouger</a:t>
              </a:r>
              <a:r>
                <a:rPr lang="en-US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 pour la </a:t>
              </a:r>
              <a:r>
                <a:rPr lang="en-US" sz="4000" b="1" i="0" dirty="0" err="1">
                  <a:solidFill>
                    <a:srgbClr val="28835E"/>
                  </a:solidFill>
                  <a:effectLst/>
                  <a:latin typeface="WordVisi_MSFontService"/>
                </a:rPr>
                <a:t>santé</a:t>
              </a:r>
              <a:r>
                <a:rPr lang="en-US" sz="4000" b="1" i="0" dirty="0">
                  <a:solidFill>
                    <a:srgbClr val="28835E"/>
                  </a:solidFill>
                  <a:effectLst/>
                  <a:latin typeface="WordVisi_MSFontService"/>
                </a:rPr>
                <a:t>! </a:t>
              </a:r>
              <a:endParaRPr lang="en-US" sz="40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289892CD-EC9E-4721-C56E-825CCD2C95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5DD48054-4F20-608C-D8CD-B725B5156C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73D8735-95D7-3308-2069-2F9F42B24DC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236D8B2-2CCE-8862-BACA-1BD241724F7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B2A43A7C-D6F3-E5C3-993C-F3F5C04FDEC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3B7965DC-F813-2428-EAC2-7FB203EC8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DD700F1-ED8C-B709-E12B-B30AD14366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047B276E-AB10-0053-E486-EED8E905CEB6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16C07E67-FA24-D1F5-692F-D11A6C57BE5E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FEE9FACD-AC66-6572-BE90-F1790F34F96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434FB106-BF17-7308-3906-3032CBCAB3D2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85682B08-1F02-6922-A691-7284BF8DB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5EFB8C56-6720-A08D-36A8-02FCF6DFD7B2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1" name="Rectangle 11">
                <a:extLst>
                  <a:ext uri="{FF2B5EF4-FFF2-40B4-BE49-F238E27FC236}">
                    <a16:creationId xmlns:a16="http://schemas.microsoft.com/office/drawing/2014/main" id="{9853E53D-9AA3-A56C-120E-E3A595A2B8CA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12">
                <a:extLst>
                  <a:ext uri="{FF2B5EF4-FFF2-40B4-BE49-F238E27FC236}">
                    <a16:creationId xmlns:a16="http://schemas.microsoft.com/office/drawing/2014/main" id="{368651C7-C3FE-AA88-4A5B-274BE511305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8C10D27B-04AB-F96B-ED0B-12D3D2CF13CF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F2D13584-E365-D9D4-2769-4AB74C6B911E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7FFE2A2-1472-E1F9-7EB8-F3B156569DE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10">
                <a:extLst>
                  <a:ext uri="{FF2B5EF4-FFF2-40B4-BE49-F238E27FC236}">
                    <a16:creationId xmlns:a16="http://schemas.microsoft.com/office/drawing/2014/main" id="{4D60E436-0DEB-A506-7662-8306364068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186401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F9BEB1AF-E9A5-26D5-5331-62A34AC73265}"/>
              </a:ext>
            </a:extLst>
          </p:cNvPr>
          <p:cNvGrpSpPr/>
          <p:nvPr/>
        </p:nvGrpSpPr>
        <p:grpSpPr>
          <a:xfrm>
            <a:off x="-10968" y="-1"/>
            <a:ext cx="6875939" cy="10020562"/>
            <a:chOff x="-10968" y="-1"/>
            <a:chExt cx="6875939" cy="1002056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5F56852-1AC3-5DED-5477-40FF34A3D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704"/>
            <a:stretch/>
          </p:blipFill>
          <p:spPr>
            <a:xfrm>
              <a:off x="6972" y="-1"/>
              <a:ext cx="6857999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622433" y="3001169"/>
              <a:ext cx="5781491" cy="4706267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3369" y="3409868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L'activité physique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réduit la probabilité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de certains cancers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plus courants ainsi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que d'autres maladies</a:t>
              </a:r>
              <a:endParaRPr lang="en-US" sz="72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" name="Freeform 72">
              <a:extLst>
                <a:ext uri="{FF2B5EF4-FFF2-40B4-BE49-F238E27FC236}">
                  <a16:creationId xmlns:a16="http://schemas.microsoft.com/office/drawing/2014/main" id="{BA4BAF08-E057-2725-318C-C71CD12F56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6" name="Freeform 74">
              <a:extLst>
                <a:ext uri="{FF2B5EF4-FFF2-40B4-BE49-F238E27FC236}">
                  <a16:creationId xmlns:a16="http://schemas.microsoft.com/office/drawing/2014/main" id="{C9F27B02-2B51-25DB-C284-526AEE1CBA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65BC9A2A-D566-0CF4-41E0-0C2CF897A084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A38EA0-4E12-BF9F-561E-BD597DE3557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6205ED8A-EB4C-9DD0-DD42-B071BE0AABF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C8BF62E1-D5B9-7CC5-FDDD-49EBF2B500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86AE858-008A-2E1D-D0B3-559B42FB99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83E970B8-5E9E-D3A0-24A4-5613B3119497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46C2A4C9-C0CE-DB92-072E-5566910ED50A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23713D8A-26A8-FF8D-A740-921268C09F6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68552318-3E4C-BE84-C374-20BB45A4672F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CEAFD9A4-E887-A50C-FA25-97551197B0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2D38AC4B-3379-43A6-FBBD-05C995EB705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1" name="Rectangle 11">
                <a:extLst>
                  <a:ext uri="{FF2B5EF4-FFF2-40B4-BE49-F238E27FC236}">
                    <a16:creationId xmlns:a16="http://schemas.microsoft.com/office/drawing/2014/main" id="{CF3077F4-C91D-79AB-C12A-00D702BAB540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12">
                <a:extLst>
                  <a:ext uri="{FF2B5EF4-FFF2-40B4-BE49-F238E27FC236}">
                    <a16:creationId xmlns:a16="http://schemas.microsoft.com/office/drawing/2014/main" id="{8B0CEAED-9E3C-CB0E-088D-110B41CF3AE8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538D2F7E-5004-4A5A-3AD3-D7EC63DEF8CE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CD314CDA-F8D3-AD03-B727-7AB64239386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F0258D6-5EBA-E490-B43A-EE8673F282B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10">
                <a:extLst>
                  <a:ext uri="{FF2B5EF4-FFF2-40B4-BE49-F238E27FC236}">
                    <a16:creationId xmlns:a16="http://schemas.microsoft.com/office/drawing/2014/main" id="{40754762-AF45-379E-A914-3BF6CD09552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2606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1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Skupina 25">
            <a:extLst>
              <a:ext uri="{FF2B5EF4-FFF2-40B4-BE49-F238E27FC236}">
                <a16:creationId xmlns:a16="http://schemas.microsoft.com/office/drawing/2014/main" id="{BC77CF7A-8289-6672-0BD4-6C8FE51ABC49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0DDE60EE-5ED1-F0B1-FCB0-AB63AE67E64D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2701A0D3-73D1-2649-9C91-E46D1BEFB2E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9" name="Picture 58" descr="Icon&#10;&#10;Description automatically generated">
                <a:extLst>
                  <a:ext uri="{FF2B5EF4-FFF2-40B4-BE49-F238E27FC236}">
                    <a16:creationId xmlns:a16="http://schemas.microsoft.com/office/drawing/2014/main" id="{DBCDC2C7-1967-5257-A7DD-E04543EF47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7C4581-DA2C-3737-09E1-220BA75C22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Box 18">
              <a:extLst>
                <a:ext uri="{FF2B5EF4-FFF2-40B4-BE49-F238E27FC236}">
                  <a16:creationId xmlns:a16="http://schemas.microsoft.com/office/drawing/2014/main" id="{A3B4C1F0-CE7F-B410-EB68-B8942BC14DB6}"/>
                </a:ext>
              </a:extLst>
            </p:cNvPr>
            <p:cNvSpPr txBox="1"/>
            <p:nvPr/>
          </p:nvSpPr>
          <p:spPr>
            <a:xfrm>
              <a:off x="342225" y="4571777"/>
              <a:ext cx="6162582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8835E"/>
                </a:solidFill>
              </a:endParaRPr>
            </a:p>
            <a:p>
              <a:pPr algn="ctr"/>
              <a:r>
                <a:rPr lang="fr-FR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Messages </a:t>
              </a:r>
              <a:br>
                <a:rPr lang="cs-CZ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fr-FR" sz="32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pour les professionnels de la santé</a:t>
              </a:r>
              <a:endParaRPr lang="en-GB" sz="3200" b="1" dirty="0">
                <a:solidFill>
                  <a:srgbClr val="28835E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703013D7-C704-B879-AAF3-851603515B62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C87559DA-2726-BF00-3408-BCE69603360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BA9018A1-4B4E-BC27-1D76-27F1AC331FFE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349F7674-320B-3534-5ADA-0500603C8B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7" name="Skupina 16">
              <a:extLst>
                <a:ext uri="{FF2B5EF4-FFF2-40B4-BE49-F238E27FC236}">
                  <a16:creationId xmlns:a16="http://schemas.microsoft.com/office/drawing/2014/main" id="{12AAD969-AABC-2A34-0991-7A499EE59EC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8" name="Rectangle 11">
                <a:extLst>
                  <a:ext uri="{FF2B5EF4-FFF2-40B4-BE49-F238E27FC236}">
                    <a16:creationId xmlns:a16="http://schemas.microsoft.com/office/drawing/2014/main" id="{24583DD5-3B91-C16F-63EA-1C23259185AE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21" name="TextBox 12">
                <a:extLst>
                  <a:ext uri="{FF2B5EF4-FFF2-40B4-BE49-F238E27FC236}">
                    <a16:creationId xmlns:a16="http://schemas.microsoft.com/office/drawing/2014/main" id="{5D8A5621-CEE2-0E8F-D907-2BDB7906BCD2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22" name="Group 13">
                <a:extLst>
                  <a:ext uri="{FF2B5EF4-FFF2-40B4-BE49-F238E27FC236}">
                    <a16:creationId xmlns:a16="http://schemas.microsoft.com/office/drawing/2014/main" id="{9DEBE2C6-F169-9122-BE91-3A67EB86F924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4" name="Ovaal 2">
                  <a:extLst>
                    <a:ext uri="{FF2B5EF4-FFF2-40B4-BE49-F238E27FC236}">
                      <a16:creationId xmlns:a16="http://schemas.microsoft.com/office/drawing/2014/main" id="{1E447733-6A61-984D-B8D5-DA465A8AE30D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2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03F824E4-BDF3-26B8-AD1E-AC2C310C4A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3" name="Graphic 10">
                <a:extLst>
                  <a:ext uri="{FF2B5EF4-FFF2-40B4-BE49-F238E27FC236}">
                    <a16:creationId xmlns:a16="http://schemas.microsoft.com/office/drawing/2014/main" id="{DCC4B4AB-841E-D336-CAE2-0C48FAADD5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Skupina 36">
            <a:extLst>
              <a:ext uri="{FF2B5EF4-FFF2-40B4-BE49-F238E27FC236}">
                <a16:creationId xmlns:a16="http://schemas.microsoft.com/office/drawing/2014/main" id="{7D038D72-1E14-A71C-83E3-F0E23672AF2C}"/>
              </a:ext>
            </a:extLst>
          </p:cNvPr>
          <p:cNvGrpSpPr/>
          <p:nvPr/>
        </p:nvGrpSpPr>
        <p:grpSpPr>
          <a:xfrm>
            <a:off x="-10968" y="-1"/>
            <a:ext cx="6868968" cy="10020562"/>
            <a:chOff x="-10968" y="-1"/>
            <a:chExt cx="6868968" cy="10020562"/>
          </a:xfrm>
        </p:grpSpPr>
        <p:pic>
          <p:nvPicPr>
            <p:cNvPr id="7" name="Picture 6" descr="A picture containing indoor, person, hand&#10;&#10;Description automatically generated">
              <a:extLst>
                <a:ext uri="{FF2B5EF4-FFF2-40B4-BE49-F238E27FC236}">
                  <a16:creationId xmlns:a16="http://schemas.microsoft.com/office/drawing/2014/main" id="{26173116-10BC-42EA-94B4-381E43D52D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" t="1546" b="4565"/>
            <a:stretch/>
          </p:blipFill>
          <p:spPr>
            <a:xfrm>
              <a:off x="-6973" y="-1"/>
              <a:ext cx="6862107" cy="9906001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32770" y="3731684"/>
              <a:ext cx="5781491" cy="2790031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821" y="4111581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Evaluer vos patients </a:t>
              </a:r>
              <a:b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</a:br>
              <a:r>
                <a:rPr lang="fr-FR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sur leurs activités physiques</a:t>
              </a:r>
              <a:r>
                <a:rPr lang="en-GB" sz="4000" b="1" i="0" dirty="0">
                  <a:solidFill>
                    <a:srgbClr val="28835E"/>
                  </a:solidFill>
                  <a:effectLst/>
                  <a:latin typeface="Calibri" panose="020F0502020204030204" pitchFamily="34" charset="0"/>
                </a:rPr>
                <a:t>!  </a:t>
              </a:r>
              <a:endParaRPr lang="en-GB" sz="2400" b="1" dirty="0">
                <a:solidFill>
                  <a:srgbClr val="28835E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" name="Freeform 72">
              <a:extLst>
                <a:ext uri="{FF2B5EF4-FFF2-40B4-BE49-F238E27FC236}">
                  <a16:creationId xmlns:a16="http://schemas.microsoft.com/office/drawing/2014/main" id="{480F3CFC-6490-7188-D919-A0AECC57B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" name="Freeform 74">
              <a:extLst>
                <a:ext uri="{FF2B5EF4-FFF2-40B4-BE49-F238E27FC236}">
                  <a16:creationId xmlns:a16="http://schemas.microsoft.com/office/drawing/2014/main" id="{9F9D9767-1C51-D599-B503-752AE8BBE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6576E54-038E-4A96-773E-1AF0B13A3C93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74EB644-2D50-658D-86C7-0C3B8F68132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46911F61-584A-349F-8FCD-2BD34F709D4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440DAF3D-8D5B-BBCB-5F6C-23BFA3E549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BCD997-E0A0-47AC-1EB6-11496F0A31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20" name="Rectangle 4">
              <a:extLst>
                <a:ext uri="{FF2B5EF4-FFF2-40B4-BE49-F238E27FC236}">
                  <a16:creationId xmlns:a16="http://schemas.microsoft.com/office/drawing/2014/main" id="{C23197D0-A3C8-E481-1452-5F67D6511852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1" name="Group 38">
              <a:extLst>
                <a:ext uri="{FF2B5EF4-FFF2-40B4-BE49-F238E27FC236}">
                  <a16:creationId xmlns:a16="http://schemas.microsoft.com/office/drawing/2014/main" id="{EEA4ABA2-5F11-A554-42AF-F238F7EDAE89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26" name="Ovaal 41">
                <a:extLst>
                  <a:ext uri="{FF2B5EF4-FFF2-40B4-BE49-F238E27FC236}">
                    <a16:creationId xmlns:a16="http://schemas.microsoft.com/office/drawing/2014/main" id="{B728EBFF-61A1-004E-480E-8A59379E73E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7" name="TextBox 7">
                <a:extLst>
                  <a:ext uri="{FF2B5EF4-FFF2-40B4-BE49-F238E27FC236}">
                    <a16:creationId xmlns:a16="http://schemas.microsoft.com/office/drawing/2014/main" id="{EC20CA35-E0A0-545A-E1F7-749C8771BFF8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8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74941CF1-553D-2A20-D8E6-69D2D1F7FB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30" name="Skupina 29">
              <a:extLst>
                <a:ext uri="{FF2B5EF4-FFF2-40B4-BE49-F238E27FC236}">
                  <a16:creationId xmlns:a16="http://schemas.microsoft.com/office/drawing/2014/main" id="{D54A60EE-3B4F-0278-D0C0-55DAA1C2C08C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31" name="Rectangle 11">
                <a:extLst>
                  <a:ext uri="{FF2B5EF4-FFF2-40B4-BE49-F238E27FC236}">
                    <a16:creationId xmlns:a16="http://schemas.microsoft.com/office/drawing/2014/main" id="{6BE94D6A-A3E8-235E-66F6-EB027BA4A518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32" name="TextBox 12">
                <a:extLst>
                  <a:ext uri="{FF2B5EF4-FFF2-40B4-BE49-F238E27FC236}">
                    <a16:creationId xmlns:a16="http://schemas.microsoft.com/office/drawing/2014/main" id="{350C5D0B-2B3C-1FC6-65B7-B48BE7CDF4CC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33" name="Group 13">
                <a:extLst>
                  <a:ext uri="{FF2B5EF4-FFF2-40B4-BE49-F238E27FC236}">
                    <a16:creationId xmlns:a16="http://schemas.microsoft.com/office/drawing/2014/main" id="{ECF68547-1657-B9D3-BA24-121A27968385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5" name="Ovaal 2">
                  <a:extLst>
                    <a:ext uri="{FF2B5EF4-FFF2-40B4-BE49-F238E27FC236}">
                      <a16:creationId xmlns:a16="http://schemas.microsoft.com/office/drawing/2014/main" id="{233C1FDA-C7F9-CD91-4503-A7BEA07E490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3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E4A7333-D8DF-9435-3E70-FE001127A94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4" name="Graphic 10">
                <a:extLst>
                  <a:ext uri="{FF2B5EF4-FFF2-40B4-BE49-F238E27FC236}">
                    <a16:creationId xmlns:a16="http://schemas.microsoft.com/office/drawing/2014/main" id="{8FE42117-F065-EE92-1776-9B09236938D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Skupina 17">
            <a:extLst>
              <a:ext uri="{FF2B5EF4-FFF2-40B4-BE49-F238E27FC236}">
                <a16:creationId xmlns:a16="http://schemas.microsoft.com/office/drawing/2014/main" id="{A7D51828-4E46-849D-74F9-183170EDFA2E}"/>
              </a:ext>
            </a:extLst>
          </p:cNvPr>
          <p:cNvGrpSpPr/>
          <p:nvPr/>
        </p:nvGrpSpPr>
        <p:grpSpPr>
          <a:xfrm>
            <a:off x="-10968" y="-1"/>
            <a:ext cx="6878245" cy="10020562"/>
            <a:chOff x="-10968" y="-1"/>
            <a:chExt cx="6878245" cy="1002056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1C990F4-CF31-D198-B6A7-212F2A28BA08}"/>
                </a:ext>
              </a:extLst>
            </p:cNvPr>
            <p:cNvSpPr/>
            <p:nvPr/>
          </p:nvSpPr>
          <p:spPr>
            <a:xfrm>
              <a:off x="0" y="-1"/>
              <a:ext cx="6867277" cy="842715"/>
            </a:xfrm>
            <a:prstGeom prst="rect">
              <a:avLst/>
            </a:prstGeom>
            <a:gradFill flip="none" rotWithShape="1">
              <a:gsLst>
                <a:gs pos="58000">
                  <a:srgbClr val="C7D3E2"/>
                </a:gs>
                <a:gs pos="0">
                  <a:srgbClr val="DEE0E2"/>
                </a:gs>
                <a:gs pos="50000">
                  <a:srgbClr val="D9DCDE"/>
                </a:gs>
                <a:gs pos="100000">
                  <a:srgbClr val="C2CFE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A460088A-27BE-6717-9A9F-2AB44771E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26" r="54709" b="26805"/>
            <a:stretch/>
          </p:blipFill>
          <p:spPr>
            <a:xfrm>
              <a:off x="0" y="842715"/>
              <a:ext cx="3963106" cy="9077462"/>
            </a:xfrm>
            <a:prstGeom prst="rect">
              <a:avLst/>
            </a:prstGeom>
          </p:spPr>
        </p:pic>
        <p:pic>
          <p:nvPicPr>
            <p:cNvPr id="51" name="Picture 50" descr="Two people talking&#10;&#10;Description automatically generated with low confidence">
              <a:extLst>
                <a:ext uri="{FF2B5EF4-FFF2-40B4-BE49-F238E27FC236}">
                  <a16:creationId xmlns:a16="http://schemas.microsoft.com/office/drawing/2014/main" id="{998496CA-8885-1E27-A820-CD8348AC68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050" r="24154" b="26805"/>
            <a:stretch/>
          </p:blipFill>
          <p:spPr>
            <a:xfrm>
              <a:off x="3963106" y="842715"/>
              <a:ext cx="2904171" cy="907746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439172" y="3017112"/>
              <a:ext cx="6061605" cy="5068488"/>
            </a:xfrm>
            <a:prstGeom prst="roundRect">
              <a:avLst>
                <a:gd name="adj" fmla="val 12974"/>
              </a:avLst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167" y="3279159"/>
              <a:ext cx="553961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R="0" lvl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Recommander au moins 150 minutes </a:t>
              </a:r>
              <a:b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</a:br>
              <a: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d'activité physique d'intensité modérée </a:t>
              </a:r>
              <a:b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</a:br>
              <a: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par semaine </a:t>
              </a:r>
              <a:b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</a:br>
              <a: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pour le patients </a:t>
              </a:r>
              <a:b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</a:br>
              <a:r>
                <a:rPr lang="fr-FR" sz="4000" b="1" dirty="0">
                  <a:solidFill>
                    <a:srgbClr val="28835E"/>
                  </a:solidFill>
                  <a:latin typeface="Calibri" panose="020F0502020204030204" pitchFamily="34" charset="0"/>
                </a:rPr>
                <a:t>qui peuvent</a:t>
              </a:r>
              <a:endParaRPr lang="en-GB" sz="1100" b="1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2" name="Freeform 72">
              <a:extLst>
                <a:ext uri="{FF2B5EF4-FFF2-40B4-BE49-F238E27FC236}">
                  <a16:creationId xmlns:a16="http://schemas.microsoft.com/office/drawing/2014/main" id="{2E8C3965-0F1C-B633-D50A-FFB1C9A9E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/>
            </a:p>
          </p:txBody>
        </p:sp>
        <p:sp>
          <p:nvSpPr>
            <p:cNvPr id="53" name="Freeform 74">
              <a:extLst>
                <a:ext uri="{FF2B5EF4-FFF2-40B4-BE49-F238E27FC236}">
                  <a16:creationId xmlns:a16="http://schemas.microsoft.com/office/drawing/2014/main" id="{0A0505EB-7F80-F3C0-E07F-0C1EADA1E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78E77C26-61F6-1343-E141-E14976B2FE67}"/>
                </a:ext>
              </a:extLst>
            </p:cNvPr>
            <p:cNvSpPr/>
            <p:nvPr/>
          </p:nvSpPr>
          <p:spPr>
            <a:xfrm>
              <a:off x="439174" y="37087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8739E5B9-C3F7-7F46-553C-4A43BC6F790B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72" name="Ovaal 41">
                <a:extLst>
                  <a:ext uri="{FF2B5EF4-FFF2-40B4-BE49-F238E27FC236}">
                    <a16:creationId xmlns:a16="http://schemas.microsoft.com/office/drawing/2014/main" id="{AA693021-56E1-0867-716F-0A0106D3DD1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4" name="Picture 73" descr="Icon&#10;&#10;Description automatically generated">
                <a:extLst>
                  <a:ext uri="{FF2B5EF4-FFF2-40B4-BE49-F238E27FC236}">
                    <a16:creationId xmlns:a16="http://schemas.microsoft.com/office/drawing/2014/main" id="{CD6FC9F7-09A5-AEA1-1611-A533B6F1F5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84DBFB17-95F3-DC1E-329D-D89F9D91BA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875"/>
              <a:ext cx="1827452" cy="1828800"/>
            </a:xfrm>
            <a:prstGeom prst="ellipse">
              <a:avLst/>
            </a:prstGeom>
          </p:spPr>
        </p:pic>
        <p:sp>
          <p:nvSpPr>
            <p:cNvPr id="4" name="Rectangle 4">
              <a:extLst>
                <a:ext uri="{FF2B5EF4-FFF2-40B4-BE49-F238E27FC236}">
                  <a16:creationId xmlns:a16="http://schemas.microsoft.com/office/drawing/2014/main" id="{650512E9-E45E-094F-F94E-2F4D376F2CDC}"/>
                </a:ext>
              </a:extLst>
            </p:cNvPr>
            <p:cNvSpPr/>
            <p:nvPr/>
          </p:nvSpPr>
          <p:spPr>
            <a:xfrm>
              <a:off x="593743" y="772793"/>
              <a:ext cx="1482691" cy="107721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Insérer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ici le logo </a:t>
              </a:r>
              <a:b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</a:br>
              <a:r>
                <a:rPr lang="fr-FR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de votre organisation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5" name="Group 38">
              <a:extLst>
                <a:ext uri="{FF2B5EF4-FFF2-40B4-BE49-F238E27FC236}">
                  <a16:creationId xmlns:a16="http://schemas.microsoft.com/office/drawing/2014/main" id="{2C3207CF-0043-3B11-3A50-CD68F7067FC2}"/>
                </a:ext>
              </a:extLst>
            </p:cNvPr>
            <p:cNvGrpSpPr/>
            <p:nvPr/>
          </p:nvGrpSpPr>
          <p:grpSpPr>
            <a:xfrm>
              <a:off x="2450316" y="375565"/>
              <a:ext cx="1946763" cy="2017452"/>
              <a:chOff x="2450316" y="375565"/>
              <a:chExt cx="1946763" cy="2017452"/>
            </a:xfrm>
          </p:grpSpPr>
          <p:sp>
            <p:nvSpPr>
              <p:cNvPr id="7" name="Ovaal 41">
                <a:extLst>
                  <a:ext uri="{FF2B5EF4-FFF2-40B4-BE49-F238E27FC236}">
                    <a16:creationId xmlns:a16="http://schemas.microsoft.com/office/drawing/2014/main" id="{58D97539-18FE-EB0E-2ED2-B45DCCD8DD0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2883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" name="TextBox 7">
                <a:extLst>
                  <a:ext uri="{FF2B5EF4-FFF2-40B4-BE49-F238E27FC236}">
                    <a16:creationId xmlns:a16="http://schemas.microsoft.com/office/drawing/2014/main" id="{F78023F7-BB39-01A6-D29E-58F64EA4491B}"/>
                  </a:ext>
                </a:extLst>
              </p:cNvPr>
              <p:cNvSpPr txBox="1"/>
              <p:nvPr/>
            </p:nvSpPr>
            <p:spPr>
              <a:xfrm>
                <a:off x="2450316" y="746462"/>
                <a:ext cx="194676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endParaRPr lang="en-GB" sz="1000" b="0" i="0" dirty="0">
                  <a:solidFill>
                    <a:schemeClr val="bg1"/>
                  </a:solidFill>
                  <a:effectLst/>
                  <a:latin typeface="Segoe UI" panose="020B0502040204020203" pitchFamily="34" charset="0"/>
                </a:endParaRPr>
              </a:p>
              <a:p>
                <a:pPr algn="ctr" rtl="0" fontAlgn="base"/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SOYEZ PH</a:t>
                </a:r>
                <a:r>
                  <a:rPr lang="en-US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Y</a:t>
                </a:r>
                <a:r>
                  <a:rPr lang="en-GB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SIQUEMENT ACTIF/VE DANS VOTRE VIE QUOTIDIENNE</a:t>
                </a:r>
                <a:br>
                  <a:rPr lang="en-GB" sz="10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endParaRPr lang="en-GB" sz="10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GB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EVITEZ DE RESTER ASSIS/E TROP LONGTEMPS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0" name="Picture 48" descr="Icon&#10;&#10;Description automatically generated">
                <a:extLst>
                  <a:ext uri="{FF2B5EF4-FFF2-40B4-BE49-F238E27FC236}">
                    <a16:creationId xmlns:a16="http://schemas.microsoft.com/office/drawing/2014/main" id="{288BA92C-7E90-D30E-F9AA-C20C3E047B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60290" y="408429"/>
                <a:ext cx="530352" cy="530352"/>
              </a:xfrm>
              <a:prstGeom prst="rect">
                <a:avLst/>
              </a:prstGeom>
            </p:spPr>
          </p:pic>
        </p:grpSp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CE850E4D-53E4-7AF6-891D-7BD01FA3C3F3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DEDCD6A-8328-CA06-7FEF-7CC43B34CDBF}"/>
                  </a:ext>
                </a:extLst>
              </p:cNvPr>
              <p:cNvSpPr/>
              <p:nvPr/>
            </p:nvSpPr>
            <p:spPr>
              <a:xfrm>
                <a:off x="-10968" y="9113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28835E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EE4D9BB7-5F85-DF47-0E61-EE062281A2B6}"/>
                  </a:ext>
                </a:extLst>
              </p:cNvPr>
              <p:cNvSpPr txBox="1"/>
              <p:nvPr/>
            </p:nvSpPr>
            <p:spPr>
              <a:xfrm>
                <a:off x="-22" y="9174175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28835E"/>
                    </a:solidFill>
                    <a:latin typeface="Aharoni" panose="02010803020104030203" pitchFamily="2" charset="-79"/>
                    <a:cs typeface="Aharoni" panose="02010803020104030203" pitchFamily="2" charset="-79"/>
                  </a:rPr>
                  <a:t>#PrEvCan #CANCERCODE</a:t>
                </a:r>
              </a:p>
              <a:p>
                <a:pPr algn="ctr"/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La campagne a été initiée par l'EONS. Elle est menée en collaboration avec l'ESMO, </a:t>
                </a:r>
                <a:b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</a:br>
                <a:r>
                  <a:rPr lang="fr-FR" sz="1200" b="1" i="0" dirty="0">
                    <a:solidFill>
                      <a:srgbClr val="28835E"/>
                    </a:solidFill>
                    <a:effectLst/>
                    <a:latin typeface="Calibri" panose="020F0502020204030204" pitchFamily="34" charset="0"/>
                  </a:rPr>
                  <a:t>le partenaire principal de la campagne</a:t>
                </a:r>
                <a:r>
                  <a:rPr lang="fr-FR" sz="1200" b="1" dirty="0">
                    <a:solidFill>
                      <a:srgbClr val="28835E"/>
                    </a:solidFill>
                    <a:effectLst/>
                  </a:rPr>
                  <a:t>. Plus d'informations</a:t>
                </a:r>
                <a: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: www.cancernurse.eu/</a:t>
                </a:r>
                <a:r>
                  <a:rPr lang="cs-CZ" sz="1200" b="1" dirty="0" err="1">
                    <a:solidFill>
                      <a:srgbClr val="28835E"/>
                    </a:solidFill>
                    <a:cs typeface="Aharoni" panose="02010803020104030203" pitchFamily="2" charset="-79"/>
                  </a:rPr>
                  <a:t>prev</a:t>
                </a:r>
                <a:r>
                  <a:rPr lang="en-US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  <a:t>can</a:t>
                </a:r>
                <a:br>
                  <a:rPr lang="nl-BE" sz="1200" b="1" dirty="0">
                    <a:solidFill>
                      <a:srgbClr val="28835E"/>
                    </a:solidFill>
                    <a:cs typeface="Aharoni" panose="02010803020104030203" pitchFamily="2" charset="-79"/>
                  </a:rPr>
                </a:br>
                <a:endParaRPr lang="en-GB" sz="1200" b="1" dirty="0">
                  <a:solidFill>
                    <a:srgbClr val="28835E"/>
                  </a:solidFill>
                  <a:cs typeface="Aharoni" panose="02010803020104030203" pitchFamily="2" charset="-79"/>
                </a:endParaRPr>
              </a:p>
            </p:txBody>
          </p: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B5638153-6DCA-1BA9-12B0-4BAD50FEE2D2}"/>
                  </a:ext>
                </a:extLst>
              </p:cNvPr>
              <p:cNvGrpSpPr/>
              <p:nvPr/>
            </p:nvGrpSpPr>
            <p:grpSpPr>
              <a:xfrm>
                <a:off x="110090" y="9193917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6" name="Ovaal 2">
                  <a:extLst>
                    <a:ext uri="{FF2B5EF4-FFF2-40B4-BE49-F238E27FC236}">
                      <a16:creationId xmlns:a16="http://schemas.microsoft.com/office/drawing/2014/main" id="{3AC4DCB5-743F-13C9-9706-47BDFFDE73C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28835E"/>
                    </a:solidFill>
                  </a:endParaRPr>
                </a:p>
              </p:txBody>
            </p:sp>
            <p:pic>
              <p:nvPicPr>
                <p:cNvPr id="1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21332D0-4A95-87FF-E994-C5C77B7F9E8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5" name="Graphic 10">
                <a:extLst>
                  <a:ext uri="{FF2B5EF4-FFF2-40B4-BE49-F238E27FC236}">
                    <a16:creationId xmlns:a16="http://schemas.microsoft.com/office/drawing/2014/main" id="{232A2CAC-0129-AE69-025E-40F83AE28FA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83044" y="926595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B202FE5875745905955056904B93E" ma:contentTypeVersion="15" ma:contentTypeDescription="Create a new document." ma:contentTypeScope="" ma:versionID="0ee858d077a0dbe797ead9782c066bdd">
  <xsd:schema xmlns:xsd="http://www.w3.org/2001/XMLSchema" xmlns:xs="http://www.w3.org/2001/XMLSchema" xmlns:p="http://schemas.microsoft.com/office/2006/metadata/properties" xmlns:ns2="a55e921c-938e-4e50-85a3-020a9f358fcc" xmlns:ns3="1b4c74c1-0512-4b4c-b132-ab7851723926" targetNamespace="http://schemas.microsoft.com/office/2006/metadata/properties" ma:root="true" ma:fieldsID="c90b552824d945eecef8cc646ad6f3c8" ns2:_="" ns3:_="">
    <xsd:import namespace="a55e921c-938e-4e50-85a3-020a9f358fcc"/>
    <xsd:import namespace="1b4c74c1-0512-4b4c-b132-ab78517239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5e921c-938e-4e50-85a3-020a9f358f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67c40972-8a4f-4160-9e22-f885e5a7400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4c74c1-0512-4b4c-b132-ab7851723926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af0f08df-f13e-4c5f-b2df-605d3d1bb3a0}" ma:internalName="TaxCatchAll" ma:showField="CatchAllData" ma:web="1b4c74c1-0512-4b4c-b132-ab78517239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b4c74c1-0512-4b4c-b132-ab7851723926" xsi:nil="true"/>
    <lcf76f155ced4ddcb4097134ff3c332f xmlns="a55e921c-938e-4e50-85a3-020a9f358fc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CF6BB93-80A7-41A5-90BD-924A6AE28262}"/>
</file>

<file path=customXml/itemProps2.xml><?xml version="1.0" encoding="utf-8"?>
<ds:datastoreItem xmlns:ds="http://schemas.openxmlformats.org/officeDocument/2006/customXml" ds:itemID="{CD3A058D-1D71-4CCA-8848-22DE6D110228}"/>
</file>

<file path=customXml/itemProps3.xml><?xml version="1.0" encoding="utf-8"?>
<ds:datastoreItem xmlns:ds="http://schemas.openxmlformats.org/officeDocument/2006/customXml" ds:itemID="{057D91C9-5738-46D4-A06E-53E47DF8A055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999</Words>
  <Application>Microsoft Office PowerPoint</Application>
  <PresentationFormat>A4 (210 × 297 mm)</PresentationFormat>
  <Paragraphs>127</Paragraphs>
  <Slides>12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Segoe UI</vt:lpstr>
      <vt:lpstr>Verdana</vt:lpstr>
      <vt:lpstr>WordVisi_MSFontService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6</cp:revision>
  <cp:lastPrinted>2021-11-01T10:57:37Z</cp:lastPrinted>
  <dcterms:created xsi:type="dcterms:W3CDTF">2021-10-31T06:37:30Z</dcterms:created>
  <dcterms:modified xsi:type="dcterms:W3CDTF">2022-12-15T05:41:50Z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0x01010097DB202FE5875745905955056904B93E</vt:lpwstr>
  </property>
</Properties>
</file>