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95" r:id="rId4"/>
    <p:sldId id="291" r:id="rId5"/>
    <p:sldId id="280" r:id="rId6"/>
    <p:sldId id="288" r:id="rId7"/>
    <p:sldId id="287" r:id="rId8"/>
    <p:sldId id="281" r:id="rId9"/>
    <p:sldId id="284" r:id="rId10"/>
    <p:sldId id="294" r:id="rId11"/>
    <p:sldId id="279" r:id="rId12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B512"/>
    <a:srgbClr val="E6E6E6"/>
    <a:srgbClr val="D5C6A7"/>
    <a:srgbClr val="DBD1C3"/>
    <a:srgbClr val="C0C0C0"/>
    <a:srgbClr val="28835E"/>
    <a:srgbClr val="C7D3E2"/>
    <a:srgbClr val="C2CFE1"/>
    <a:srgbClr val="AFC1DA"/>
    <a:srgbClr val="DEE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6A9813-D459-46B8-8222-BC53AA4B237A}" v="40" dt="2023-01-24T03:28:45.7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9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Popelková" userId="4da947f916a43c95" providerId="LiveId" clId="{406A9813-D459-46B8-8222-BC53AA4B237A}"/>
    <pc:docChg chg="undo custSel modSld">
      <pc:chgData name="Michaela Popelková" userId="4da947f916a43c95" providerId="LiveId" clId="{406A9813-D459-46B8-8222-BC53AA4B237A}" dt="2023-01-24T03:28:45.741" v="152" actId="164"/>
      <pc:docMkLst>
        <pc:docMk/>
      </pc:docMkLst>
      <pc:sldChg chg="addSp delSp modSp mod">
        <pc:chgData name="Michaela Popelková" userId="4da947f916a43c95" providerId="LiveId" clId="{406A9813-D459-46B8-8222-BC53AA4B237A}" dt="2023-01-24T03:28:45.741" v="152" actId="164"/>
        <pc:sldMkLst>
          <pc:docMk/>
          <pc:sldMk cId="112711241" sldId="261"/>
        </pc:sldMkLst>
        <pc:spChg chg="mod topLvl">
          <ac:chgData name="Michaela Popelková" userId="4da947f916a43c95" providerId="LiveId" clId="{406A9813-D459-46B8-8222-BC53AA4B237A}" dt="2023-01-24T03:28:45.741" v="152" actId="164"/>
          <ac:spMkLst>
            <pc:docMk/>
            <pc:sldMk cId="112711241" sldId="261"/>
            <ac:spMk id="2" creationId="{DE322BCE-0271-4C8E-9878-A7CF42C7A47B}"/>
          </ac:spMkLst>
        </pc:spChg>
        <pc:spChg chg="mod">
          <ac:chgData name="Michaela Popelková" userId="4da947f916a43c95" providerId="LiveId" clId="{406A9813-D459-46B8-8222-BC53AA4B237A}" dt="2023-01-24T03:09:37.204" v="63"/>
          <ac:spMkLst>
            <pc:docMk/>
            <pc:sldMk cId="112711241" sldId="261"/>
            <ac:spMk id="5" creationId="{F2927C8B-7E18-3C92-8B48-E1B25AE4D4D2}"/>
          </ac:spMkLst>
        </pc:spChg>
        <pc:spChg chg="mod">
          <ac:chgData name="Michaela Popelková" userId="4da947f916a43c95" providerId="LiveId" clId="{406A9813-D459-46B8-8222-BC53AA4B237A}" dt="2023-01-24T03:09:37.204" v="63"/>
          <ac:spMkLst>
            <pc:docMk/>
            <pc:sldMk cId="112711241" sldId="261"/>
            <ac:spMk id="6" creationId="{EADFC6CA-10F5-992E-C625-6243F239EEED}"/>
          </ac:spMkLst>
        </pc:spChg>
        <pc:spChg chg="mod">
          <ac:chgData name="Michaela Popelková" userId="4da947f916a43c95" providerId="LiveId" clId="{406A9813-D459-46B8-8222-BC53AA4B237A}" dt="2023-01-24T03:09:37.204" v="63"/>
          <ac:spMkLst>
            <pc:docMk/>
            <pc:sldMk cId="112711241" sldId="261"/>
            <ac:spMk id="11" creationId="{549E54E1-421E-5D13-7D82-B527A39A6BEF}"/>
          </ac:spMkLst>
        </pc:spChg>
        <pc:spChg chg="mod">
          <ac:chgData name="Michaela Popelková" userId="4da947f916a43c95" providerId="LiveId" clId="{406A9813-D459-46B8-8222-BC53AA4B237A}" dt="2023-01-24T03:09:37.204" v="63"/>
          <ac:spMkLst>
            <pc:docMk/>
            <pc:sldMk cId="112711241" sldId="261"/>
            <ac:spMk id="13" creationId="{9CADC4B6-EB36-AC19-3430-417972F349DE}"/>
          </ac:spMkLst>
        </pc:spChg>
        <pc:spChg chg="mod">
          <ac:chgData name="Michaela Popelková" userId="4da947f916a43c95" providerId="LiveId" clId="{406A9813-D459-46B8-8222-BC53AA4B237A}" dt="2023-01-24T03:09:26.510" v="60" actId="165"/>
          <ac:spMkLst>
            <pc:docMk/>
            <pc:sldMk cId="112711241" sldId="261"/>
            <ac:spMk id="17" creationId="{BC55130B-1A6F-0083-AB80-BC4BFD445324}"/>
          </ac:spMkLst>
        </pc:spChg>
        <pc:spChg chg="mod">
          <ac:chgData name="Michaela Popelková" userId="4da947f916a43c95" providerId="LiveId" clId="{406A9813-D459-46B8-8222-BC53AA4B237A}" dt="2023-01-24T03:09:26.510" v="60" actId="165"/>
          <ac:spMkLst>
            <pc:docMk/>
            <pc:sldMk cId="112711241" sldId="261"/>
            <ac:spMk id="18" creationId="{A154CAA6-8BF2-2B76-5A61-2B20971A3168}"/>
          </ac:spMkLst>
        </pc:spChg>
        <pc:spChg chg="mod topLvl">
          <ac:chgData name="Michaela Popelková" userId="4da947f916a43c95" providerId="LiveId" clId="{406A9813-D459-46B8-8222-BC53AA4B237A}" dt="2023-01-24T03:28:45.741" v="152" actId="164"/>
          <ac:spMkLst>
            <pc:docMk/>
            <pc:sldMk cId="112711241" sldId="261"/>
            <ac:spMk id="19" creationId="{BF8E8331-1907-4253-9301-20ED1144744E}"/>
          </ac:spMkLst>
        </pc:spChg>
        <pc:spChg chg="mod topLvl">
          <ac:chgData name="Michaela Popelková" userId="4da947f916a43c95" providerId="LiveId" clId="{406A9813-D459-46B8-8222-BC53AA4B237A}" dt="2023-01-24T03:28:45.741" v="152" actId="164"/>
          <ac:spMkLst>
            <pc:docMk/>
            <pc:sldMk cId="112711241" sldId="261"/>
            <ac:spMk id="20" creationId="{37D52375-E0D3-47D4-B1A5-F8E64AD30DE8}"/>
          </ac:spMkLst>
        </pc:spChg>
        <pc:spChg chg="mod">
          <ac:chgData name="Michaela Popelková" userId="4da947f916a43c95" providerId="LiveId" clId="{406A9813-D459-46B8-8222-BC53AA4B237A}" dt="2023-01-24T03:09:26.510" v="60" actId="165"/>
          <ac:spMkLst>
            <pc:docMk/>
            <pc:sldMk cId="112711241" sldId="261"/>
            <ac:spMk id="22" creationId="{B30E68F6-CDE2-0C74-9D8D-7E39F30416F4}"/>
          </ac:spMkLst>
        </pc:spChg>
        <pc:spChg chg="mod topLvl">
          <ac:chgData name="Michaela Popelková" userId="4da947f916a43c95" providerId="LiveId" clId="{406A9813-D459-46B8-8222-BC53AA4B237A}" dt="2023-01-24T03:28:45.741" v="152" actId="164"/>
          <ac:spMkLst>
            <pc:docMk/>
            <pc:sldMk cId="112711241" sldId="261"/>
            <ac:spMk id="25" creationId="{1390292E-CF4A-4AAE-B8F3-6810A56F228D}"/>
          </ac:spMkLst>
        </pc:spChg>
        <pc:spChg chg="mod">
          <ac:chgData name="Michaela Popelková" userId="4da947f916a43c95" providerId="LiveId" clId="{406A9813-D459-46B8-8222-BC53AA4B237A}" dt="2023-01-24T03:09:37.204" v="63"/>
          <ac:spMkLst>
            <pc:docMk/>
            <pc:sldMk cId="112711241" sldId="261"/>
            <ac:spMk id="27" creationId="{11756B88-3FFB-5517-7C3A-D385496D735D}"/>
          </ac:spMkLst>
        </pc:spChg>
        <pc:spChg chg="add mod">
          <ac:chgData name="Michaela Popelková" userId="4da947f916a43c95" providerId="LiveId" clId="{406A9813-D459-46B8-8222-BC53AA4B237A}" dt="2023-01-24T03:28:45.741" v="152" actId="164"/>
          <ac:spMkLst>
            <pc:docMk/>
            <pc:sldMk cId="112711241" sldId="261"/>
            <ac:spMk id="29" creationId="{682895B5-B0DE-74EE-B4C2-BAFE9650CC05}"/>
          </ac:spMkLst>
        </pc:spChg>
        <pc:spChg chg="mod topLvl">
          <ac:chgData name="Michaela Popelková" userId="4da947f916a43c95" providerId="LiveId" clId="{406A9813-D459-46B8-8222-BC53AA4B237A}" dt="2023-01-24T03:28:45.741" v="152" actId="164"/>
          <ac:spMkLst>
            <pc:docMk/>
            <pc:sldMk cId="112711241" sldId="261"/>
            <ac:spMk id="48" creationId="{A70CAE8A-5392-A607-5054-D0077DDE6318}"/>
          </ac:spMkLst>
        </pc:spChg>
        <pc:spChg chg="del mod topLvl">
          <ac:chgData name="Michaela Popelková" userId="4da947f916a43c95" providerId="LiveId" clId="{406A9813-D459-46B8-8222-BC53AA4B237A}" dt="2023-01-24T03:09:35.897" v="62" actId="478"/>
          <ac:spMkLst>
            <pc:docMk/>
            <pc:sldMk cId="112711241" sldId="261"/>
            <ac:spMk id="49" creationId="{8796E468-530A-FFE7-ACDA-15C6BE714EA8}"/>
          </ac:spMkLst>
        </pc:spChg>
        <pc:spChg chg="mod">
          <ac:chgData name="Michaela Popelková" userId="4da947f916a43c95" providerId="LiveId" clId="{406A9813-D459-46B8-8222-BC53AA4B237A}" dt="2023-01-24T03:09:26.510" v="60" actId="165"/>
          <ac:spMkLst>
            <pc:docMk/>
            <pc:sldMk cId="112711241" sldId="261"/>
            <ac:spMk id="69" creationId="{C427195C-A685-3CA0-CF86-61EF5AB613CB}"/>
          </ac:spMkLst>
        </pc:spChg>
        <pc:spChg chg="del">
          <ac:chgData name="Michaela Popelková" userId="4da947f916a43c95" providerId="LiveId" clId="{406A9813-D459-46B8-8222-BC53AA4B237A}" dt="2023-01-24T03:09:21.448" v="59" actId="478"/>
          <ac:spMkLst>
            <pc:docMk/>
            <pc:sldMk cId="112711241" sldId="261"/>
            <ac:spMk id="70" creationId="{C4DD122A-9DAC-B2BA-D8E7-DF8B2F0446A6}"/>
          </ac:spMkLst>
        </pc:spChg>
        <pc:grpChg chg="add mod">
          <ac:chgData name="Michaela Popelková" userId="4da947f916a43c95" providerId="LiveId" clId="{406A9813-D459-46B8-8222-BC53AA4B237A}" dt="2023-01-24T03:28:45.741" v="152" actId="164"/>
          <ac:grpSpMkLst>
            <pc:docMk/>
            <pc:sldMk cId="112711241" sldId="261"/>
            <ac:grpSpMk id="3" creationId="{BF7DFB8D-1648-A9A4-C1AE-9E7602AD164F}"/>
          </ac:grpSpMkLst>
        </pc:grpChg>
        <pc:grpChg chg="add mod">
          <ac:chgData name="Michaela Popelková" userId="4da947f916a43c95" providerId="LiveId" clId="{406A9813-D459-46B8-8222-BC53AA4B237A}" dt="2023-01-24T03:28:45.741" v="152" actId="164"/>
          <ac:grpSpMkLst>
            <pc:docMk/>
            <pc:sldMk cId="112711241" sldId="261"/>
            <ac:grpSpMk id="8" creationId="{774ECADB-DFBA-B23B-068C-112BDC4B013B}"/>
          </ac:grpSpMkLst>
        </pc:grpChg>
        <pc:grpChg chg="mod">
          <ac:chgData name="Michaela Popelková" userId="4da947f916a43c95" providerId="LiveId" clId="{406A9813-D459-46B8-8222-BC53AA4B237A}" dt="2023-01-24T03:09:37.204" v="63"/>
          <ac:grpSpMkLst>
            <pc:docMk/>
            <pc:sldMk cId="112711241" sldId="261"/>
            <ac:grpSpMk id="9" creationId="{983FCC4D-1BCC-DFA4-35C4-78DF33381A5E}"/>
          </ac:grpSpMkLst>
        </pc:grpChg>
        <pc:grpChg chg="del mod topLvl">
          <ac:chgData name="Michaela Popelková" userId="4da947f916a43c95" providerId="LiveId" clId="{406A9813-D459-46B8-8222-BC53AA4B237A}" dt="2023-01-24T03:09:29.898" v="61" actId="478"/>
          <ac:grpSpMkLst>
            <pc:docMk/>
            <pc:sldMk cId="112711241" sldId="261"/>
            <ac:grpSpMk id="14" creationId="{6BFD761F-F0A2-79AF-9E4E-4B02550AEA86}"/>
          </ac:grpSpMkLst>
        </pc:grpChg>
        <pc:grpChg chg="mod">
          <ac:chgData name="Michaela Popelková" userId="4da947f916a43c95" providerId="LiveId" clId="{406A9813-D459-46B8-8222-BC53AA4B237A}" dt="2023-01-24T03:09:26.510" v="60" actId="165"/>
          <ac:grpSpMkLst>
            <pc:docMk/>
            <pc:sldMk cId="112711241" sldId="261"/>
            <ac:grpSpMk id="15" creationId="{8DC11A98-1211-0E33-C242-6EFFE337E40C}"/>
          </ac:grpSpMkLst>
        </pc:grpChg>
        <pc:grpChg chg="mod">
          <ac:chgData name="Michaela Popelková" userId="4da947f916a43c95" providerId="LiveId" clId="{406A9813-D459-46B8-8222-BC53AA4B237A}" dt="2023-01-24T03:09:26.510" v="60" actId="165"/>
          <ac:grpSpMkLst>
            <pc:docMk/>
            <pc:sldMk cId="112711241" sldId="261"/>
            <ac:grpSpMk id="21" creationId="{63FA0349-600F-1803-F62F-6991346524F7}"/>
          </ac:grpSpMkLst>
        </pc:grpChg>
        <pc:grpChg chg="del">
          <ac:chgData name="Michaela Popelková" userId="4da947f916a43c95" providerId="LiveId" clId="{406A9813-D459-46B8-8222-BC53AA4B237A}" dt="2023-01-24T03:09:26.510" v="60" actId="165"/>
          <ac:grpSpMkLst>
            <pc:docMk/>
            <pc:sldMk cId="112711241" sldId="261"/>
            <ac:grpSpMk id="24" creationId="{42E6F398-C6BB-B887-3E3D-F61595999780}"/>
          </ac:grpSpMkLst>
        </pc:grpChg>
        <pc:grpChg chg="mod">
          <ac:chgData name="Michaela Popelková" userId="4da947f916a43c95" providerId="LiveId" clId="{406A9813-D459-46B8-8222-BC53AA4B237A}" dt="2023-01-24T03:09:37.204" v="63"/>
          <ac:grpSpMkLst>
            <pc:docMk/>
            <pc:sldMk cId="112711241" sldId="261"/>
            <ac:grpSpMk id="26" creationId="{FD840A69-E877-2062-D4F8-A617510806C5}"/>
          </ac:grpSpMkLst>
        </pc:grpChg>
        <pc:grpChg chg="add mod">
          <ac:chgData name="Michaela Popelková" userId="4da947f916a43c95" providerId="LiveId" clId="{406A9813-D459-46B8-8222-BC53AA4B237A}" dt="2023-01-24T03:28:45.741" v="152" actId="164"/>
          <ac:grpSpMkLst>
            <pc:docMk/>
            <pc:sldMk cId="112711241" sldId="261"/>
            <ac:grpSpMk id="30" creationId="{B9731E87-BB88-FFBE-E4D1-6C419FC3257A}"/>
          </ac:grpSpMkLst>
        </pc:grpChg>
        <pc:grpChg chg="del mod topLvl">
          <ac:chgData name="Michaela Popelková" userId="4da947f916a43c95" providerId="LiveId" clId="{406A9813-D459-46B8-8222-BC53AA4B237A}" dt="2023-01-24T03:09:35.897" v="62" actId="478"/>
          <ac:grpSpMkLst>
            <pc:docMk/>
            <pc:sldMk cId="112711241" sldId="261"/>
            <ac:grpSpMk id="47" creationId="{E16EAC16-08BE-E1B4-6D9F-EBD92D8E3CD9}"/>
          </ac:grpSpMkLst>
        </pc:grpChg>
        <pc:grpChg chg="mod topLvl">
          <ac:chgData name="Michaela Popelková" userId="4da947f916a43c95" providerId="LiveId" clId="{406A9813-D459-46B8-8222-BC53AA4B237A}" dt="2023-01-24T03:28:45.741" v="152" actId="164"/>
          <ac:grpSpMkLst>
            <pc:docMk/>
            <pc:sldMk cId="112711241" sldId="261"/>
            <ac:grpSpMk id="68" creationId="{185BF07C-4A65-1D61-A855-2C414A498A4B}"/>
          </ac:grpSpMkLst>
        </pc:grpChg>
        <pc:picChg chg="mod topLvl">
          <ac:chgData name="Michaela Popelková" userId="4da947f916a43c95" providerId="LiveId" clId="{406A9813-D459-46B8-8222-BC53AA4B237A}" dt="2023-01-24T03:28:45.741" v="152" actId="164"/>
          <ac:picMkLst>
            <pc:docMk/>
            <pc:sldMk cId="112711241" sldId="261"/>
            <ac:picMk id="4" creationId="{70AADAEB-D2FE-A9D9-804D-E67825D09E37}"/>
          </ac:picMkLst>
        </pc:picChg>
        <pc:picChg chg="mod">
          <ac:chgData name="Michaela Popelková" userId="4da947f916a43c95" providerId="LiveId" clId="{406A9813-D459-46B8-8222-BC53AA4B237A}" dt="2023-01-24T03:09:37.204" v="63"/>
          <ac:picMkLst>
            <pc:docMk/>
            <pc:sldMk cId="112711241" sldId="261"/>
            <ac:picMk id="7" creationId="{F658560D-B180-2974-49DB-F3EE65F9CCA7}"/>
          </ac:picMkLst>
        </pc:picChg>
        <pc:picChg chg="mod">
          <ac:chgData name="Michaela Popelková" userId="4da947f916a43c95" providerId="LiveId" clId="{406A9813-D459-46B8-8222-BC53AA4B237A}" dt="2023-01-24T03:09:37.204" v="63"/>
          <ac:picMkLst>
            <pc:docMk/>
            <pc:sldMk cId="112711241" sldId="261"/>
            <ac:picMk id="10" creationId="{1F248BF8-7768-C1C9-1E14-1A59550CDA30}"/>
          </ac:picMkLst>
        </pc:picChg>
        <pc:picChg chg="mod topLvl">
          <ac:chgData name="Michaela Popelková" userId="4da947f916a43c95" providerId="LiveId" clId="{406A9813-D459-46B8-8222-BC53AA4B237A}" dt="2023-01-24T03:28:45.741" v="152" actId="164"/>
          <ac:picMkLst>
            <pc:docMk/>
            <pc:sldMk cId="112711241" sldId="261"/>
            <ac:picMk id="12" creationId="{C145CFB6-DB15-4218-DD51-9215D0778D92}"/>
          </ac:picMkLst>
        </pc:picChg>
        <pc:picChg chg="mod">
          <ac:chgData name="Michaela Popelková" userId="4da947f916a43c95" providerId="LiveId" clId="{406A9813-D459-46B8-8222-BC53AA4B237A}" dt="2023-01-24T03:09:26.510" v="60" actId="165"/>
          <ac:picMkLst>
            <pc:docMk/>
            <pc:sldMk cId="112711241" sldId="261"/>
            <ac:picMk id="16" creationId="{6FE06D78-D21B-BEC9-6B65-636D4ABD0D44}"/>
          </ac:picMkLst>
        </pc:picChg>
        <pc:picChg chg="mod">
          <ac:chgData name="Michaela Popelková" userId="4da947f916a43c95" providerId="LiveId" clId="{406A9813-D459-46B8-8222-BC53AA4B237A}" dt="2023-01-24T03:09:26.510" v="60" actId="165"/>
          <ac:picMkLst>
            <pc:docMk/>
            <pc:sldMk cId="112711241" sldId="261"/>
            <ac:picMk id="23" creationId="{C881443C-EC5D-D4EF-0856-401B01A15895}"/>
          </ac:picMkLst>
        </pc:picChg>
        <pc:picChg chg="mod">
          <ac:chgData name="Michaela Popelková" userId="4da947f916a43c95" providerId="LiveId" clId="{406A9813-D459-46B8-8222-BC53AA4B237A}" dt="2023-01-24T03:09:37.204" v="63"/>
          <ac:picMkLst>
            <pc:docMk/>
            <pc:sldMk cId="112711241" sldId="261"/>
            <ac:picMk id="28" creationId="{89B8655E-E94C-AB4E-C1D9-E04E52BE1276}"/>
          </ac:picMkLst>
        </pc:picChg>
        <pc:picChg chg="mod">
          <ac:chgData name="Michaela Popelková" userId="4da947f916a43c95" providerId="LiveId" clId="{406A9813-D459-46B8-8222-BC53AA4B237A}" dt="2023-01-24T03:09:26.510" v="60" actId="165"/>
          <ac:picMkLst>
            <pc:docMk/>
            <pc:sldMk cId="112711241" sldId="261"/>
            <ac:picMk id="71" creationId="{A2B8F02D-221F-8E83-9349-6C02915EF76F}"/>
          </ac:picMkLst>
        </pc:picChg>
      </pc:sldChg>
      <pc:sldChg chg="addSp delSp modSp mod">
        <pc:chgData name="Michaela Popelková" userId="4da947f916a43c95" providerId="LiveId" clId="{406A9813-D459-46B8-8222-BC53AA4B237A}" dt="2023-01-24T03:18:20.446" v="112" actId="164"/>
        <pc:sldMkLst>
          <pc:docMk/>
          <pc:sldMk cId="1113295387" sldId="279"/>
        </pc:sldMkLst>
        <pc:spChg chg="mod topLvl">
          <ac:chgData name="Michaela Popelková" userId="4da947f916a43c95" providerId="LiveId" clId="{406A9813-D459-46B8-8222-BC53AA4B237A}" dt="2023-01-24T03:18:20.446" v="112" actId="164"/>
          <ac:spMkLst>
            <pc:docMk/>
            <pc:sldMk cId="1113295387" sldId="279"/>
            <ac:spMk id="2" creationId="{DE322BCE-0271-4C8E-9878-A7CF42C7A47B}"/>
          </ac:spMkLst>
        </pc:spChg>
        <pc:spChg chg="add mod">
          <ac:chgData name="Michaela Popelková" userId="4da947f916a43c95" providerId="LiveId" clId="{406A9813-D459-46B8-8222-BC53AA4B237A}" dt="2023-01-24T03:18:20.446" v="112" actId="164"/>
          <ac:spMkLst>
            <pc:docMk/>
            <pc:sldMk cId="1113295387" sldId="279"/>
            <ac:spMk id="3" creationId="{7935DBB3-079C-2312-9D33-579441862B37}"/>
          </ac:spMkLst>
        </pc:spChg>
        <pc:spChg chg="mod topLvl">
          <ac:chgData name="Michaela Popelková" userId="4da947f916a43c95" providerId="LiveId" clId="{406A9813-D459-46B8-8222-BC53AA4B237A}" dt="2023-01-24T03:18:20.446" v="112" actId="164"/>
          <ac:spMkLst>
            <pc:docMk/>
            <pc:sldMk cId="1113295387" sldId="279"/>
            <ac:spMk id="4" creationId="{8F6B7716-8376-51A4-FEB7-538B107752D7}"/>
          </ac:spMkLst>
        </pc:spChg>
        <pc:spChg chg="mod topLvl">
          <ac:chgData name="Michaela Popelková" userId="4da947f916a43c95" providerId="LiveId" clId="{406A9813-D459-46B8-8222-BC53AA4B237A}" dt="2023-01-24T03:18:20.446" v="112" actId="164"/>
          <ac:spMkLst>
            <pc:docMk/>
            <pc:sldMk cId="1113295387" sldId="279"/>
            <ac:spMk id="5" creationId="{CA56A945-D39A-317D-3BD5-06CFBA80231A}"/>
          </ac:spMkLst>
        </pc:spChg>
        <pc:spChg chg="add mod">
          <ac:chgData name="Michaela Popelková" userId="4da947f916a43c95" providerId="LiveId" clId="{406A9813-D459-46B8-8222-BC53AA4B237A}" dt="2023-01-24T03:18:20.446" v="112" actId="164"/>
          <ac:spMkLst>
            <pc:docMk/>
            <pc:sldMk cId="1113295387" sldId="279"/>
            <ac:spMk id="8" creationId="{ACE4DF79-827A-4D79-2693-ED700D54B3A3}"/>
          </ac:spMkLst>
        </pc:spChg>
        <pc:spChg chg="mod">
          <ac:chgData name="Michaela Popelková" userId="4da947f916a43c95" providerId="LiveId" clId="{406A9813-D459-46B8-8222-BC53AA4B237A}" dt="2023-01-24T03:18:13.104" v="111"/>
          <ac:spMkLst>
            <pc:docMk/>
            <pc:sldMk cId="1113295387" sldId="279"/>
            <ac:spMk id="11" creationId="{DB3E294B-57BF-CE23-1DF4-AA262F400C51}"/>
          </ac:spMkLst>
        </pc:spChg>
        <pc:spChg chg="mod">
          <ac:chgData name="Michaela Popelková" userId="4da947f916a43c95" providerId="LiveId" clId="{406A9813-D459-46B8-8222-BC53AA4B237A}" dt="2023-01-24T03:18:13.104" v="111"/>
          <ac:spMkLst>
            <pc:docMk/>
            <pc:sldMk cId="1113295387" sldId="279"/>
            <ac:spMk id="12" creationId="{C0A1C68C-DF0A-AA58-7827-D421C88028CA}"/>
          </ac:spMkLst>
        </pc:spChg>
        <pc:spChg chg="mod">
          <ac:chgData name="Michaela Popelková" userId="4da947f916a43c95" providerId="LiveId" clId="{406A9813-D459-46B8-8222-BC53AA4B237A}" dt="2023-01-24T03:14:11.678" v="72" actId="165"/>
          <ac:spMkLst>
            <pc:docMk/>
            <pc:sldMk cId="1113295387" sldId="279"/>
            <ac:spMk id="17" creationId="{816E14D3-2F7D-7949-BFF0-722BBF9E30A0}"/>
          </ac:spMkLst>
        </pc:spChg>
        <pc:spChg chg="del">
          <ac:chgData name="Michaela Popelková" userId="4da947f916a43c95" providerId="LiveId" clId="{406A9813-D459-46B8-8222-BC53AA4B237A}" dt="2023-01-24T03:14:06.122" v="71" actId="478"/>
          <ac:spMkLst>
            <pc:docMk/>
            <pc:sldMk cId="1113295387" sldId="279"/>
            <ac:spMk id="18" creationId="{F20C70B4-D966-81FB-A319-FF0926E055E5}"/>
          </ac:spMkLst>
        </pc:spChg>
        <pc:spChg chg="mod topLvl">
          <ac:chgData name="Michaela Popelková" userId="4da947f916a43c95" providerId="LiveId" clId="{406A9813-D459-46B8-8222-BC53AA4B237A}" dt="2023-01-24T03:18:20.446" v="112" actId="164"/>
          <ac:spMkLst>
            <pc:docMk/>
            <pc:sldMk cId="1113295387" sldId="279"/>
            <ac:spMk id="23" creationId="{B84ACED0-5438-D88F-0D85-05BF7230951C}"/>
          </ac:spMkLst>
        </pc:spChg>
        <pc:spChg chg="del">
          <ac:chgData name="Michaela Popelková" userId="4da947f916a43c95" providerId="LiveId" clId="{406A9813-D459-46B8-8222-BC53AA4B237A}" dt="2023-01-24T03:14:06.122" v="71" actId="478"/>
          <ac:spMkLst>
            <pc:docMk/>
            <pc:sldMk cId="1113295387" sldId="279"/>
            <ac:spMk id="24" creationId="{D4D88A81-23BF-EEB3-EC31-CAD6B1078745}"/>
          </ac:spMkLst>
        </pc:spChg>
        <pc:spChg chg="del">
          <ac:chgData name="Michaela Popelková" userId="4da947f916a43c95" providerId="LiveId" clId="{406A9813-D459-46B8-8222-BC53AA4B237A}" dt="2023-01-24T03:13:40.171" v="68" actId="478"/>
          <ac:spMkLst>
            <pc:docMk/>
            <pc:sldMk cId="1113295387" sldId="279"/>
            <ac:spMk id="25" creationId="{1390292E-CF4A-4AAE-B8F3-6810A56F228D}"/>
          </ac:spMkLst>
        </pc:spChg>
        <pc:spChg chg="mod">
          <ac:chgData name="Michaela Popelková" userId="4da947f916a43c95" providerId="LiveId" clId="{406A9813-D459-46B8-8222-BC53AA4B237A}" dt="2023-01-24T03:14:11.678" v="72" actId="165"/>
          <ac:spMkLst>
            <pc:docMk/>
            <pc:sldMk cId="1113295387" sldId="279"/>
            <ac:spMk id="26" creationId="{B7EDC06D-E180-E6DF-6C1B-699A2FBBF020}"/>
          </ac:spMkLst>
        </pc:spChg>
        <pc:spChg chg="mod">
          <ac:chgData name="Michaela Popelková" userId="4da947f916a43c95" providerId="LiveId" clId="{406A9813-D459-46B8-8222-BC53AA4B237A}" dt="2023-01-24T03:14:11.678" v="72" actId="165"/>
          <ac:spMkLst>
            <pc:docMk/>
            <pc:sldMk cId="1113295387" sldId="279"/>
            <ac:spMk id="27" creationId="{E6B3DC30-61EC-12F1-CCA3-2E3906E9368F}"/>
          </ac:spMkLst>
        </pc:spChg>
        <pc:spChg chg="mod">
          <ac:chgData name="Michaela Popelková" userId="4da947f916a43c95" providerId="LiveId" clId="{406A9813-D459-46B8-8222-BC53AA4B237A}" dt="2023-01-24T03:14:11.678" v="72" actId="165"/>
          <ac:spMkLst>
            <pc:docMk/>
            <pc:sldMk cId="1113295387" sldId="279"/>
            <ac:spMk id="29" creationId="{FE25255B-F47A-EFBE-3845-5905BB509B58}"/>
          </ac:spMkLst>
        </pc:spChg>
        <pc:spChg chg="mod">
          <ac:chgData name="Michaela Popelková" userId="4da947f916a43c95" providerId="LiveId" clId="{406A9813-D459-46B8-8222-BC53AA4B237A}" dt="2023-01-24T03:18:13.104" v="111"/>
          <ac:spMkLst>
            <pc:docMk/>
            <pc:sldMk cId="1113295387" sldId="279"/>
            <ac:spMk id="32" creationId="{5C438719-C18D-1BA1-BF7B-DE6CB49B67A0}"/>
          </ac:spMkLst>
        </pc:spChg>
        <pc:spChg chg="mod">
          <ac:chgData name="Michaela Popelková" userId="4da947f916a43c95" providerId="LiveId" clId="{406A9813-D459-46B8-8222-BC53AA4B237A}" dt="2023-01-24T03:18:13.104" v="111"/>
          <ac:spMkLst>
            <pc:docMk/>
            <pc:sldMk cId="1113295387" sldId="279"/>
            <ac:spMk id="33" creationId="{BFEE8C95-5637-A470-CBE9-1519E44B653B}"/>
          </ac:spMkLst>
        </pc:spChg>
        <pc:spChg chg="mod topLvl">
          <ac:chgData name="Michaela Popelková" userId="4da947f916a43c95" providerId="LiveId" clId="{406A9813-D459-46B8-8222-BC53AA4B237A}" dt="2023-01-24T03:18:20.446" v="112" actId="164"/>
          <ac:spMkLst>
            <pc:docMk/>
            <pc:sldMk cId="1113295387" sldId="279"/>
            <ac:spMk id="34" creationId="{5BF916CE-0624-4EA7-AB9A-6C4C006BCA7D}"/>
          </ac:spMkLst>
        </pc:spChg>
        <pc:spChg chg="del">
          <ac:chgData name="Michaela Popelková" userId="4da947f916a43c95" providerId="LiveId" clId="{406A9813-D459-46B8-8222-BC53AA4B237A}" dt="2023-01-24T03:13:40.171" v="68" actId="478"/>
          <ac:spMkLst>
            <pc:docMk/>
            <pc:sldMk cId="1113295387" sldId="279"/>
            <ac:spMk id="35" creationId="{DD9D9B0B-185C-4B2B-98B2-B4412338FBC8}"/>
          </ac:spMkLst>
        </pc:spChg>
        <pc:spChg chg="mod">
          <ac:chgData name="Michaela Popelková" userId="4da947f916a43c95" providerId="LiveId" clId="{406A9813-D459-46B8-8222-BC53AA4B237A}" dt="2023-01-24T03:18:13.104" v="111"/>
          <ac:spMkLst>
            <pc:docMk/>
            <pc:sldMk cId="1113295387" sldId="279"/>
            <ac:spMk id="37" creationId="{2157827E-054F-ADA7-B731-46F092271BF9}"/>
          </ac:spMkLst>
        </pc:spChg>
        <pc:spChg chg="add mod">
          <ac:chgData name="Michaela Popelková" userId="4da947f916a43c95" providerId="LiveId" clId="{406A9813-D459-46B8-8222-BC53AA4B237A}" dt="2023-01-24T03:18:20.446" v="112" actId="164"/>
          <ac:spMkLst>
            <pc:docMk/>
            <pc:sldMk cId="1113295387" sldId="279"/>
            <ac:spMk id="39" creationId="{8DEB53C4-200E-CE8D-23E0-0C675F9A0CB2}"/>
          </ac:spMkLst>
        </pc:spChg>
        <pc:grpChg chg="del">
          <ac:chgData name="Michaela Popelková" userId="4da947f916a43c95" providerId="LiveId" clId="{406A9813-D459-46B8-8222-BC53AA4B237A}" dt="2023-01-24T03:14:06.122" v="71" actId="478"/>
          <ac:grpSpMkLst>
            <pc:docMk/>
            <pc:sldMk cId="1113295387" sldId="279"/>
            <ac:grpSpMk id="6" creationId="{7FD75C54-ABC6-EFD0-9829-F6F9DB27B799}"/>
          </ac:grpSpMkLst>
        </pc:grpChg>
        <pc:grpChg chg="mod topLvl">
          <ac:chgData name="Michaela Popelková" userId="4da947f916a43c95" providerId="LiveId" clId="{406A9813-D459-46B8-8222-BC53AA4B237A}" dt="2023-01-24T03:18:20.446" v="112" actId="164"/>
          <ac:grpSpMkLst>
            <pc:docMk/>
            <pc:sldMk cId="1113295387" sldId="279"/>
            <ac:grpSpMk id="7" creationId="{0CA2286F-3312-A7CE-9D38-D7B86063300F}"/>
          </ac:grpSpMkLst>
        </pc:grpChg>
        <pc:grpChg chg="add mod">
          <ac:chgData name="Michaela Popelková" userId="4da947f916a43c95" providerId="LiveId" clId="{406A9813-D459-46B8-8222-BC53AA4B237A}" dt="2023-01-24T03:18:20.446" v="112" actId="164"/>
          <ac:grpSpMkLst>
            <pc:docMk/>
            <pc:sldMk cId="1113295387" sldId="279"/>
            <ac:grpSpMk id="10" creationId="{B331B492-5005-BAAA-1D53-FA462BA88C71}"/>
          </ac:grpSpMkLst>
        </pc:grpChg>
        <pc:grpChg chg="add mod">
          <ac:chgData name="Michaela Popelková" userId="4da947f916a43c95" providerId="LiveId" clId="{406A9813-D459-46B8-8222-BC53AA4B237A}" dt="2023-01-24T03:18:20.446" v="112" actId="164"/>
          <ac:grpSpMkLst>
            <pc:docMk/>
            <pc:sldMk cId="1113295387" sldId="279"/>
            <ac:grpSpMk id="14" creationId="{B85595E8-BCD6-3368-0E2C-70F05AAB450E}"/>
          </ac:grpSpMkLst>
        </pc:grpChg>
        <pc:grpChg chg="mod">
          <ac:chgData name="Michaela Popelková" userId="4da947f916a43c95" providerId="LiveId" clId="{406A9813-D459-46B8-8222-BC53AA4B237A}" dt="2023-01-24T03:18:13.104" v="111"/>
          <ac:grpSpMkLst>
            <pc:docMk/>
            <pc:sldMk cId="1113295387" sldId="279"/>
            <ac:grpSpMk id="15" creationId="{0C789D9F-9FAB-5589-CE43-49A2974ACC09}"/>
          </ac:grpSpMkLst>
        </pc:grpChg>
        <pc:grpChg chg="del mod topLvl">
          <ac:chgData name="Michaela Popelková" userId="4da947f916a43c95" providerId="LiveId" clId="{406A9813-D459-46B8-8222-BC53AA4B237A}" dt="2023-01-24T03:14:14.541" v="73" actId="478"/>
          <ac:grpSpMkLst>
            <pc:docMk/>
            <pc:sldMk cId="1113295387" sldId="279"/>
            <ac:grpSpMk id="19" creationId="{C249D100-01AE-FA97-914C-F427F08D5177}"/>
          </ac:grpSpMkLst>
        </pc:grpChg>
        <pc:grpChg chg="mod">
          <ac:chgData name="Michaela Popelková" userId="4da947f916a43c95" providerId="LiveId" clId="{406A9813-D459-46B8-8222-BC53AA4B237A}" dt="2023-01-24T03:14:11.678" v="72" actId="165"/>
          <ac:grpSpMkLst>
            <pc:docMk/>
            <pc:sldMk cId="1113295387" sldId="279"/>
            <ac:grpSpMk id="20" creationId="{5BF9D429-668F-BB33-AF3A-2FAC79A0A178}"/>
          </ac:grpSpMkLst>
        </pc:grpChg>
        <pc:grpChg chg="mod">
          <ac:chgData name="Michaela Popelková" userId="4da947f916a43c95" providerId="LiveId" clId="{406A9813-D459-46B8-8222-BC53AA4B237A}" dt="2023-01-24T03:14:11.678" v="72" actId="165"/>
          <ac:grpSpMkLst>
            <pc:docMk/>
            <pc:sldMk cId="1113295387" sldId="279"/>
            <ac:grpSpMk id="28" creationId="{E07C3A58-866D-5C57-3E53-BCE91B2E368A}"/>
          </ac:grpSpMkLst>
        </pc:grpChg>
        <pc:grpChg chg="del">
          <ac:chgData name="Michaela Popelková" userId="4da947f916a43c95" providerId="LiveId" clId="{406A9813-D459-46B8-8222-BC53AA4B237A}" dt="2023-01-24T03:14:11.678" v="72" actId="165"/>
          <ac:grpSpMkLst>
            <pc:docMk/>
            <pc:sldMk cId="1113295387" sldId="279"/>
            <ac:grpSpMk id="31" creationId="{FB8BA2DB-9424-BFA8-E8BA-A4211B987B85}"/>
          </ac:grpSpMkLst>
        </pc:grpChg>
        <pc:grpChg chg="mod">
          <ac:chgData name="Michaela Popelková" userId="4da947f916a43c95" providerId="LiveId" clId="{406A9813-D459-46B8-8222-BC53AA4B237A}" dt="2023-01-24T03:18:13.104" v="111"/>
          <ac:grpSpMkLst>
            <pc:docMk/>
            <pc:sldMk cId="1113295387" sldId="279"/>
            <ac:grpSpMk id="36" creationId="{3BCD024F-4AF8-1D86-FD75-19709C015EA3}"/>
          </ac:grpSpMkLst>
        </pc:grpChg>
        <pc:grpChg chg="add mod">
          <ac:chgData name="Michaela Popelková" userId="4da947f916a43c95" providerId="LiveId" clId="{406A9813-D459-46B8-8222-BC53AA4B237A}" dt="2023-01-24T03:18:20.446" v="112" actId="164"/>
          <ac:grpSpMkLst>
            <pc:docMk/>
            <pc:sldMk cId="1113295387" sldId="279"/>
            <ac:grpSpMk id="40" creationId="{DC22B979-DC2F-B600-FA18-F9EC6A160200}"/>
          </ac:grpSpMkLst>
        </pc:grpChg>
        <pc:picChg chg="mod topLvl">
          <ac:chgData name="Michaela Popelková" userId="4da947f916a43c95" providerId="LiveId" clId="{406A9813-D459-46B8-8222-BC53AA4B237A}" dt="2023-01-24T03:18:20.446" v="112" actId="164"/>
          <ac:picMkLst>
            <pc:docMk/>
            <pc:sldMk cId="1113295387" sldId="279"/>
            <ac:picMk id="9" creationId="{5803AF50-4673-39DF-629D-7B04D67956E9}"/>
          </ac:picMkLst>
        </pc:picChg>
        <pc:picChg chg="mod">
          <ac:chgData name="Michaela Popelková" userId="4da947f916a43c95" providerId="LiveId" clId="{406A9813-D459-46B8-8222-BC53AA4B237A}" dt="2023-01-24T03:18:13.104" v="111"/>
          <ac:picMkLst>
            <pc:docMk/>
            <pc:sldMk cId="1113295387" sldId="279"/>
            <ac:picMk id="13" creationId="{8BA01C9F-46AA-63F2-42BF-232B45CD8BE3}"/>
          </ac:picMkLst>
        </pc:picChg>
        <pc:picChg chg="mod">
          <ac:chgData name="Michaela Popelková" userId="4da947f916a43c95" providerId="LiveId" clId="{406A9813-D459-46B8-8222-BC53AA4B237A}" dt="2023-01-24T03:18:13.104" v="111"/>
          <ac:picMkLst>
            <pc:docMk/>
            <pc:sldMk cId="1113295387" sldId="279"/>
            <ac:picMk id="16" creationId="{7FCEEDF5-DE7F-3847-DCAC-B0158AFCD49F}"/>
          </ac:picMkLst>
        </pc:picChg>
        <pc:picChg chg="mod">
          <ac:chgData name="Michaela Popelková" userId="4da947f916a43c95" providerId="LiveId" clId="{406A9813-D459-46B8-8222-BC53AA4B237A}" dt="2023-01-24T03:14:11.678" v="72" actId="165"/>
          <ac:picMkLst>
            <pc:docMk/>
            <pc:sldMk cId="1113295387" sldId="279"/>
            <ac:picMk id="21" creationId="{C8E46478-65CC-AD9F-4726-7C5E6C0DDC19}"/>
          </ac:picMkLst>
        </pc:picChg>
        <pc:picChg chg="mod">
          <ac:chgData name="Michaela Popelková" userId="4da947f916a43c95" providerId="LiveId" clId="{406A9813-D459-46B8-8222-BC53AA4B237A}" dt="2023-01-24T03:14:11.678" v="72" actId="165"/>
          <ac:picMkLst>
            <pc:docMk/>
            <pc:sldMk cId="1113295387" sldId="279"/>
            <ac:picMk id="22" creationId="{E0B29DBE-4391-DDB1-B95C-E62F69E63DF6}"/>
          </ac:picMkLst>
        </pc:picChg>
        <pc:picChg chg="mod">
          <ac:chgData name="Michaela Popelková" userId="4da947f916a43c95" providerId="LiveId" clId="{406A9813-D459-46B8-8222-BC53AA4B237A}" dt="2023-01-24T03:14:11.678" v="72" actId="165"/>
          <ac:picMkLst>
            <pc:docMk/>
            <pc:sldMk cId="1113295387" sldId="279"/>
            <ac:picMk id="30" creationId="{8910557C-9AF3-999E-B43E-578C80EFB74D}"/>
          </ac:picMkLst>
        </pc:picChg>
        <pc:picChg chg="mod">
          <ac:chgData name="Michaela Popelková" userId="4da947f916a43c95" providerId="LiveId" clId="{406A9813-D459-46B8-8222-BC53AA4B237A}" dt="2023-01-24T03:18:13.104" v="111"/>
          <ac:picMkLst>
            <pc:docMk/>
            <pc:sldMk cId="1113295387" sldId="279"/>
            <ac:picMk id="38" creationId="{8B327725-5B17-4DC7-BE9F-3C5BF964920B}"/>
          </ac:picMkLst>
        </pc:picChg>
        <pc:picChg chg="mod topLvl">
          <ac:chgData name="Michaela Popelková" userId="4da947f916a43c95" providerId="LiveId" clId="{406A9813-D459-46B8-8222-BC53AA4B237A}" dt="2023-01-24T03:18:20.446" v="112" actId="164"/>
          <ac:picMkLst>
            <pc:docMk/>
            <pc:sldMk cId="1113295387" sldId="279"/>
            <ac:picMk id="73" creationId="{CDAECBF1-8265-1B88-B538-0643D07AE651}"/>
          </ac:picMkLst>
        </pc:picChg>
      </pc:sldChg>
      <pc:sldChg chg="addSp delSp modSp mod">
        <pc:chgData name="Michaela Popelková" userId="4da947f916a43c95" providerId="LiveId" clId="{406A9813-D459-46B8-8222-BC53AA4B237A}" dt="2023-01-24T03:28:28.322" v="149" actId="164"/>
        <pc:sldMkLst>
          <pc:docMk/>
          <pc:sldMk cId="4186401560" sldId="280"/>
        </pc:sldMkLst>
        <pc:spChg chg="mod topLvl">
          <ac:chgData name="Michaela Popelková" userId="4da947f916a43c95" providerId="LiveId" clId="{406A9813-D459-46B8-8222-BC53AA4B237A}" dt="2023-01-24T03:28:28.322" v="149" actId="164"/>
          <ac:spMkLst>
            <pc:docMk/>
            <pc:sldMk cId="4186401560" sldId="280"/>
            <ac:spMk id="2" creationId="{DE322BCE-0271-4C8E-9878-A7CF42C7A47B}"/>
          </ac:spMkLst>
        </pc:spChg>
        <pc:spChg chg="mod topLvl">
          <ac:chgData name="Michaela Popelková" userId="4da947f916a43c95" providerId="LiveId" clId="{406A9813-D459-46B8-8222-BC53AA4B237A}" dt="2023-01-24T03:28:28.322" v="149" actId="164"/>
          <ac:spMkLst>
            <pc:docMk/>
            <pc:sldMk cId="4186401560" sldId="280"/>
            <ac:spMk id="4" creationId="{941005B8-86E4-E624-BFC2-DFAFA202C21A}"/>
          </ac:spMkLst>
        </pc:spChg>
        <pc:spChg chg="mod topLvl">
          <ac:chgData name="Michaela Popelková" userId="4da947f916a43c95" providerId="LiveId" clId="{406A9813-D459-46B8-8222-BC53AA4B237A}" dt="2023-01-24T03:28:28.322" v="149" actId="164"/>
          <ac:spMkLst>
            <pc:docMk/>
            <pc:sldMk cId="4186401560" sldId="280"/>
            <ac:spMk id="5" creationId="{4556D23B-93B3-3A0A-1406-46DC7EBBB2F5}"/>
          </ac:spMkLst>
        </pc:spChg>
        <pc:spChg chg="mod">
          <ac:chgData name="Michaela Popelková" userId="4da947f916a43c95" providerId="LiveId" clId="{406A9813-D459-46B8-8222-BC53AA4B237A}" dt="2023-01-24T03:17:34.814" v="104"/>
          <ac:spMkLst>
            <pc:docMk/>
            <pc:sldMk cId="4186401560" sldId="280"/>
            <ac:spMk id="9" creationId="{9C66C732-DAA2-4FBA-BD83-A0350892E818}"/>
          </ac:spMkLst>
        </pc:spChg>
        <pc:spChg chg="mod">
          <ac:chgData name="Michaela Popelková" userId="4da947f916a43c95" providerId="LiveId" clId="{406A9813-D459-46B8-8222-BC53AA4B237A}" dt="2023-01-24T03:17:34.814" v="104"/>
          <ac:spMkLst>
            <pc:docMk/>
            <pc:sldMk cId="4186401560" sldId="280"/>
            <ac:spMk id="12" creationId="{B4001555-BD13-8E39-83A5-297E61C38E05}"/>
          </ac:spMkLst>
        </pc:spChg>
        <pc:spChg chg="mod">
          <ac:chgData name="Michaela Popelková" userId="4da947f916a43c95" providerId="LiveId" clId="{406A9813-D459-46B8-8222-BC53AA4B237A}" dt="2023-01-24T03:17:34.814" v="104"/>
          <ac:spMkLst>
            <pc:docMk/>
            <pc:sldMk cId="4186401560" sldId="280"/>
            <ac:spMk id="18" creationId="{E272E4CC-7A16-55E6-DFB6-D7EEC1DA40B2}"/>
          </ac:spMkLst>
        </pc:spChg>
        <pc:spChg chg="mod">
          <ac:chgData name="Michaela Popelková" userId="4da947f916a43c95" providerId="LiveId" clId="{406A9813-D459-46B8-8222-BC53AA4B237A}" dt="2023-01-24T03:17:34.814" v="104"/>
          <ac:spMkLst>
            <pc:docMk/>
            <pc:sldMk cId="4186401560" sldId="280"/>
            <ac:spMk id="19" creationId="{CA21D2F8-9D32-9C38-A627-C6D360072DD1}"/>
          </ac:spMkLst>
        </pc:spChg>
        <pc:spChg chg="mod">
          <ac:chgData name="Michaela Popelková" userId="4da947f916a43c95" providerId="LiveId" clId="{406A9813-D459-46B8-8222-BC53AA4B237A}" dt="2023-01-24T03:17:34.814" v="104"/>
          <ac:spMkLst>
            <pc:docMk/>
            <pc:sldMk cId="4186401560" sldId="280"/>
            <ac:spMk id="21" creationId="{B4C57C23-1289-9D72-83F6-7670635F95D9}"/>
          </ac:spMkLst>
        </pc:spChg>
        <pc:spChg chg="mod">
          <ac:chgData name="Michaela Popelková" userId="4da947f916a43c95" providerId="LiveId" clId="{406A9813-D459-46B8-8222-BC53AA4B237A}" dt="2023-01-24T03:15:54.524" v="90" actId="165"/>
          <ac:spMkLst>
            <pc:docMk/>
            <pc:sldMk cId="4186401560" sldId="280"/>
            <ac:spMk id="23" creationId="{047BE93A-3226-70FC-41B2-4A5DD1EBC42C}"/>
          </ac:spMkLst>
        </pc:spChg>
        <pc:spChg chg="del">
          <ac:chgData name="Michaela Popelková" userId="4da947f916a43c95" providerId="LiveId" clId="{406A9813-D459-46B8-8222-BC53AA4B237A}" dt="2023-01-24T03:15:50.413" v="89" actId="478"/>
          <ac:spMkLst>
            <pc:docMk/>
            <pc:sldMk cId="4186401560" sldId="280"/>
            <ac:spMk id="24" creationId="{BDD0A2E3-F089-8CA7-4C72-67A263AE276F}"/>
          </ac:spMkLst>
        </pc:spChg>
        <pc:spChg chg="mod topLvl">
          <ac:chgData name="Michaela Popelková" userId="4da947f916a43c95" providerId="LiveId" clId="{406A9813-D459-46B8-8222-BC53AA4B237A}" dt="2023-01-24T03:28:28.322" v="149" actId="164"/>
          <ac:spMkLst>
            <pc:docMk/>
            <pc:sldMk cId="4186401560" sldId="280"/>
            <ac:spMk id="25" creationId="{1390292E-CF4A-4AAE-B8F3-6810A56F228D}"/>
          </ac:spMkLst>
        </pc:spChg>
        <pc:spChg chg="add mod">
          <ac:chgData name="Michaela Popelková" userId="4da947f916a43c95" providerId="LiveId" clId="{406A9813-D459-46B8-8222-BC53AA4B237A}" dt="2023-01-24T03:28:28.322" v="149" actId="164"/>
          <ac:spMkLst>
            <pc:docMk/>
            <pc:sldMk cId="4186401560" sldId="280"/>
            <ac:spMk id="26" creationId="{15DAD98E-CB31-E2CF-5E23-59CB4E0D0289}"/>
          </ac:spMkLst>
        </pc:spChg>
        <pc:spChg chg="mod topLvl">
          <ac:chgData name="Michaela Popelková" userId="4da947f916a43c95" providerId="LiveId" clId="{406A9813-D459-46B8-8222-BC53AA4B237A}" dt="2023-01-24T03:28:28.322" v="149" actId="164"/>
          <ac:spMkLst>
            <pc:docMk/>
            <pc:sldMk cId="4186401560" sldId="280"/>
            <ac:spMk id="30" creationId="{64DED63F-BEAD-3DFE-8D68-8EB7DBCE9DED}"/>
          </ac:spMkLst>
        </pc:spChg>
        <pc:spChg chg="del">
          <ac:chgData name="Michaela Popelková" userId="4da947f916a43c95" providerId="LiveId" clId="{406A9813-D459-46B8-8222-BC53AA4B237A}" dt="2023-01-24T03:15:50.413" v="89" actId="478"/>
          <ac:spMkLst>
            <pc:docMk/>
            <pc:sldMk cId="4186401560" sldId="280"/>
            <ac:spMk id="31" creationId="{D9DE9EA6-C487-86BA-DE35-822356A013AF}"/>
          </ac:spMkLst>
        </pc:spChg>
        <pc:spChg chg="mod">
          <ac:chgData name="Michaela Popelková" userId="4da947f916a43c95" providerId="LiveId" clId="{406A9813-D459-46B8-8222-BC53AA4B237A}" dt="2023-01-24T03:15:54.524" v="90" actId="165"/>
          <ac:spMkLst>
            <pc:docMk/>
            <pc:sldMk cId="4186401560" sldId="280"/>
            <ac:spMk id="40" creationId="{07880A4F-F3EA-3BF3-6E0C-73F0DDDF482E}"/>
          </ac:spMkLst>
        </pc:spChg>
        <pc:spChg chg="mod">
          <ac:chgData name="Michaela Popelková" userId="4da947f916a43c95" providerId="LiveId" clId="{406A9813-D459-46B8-8222-BC53AA4B237A}" dt="2023-01-24T03:15:54.524" v="90" actId="165"/>
          <ac:spMkLst>
            <pc:docMk/>
            <pc:sldMk cId="4186401560" sldId="280"/>
            <ac:spMk id="41" creationId="{10F0AAA0-B827-92ED-FEBC-613DD2829AE8}"/>
          </ac:spMkLst>
        </pc:spChg>
        <pc:spChg chg="mod">
          <ac:chgData name="Michaela Popelková" userId="4da947f916a43c95" providerId="LiveId" clId="{406A9813-D459-46B8-8222-BC53AA4B237A}" dt="2023-01-24T03:15:54.524" v="90" actId="165"/>
          <ac:spMkLst>
            <pc:docMk/>
            <pc:sldMk cId="4186401560" sldId="280"/>
            <ac:spMk id="43" creationId="{AFBBA696-362A-A5F4-FCF7-BAEDBDC131E2}"/>
          </ac:spMkLst>
        </pc:spChg>
        <pc:grpChg chg="add mod">
          <ac:chgData name="Michaela Popelková" userId="4da947f916a43c95" providerId="LiveId" clId="{406A9813-D459-46B8-8222-BC53AA4B237A}" dt="2023-01-24T03:28:28.322" v="149" actId="164"/>
          <ac:grpSpMkLst>
            <pc:docMk/>
            <pc:sldMk cId="4186401560" sldId="280"/>
            <ac:grpSpMk id="3" creationId="{CEC0EE78-50D1-1A43-99F6-0AD50CD9BD39}"/>
          </ac:grpSpMkLst>
        </pc:grpChg>
        <pc:grpChg chg="del">
          <ac:chgData name="Michaela Popelková" userId="4da947f916a43c95" providerId="LiveId" clId="{406A9813-D459-46B8-8222-BC53AA4B237A}" dt="2023-01-24T03:15:50.413" v="89" actId="478"/>
          <ac:grpSpMkLst>
            <pc:docMk/>
            <pc:sldMk cId="4186401560" sldId="280"/>
            <ac:grpSpMk id="6" creationId="{0ABF65D3-C598-C63B-5BFF-D11DC5AA98E2}"/>
          </ac:grpSpMkLst>
        </pc:grpChg>
        <pc:grpChg chg="mod topLvl">
          <ac:chgData name="Michaela Popelková" userId="4da947f916a43c95" providerId="LiveId" clId="{406A9813-D459-46B8-8222-BC53AA4B237A}" dt="2023-01-24T03:28:28.322" v="149" actId="164"/>
          <ac:grpSpMkLst>
            <pc:docMk/>
            <pc:sldMk cId="4186401560" sldId="280"/>
            <ac:grpSpMk id="8" creationId="{F38241AD-413F-D542-7C2D-EA760AD8CD5C}"/>
          </ac:grpSpMkLst>
        </pc:grpChg>
        <pc:grpChg chg="add mod">
          <ac:chgData name="Michaela Popelková" userId="4da947f916a43c95" providerId="LiveId" clId="{406A9813-D459-46B8-8222-BC53AA4B237A}" dt="2023-01-24T03:28:28.322" v="149" actId="164"/>
          <ac:grpSpMkLst>
            <pc:docMk/>
            <pc:sldMk cId="4186401560" sldId="280"/>
            <ac:grpSpMk id="14" creationId="{F3F02817-5480-B56D-DB41-CF7ACEBC42CA}"/>
          </ac:grpSpMkLst>
        </pc:grpChg>
        <pc:grpChg chg="mod topLvl">
          <ac:chgData name="Michaela Popelková" userId="4da947f916a43c95" providerId="LiveId" clId="{406A9813-D459-46B8-8222-BC53AA4B237A}" dt="2023-01-24T03:28:28.322" v="149" actId="164"/>
          <ac:grpSpMkLst>
            <pc:docMk/>
            <pc:sldMk cId="4186401560" sldId="280"/>
            <ac:grpSpMk id="15" creationId="{51ECE078-B670-0B3B-BC00-8A66FF089FAB}"/>
          </ac:grpSpMkLst>
        </pc:grpChg>
        <pc:grpChg chg="mod">
          <ac:chgData name="Michaela Popelková" userId="4da947f916a43c95" providerId="LiveId" clId="{406A9813-D459-46B8-8222-BC53AA4B237A}" dt="2023-01-24T03:17:34.814" v="104"/>
          <ac:grpSpMkLst>
            <pc:docMk/>
            <pc:sldMk cId="4186401560" sldId="280"/>
            <ac:grpSpMk id="16" creationId="{92258DAE-70E8-AD95-1C4D-E2013888BE3C}"/>
          </ac:grpSpMkLst>
        </pc:grpChg>
        <pc:grpChg chg="mod">
          <ac:chgData name="Michaela Popelková" userId="4da947f916a43c95" providerId="LiveId" clId="{406A9813-D459-46B8-8222-BC53AA4B237A}" dt="2023-01-24T03:17:34.814" v="104"/>
          <ac:grpSpMkLst>
            <pc:docMk/>
            <pc:sldMk cId="4186401560" sldId="280"/>
            <ac:grpSpMk id="20" creationId="{4E14D84B-4534-2986-068A-3F01FCC0BB43}"/>
          </ac:grpSpMkLst>
        </pc:grpChg>
        <pc:grpChg chg="add mod">
          <ac:chgData name="Michaela Popelková" userId="4da947f916a43c95" providerId="LiveId" clId="{406A9813-D459-46B8-8222-BC53AA4B237A}" dt="2023-01-24T03:28:28.322" v="149" actId="164"/>
          <ac:grpSpMkLst>
            <pc:docMk/>
            <pc:sldMk cId="4186401560" sldId="280"/>
            <ac:grpSpMk id="27" creationId="{F72627E1-A42E-32EE-B9B7-DE2D1531AB67}"/>
          </ac:grpSpMkLst>
        </pc:grpChg>
        <pc:grpChg chg="del mod topLvl">
          <ac:chgData name="Michaela Popelková" userId="4da947f916a43c95" providerId="LiveId" clId="{406A9813-D459-46B8-8222-BC53AA4B237A}" dt="2023-01-24T03:15:58.723" v="91" actId="478"/>
          <ac:grpSpMkLst>
            <pc:docMk/>
            <pc:sldMk cId="4186401560" sldId="280"/>
            <ac:grpSpMk id="37" creationId="{3B8B6732-F567-00FC-4BC5-A7FD1DC8EDC0}"/>
          </ac:grpSpMkLst>
        </pc:grpChg>
        <pc:grpChg chg="mod">
          <ac:chgData name="Michaela Popelková" userId="4da947f916a43c95" providerId="LiveId" clId="{406A9813-D459-46B8-8222-BC53AA4B237A}" dt="2023-01-24T03:15:54.524" v="90" actId="165"/>
          <ac:grpSpMkLst>
            <pc:docMk/>
            <pc:sldMk cId="4186401560" sldId="280"/>
            <ac:grpSpMk id="38" creationId="{24C258D9-2195-7DD2-BC4A-8EC3600144C1}"/>
          </ac:grpSpMkLst>
        </pc:grpChg>
        <pc:grpChg chg="mod">
          <ac:chgData name="Michaela Popelková" userId="4da947f916a43c95" providerId="LiveId" clId="{406A9813-D459-46B8-8222-BC53AA4B237A}" dt="2023-01-24T03:15:54.524" v="90" actId="165"/>
          <ac:grpSpMkLst>
            <pc:docMk/>
            <pc:sldMk cId="4186401560" sldId="280"/>
            <ac:grpSpMk id="42" creationId="{00D56433-98A3-65EC-09D1-0C2668C11D02}"/>
          </ac:grpSpMkLst>
        </pc:grpChg>
        <pc:grpChg chg="del">
          <ac:chgData name="Michaela Popelková" userId="4da947f916a43c95" providerId="LiveId" clId="{406A9813-D459-46B8-8222-BC53AA4B237A}" dt="2023-01-24T03:15:54.524" v="90" actId="165"/>
          <ac:grpSpMkLst>
            <pc:docMk/>
            <pc:sldMk cId="4186401560" sldId="280"/>
            <ac:grpSpMk id="45" creationId="{242941DD-08A5-2982-0036-0D9E6CB23A5C}"/>
          </ac:grpSpMkLst>
        </pc:grpChg>
        <pc:picChg chg="mod">
          <ac:chgData name="Michaela Popelková" userId="4da947f916a43c95" providerId="LiveId" clId="{406A9813-D459-46B8-8222-BC53AA4B237A}" dt="2023-01-24T03:15:54.524" v="90" actId="165"/>
          <ac:picMkLst>
            <pc:docMk/>
            <pc:sldMk cId="4186401560" sldId="280"/>
            <ac:picMk id="7" creationId="{3AF75785-771E-9E56-5799-5A028078A6BB}"/>
          </ac:picMkLst>
        </pc:picChg>
        <pc:picChg chg="mod topLvl">
          <ac:chgData name="Michaela Popelková" userId="4da947f916a43c95" providerId="LiveId" clId="{406A9813-D459-46B8-8222-BC53AA4B237A}" dt="2023-01-24T03:28:28.322" v="149" actId="164"/>
          <ac:picMkLst>
            <pc:docMk/>
            <pc:sldMk cId="4186401560" sldId="280"/>
            <ac:picMk id="10" creationId="{7610F069-E2EA-9E96-8DBE-018BE68F1321}"/>
          </ac:picMkLst>
        </pc:picChg>
        <pc:picChg chg="mod">
          <ac:chgData name="Michaela Popelková" userId="4da947f916a43c95" providerId="LiveId" clId="{406A9813-D459-46B8-8222-BC53AA4B237A}" dt="2023-01-24T03:15:54.524" v="90" actId="165"/>
          <ac:picMkLst>
            <pc:docMk/>
            <pc:sldMk cId="4186401560" sldId="280"/>
            <ac:picMk id="11" creationId="{3B338401-92E3-3C27-67DB-862F16BEB311}"/>
          </ac:picMkLst>
        </pc:picChg>
        <pc:picChg chg="mod">
          <ac:chgData name="Michaela Popelková" userId="4da947f916a43c95" providerId="LiveId" clId="{406A9813-D459-46B8-8222-BC53AA4B237A}" dt="2023-01-24T03:17:34.814" v="104"/>
          <ac:picMkLst>
            <pc:docMk/>
            <pc:sldMk cId="4186401560" sldId="280"/>
            <ac:picMk id="13" creationId="{89675392-CF95-78CC-7FB0-C332F8C0F978}"/>
          </ac:picMkLst>
        </pc:picChg>
        <pc:picChg chg="mod">
          <ac:chgData name="Michaela Popelková" userId="4da947f916a43c95" providerId="LiveId" clId="{406A9813-D459-46B8-8222-BC53AA4B237A}" dt="2023-01-24T03:17:34.814" v="104"/>
          <ac:picMkLst>
            <pc:docMk/>
            <pc:sldMk cId="4186401560" sldId="280"/>
            <ac:picMk id="17" creationId="{B8FEBEF3-39D9-19AF-B5F0-E017950BBD21}"/>
          </ac:picMkLst>
        </pc:picChg>
        <pc:picChg chg="mod">
          <ac:chgData name="Michaela Popelková" userId="4da947f916a43c95" providerId="LiveId" clId="{406A9813-D459-46B8-8222-BC53AA4B237A}" dt="2023-01-24T03:17:34.814" v="104"/>
          <ac:picMkLst>
            <pc:docMk/>
            <pc:sldMk cId="4186401560" sldId="280"/>
            <ac:picMk id="22" creationId="{AAE19F29-17E7-E0B6-3153-722E4CDDEBBD}"/>
          </ac:picMkLst>
        </pc:picChg>
        <pc:picChg chg="mod">
          <ac:chgData name="Michaela Popelková" userId="4da947f916a43c95" providerId="LiveId" clId="{406A9813-D459-46B8-8222-BC53AA4B237A}" dt="2023-01-24T03:15:54.524" v="90" actId="165"/>
          <ac:picMkLst>
            <pc:docMk/>
            <pc:sldMk cId="4186401560" sldId="280"/>
            <ac:picMk id="29" creationId="{F3F0D398-9FDE-7A5E-23EA-7CBCEF403D8F}"/>
          </ac:picMkLst>
        </pc:picChg>
        <pc:picChg chg="mod">
          <ac:chgData name="Michaela Popelková" userId="4da947f916a43c95" providerId="LiveId" clId="{406A9813-D459-46B8-8222-BC53AA4B237A}" dt="2023-01-24T03:15:54.524" v="90" actId="165"/>
          <ac:picMkLst>
            <pc:docMk/>
            <pc:sldMk cId="4186401560" sldId="280"/>
            <ac:picMk id="39" creationId="{FF9E0C90-E79F-03B2-76C0-DD1DC7915256}"/>
          </ac:picMkLst>
        </pc:picChg>
        <pc:picChg chg="mod">
          <ac:chgData name="Michaela Popelková" userId="4da947f916a43c95" providerId="LiveId" clId="{406A9813-D459-46B8-8222-BC53AA4B237A}" dt="2023-01-24T03:15:54.524" v="90" actId="165"/>
          <ac:picMkLst>
            <pc:docMk/>
            <pc:sldMk cId="4186401560" sldId="280"/>
            <ac:picMk id="44" creationId="{D941E502-6FFA-1FF5-27B5-2E3D6B3ADF47}"/>
          </ac:picMkLst>
        </pc:picChg>
      </pc:sldChg>
      <pc:sldChg chg="addSp delSp modSp mod">
        <pc:chgData name="Michaela Popelková" userId="4da947f916a43c95" providerId="LiveId" clId="{406A9813-D459-46B8-8222-BC53AA4B237A}" dt="2023-01-24T03:18:31.164" v="113" actId="164"/>
        <pc:sldMkLst>
          <pc:docMk/>
          <pc:sldMk cId="2926952622" sldId="281"/>
        </pc:sldMkLst>
        <pc:spChg chg="mod topLvl">
          <ac:chgData name="Michaela Popelková" userId="4da947f916a43c95" providerId="LiveId" clId="{406A9813-D459-46B8-8222-BC53AA4B237A}" dt="2023-01-24T03:18:31.164" v="113" actId="164"/>
          <ac:spMkLst>
            <pc:docMk/>
            <pc:sldMk cId="2926952622" sldId="281"/>
            <ac:spMk id="2" creationId="{DE322BCE-0271-4C8E-9878-A7CF42C7A47B}"/>
          </ac:spMkLst>
        </pc:spChg>
        <pc:spChg chg="mod topLvl">
          <ac:chgData name="Michaela Popelková" userId="4da947f916a43c95" providerId="LiveId" clId="{406A9813-D459-46B8-8222-BC53AA4B237A}" dt="2023-01-24T03:18:31.164" v="113" actId="164"/>
          <ac:spMkLst>
            <pc:docMk/>
            <pc:sldMk cId="2926952622" sldId="281"/>
            <ac:spMk id="5" creationId="{53998901-EBA9-538A-F5FB-21BD06BED205}"/>
          </ac:spMkLst>
        </pc:spChg>
        <pc:spChg chg="mod topLvl">
          <ac:chgData name="Michaela Popelková" userId="4da947f916a43c95" providerId="LiveId" clId="{406A9813-D459-46B8-8222-BC53AA4B237A}" dt="2023-01-24T03:18:31.164" v="113" actId="164"/>
          <ac:spMkLst>
            <pc:docMk/>
            <pc:sldMk cId="2926952622" sldId="281"/>
            <ac:spMk id="6" creationId="{CAD0F174-5BCC-75E0-DC71-BFE484D3C5DF}"/>
          </ac:spMkLst>
        </pc:spChg>
        <pc:spChg chg="mod">
          <ac:chgData name="Michaela Popelková" userId="4da947f916a43c95" providerId="LiveId" clId="{406A9813-D459-46B8-8222-BC53AA4B237A}" dt="2023-01-24T03:17:49.948" v="109"/>
          <ac:spMkLst>
            <pc:docMk/>
            <pc:sldMk cId="2926952622" sldId="281"/>
            <ac:spMk id="9" creationId="{33101563-BC3F-0694-0E6B-FAE4725558B0}"/>
          </ac:spMkLst>
        </pc:spChg>
        <pc:spChg chg="mod">
          <ac:chgData name="Michaela Popelková" userId="4da947f916a43c95" providerId="LiveId" clId="{406A9813-D459-46B8-8222-BC53AA4B237A}" dt="2023-01-24T03:17:49.948" v="109"/>
          <ac:spMkLst>
            <pc:docMk/>
            <pc:sldMk cId="2926952622" sldId="281"/>
            <ac:spMk id="11" creationId="{97F09444-5612-1908-D11C-231F2A19DFCE}"/>
          </ac:spMkLst>
        </pc:spChg>
        <pc:spChg chg="mod">
          <ac:chgData name="Michaela Popelková" userId="4da947f916a43c95" providerId="LiveId" clId="{406A9813-D459-46B8-8222-BC53AA4B237A}" dt="2023-01-24T03:17:49.948" v="109"/>
          <ac:spMkLst>
            <pc:docMk/>
            <pc:sldMk cId="2926952622" sldId="281"/>
            <ac:spMk id="16" creationId="{1AC25DB6-FEE8-C294-12EF-FE5EB32565C3}"/>
          </ac:spMkLst>
        </pc:spChg>
        <pc:spChg chg="mod">
          <ac:chgData name="Michaela Popelková" userId="4da947f916a43c95" providerId="LiveId" clId="{406A9813-D459-46B8-8222-BC53AA4B237A}" dt="2023-01-24T03:17:49.948" v="109"/>
          <ac:spMkLst>
            <pc:docMk/>
            <pc:sldMk cId="2926952622" sldId="281"/>
            <ac:spMk id="17" creationId="{30344E7F-F583-C63E-B6C2-EBF6B84754AE}"/>
          </ac:spMkLst>
        </pc:spChg>
        <pc:spChg chg="mod">
          <ac:chgData name="Michaela Popelková" userId="4da947f916a43c95" providerId="LiveId" clId="{406A9813-D459-46B8-8222-BC53AA4B237A}" dt="2023-01-24T03:14:59.069" v="81" actId="165"/>
          <ac:spMkLst>
            <pc:docMk/>
            <pc:sldMk cId="2926952622" sldId="281"/>
            <ac:spMk id="18" creationId="{2E4740BA-7E7B-C2C1-6207-E6E879B3C5D5}"/>
          </ac:spMkLst>
        </pc:spChg>
        <pc:spChg chg="del">
          <ac:chgData name="Michaela Popelková" userId="4da947f916a43c95" providerId="LiveId" clId="{406A9813-D459-46B8-8222-BC53AA4B237A}" dt="2023-01-24T03:14:54.373" v="80" actId="478"/>
          <ac:spMkLst>
            <pc:docMk/>
            <pc:sldMk cId="2926952622" sldId="281"/>
            <ac:spMk id="22" creationId="{9CD9F117-A71F-15C5-14B7-D88B56C77F0D}"/>
          </ac:spMkLst>
        </pc:spChg>
        <pc:spChg chg="mod topLvl">
          <ac:chgData name="Michaela Popelková" userId="4da947f916a43c95" providerId="LiveId" clId="{406A9813-D459-46B8-8222-BC53AA4B237A}" dt="2023-01-24T03:18:31.164" v="113" actId="164"/>
          <ac:spMkLst>
            <pc:docMk/>
            <pc:sldMk cId="2926952622" sldId="281"/>
            <ac:spMk id="24" creationId="{6D8C8E85-BA86-EDBF-EA95-D6F89D6170E2}"/>
          </ac:spMkLst>
        </pc:spChg>
        <pc:spChg chg="mod topLvl">
          <ac:chgData name="Michaela Popelková" userId="4da947f916a43c95" providerId="LiveId" clId="{406A9813-D459-46B8-8222-BC53AA4B237A}" dt="2023-01-24T03:18:31.164" v="113" actId="164"/>
          <ac:spMkLst>
            <pc:docMk/>
            <pc:sldMk cId="2926952622" sldId="281"/>
            <ac:spMk id="25" creationId="{1390292E-CF4A-4AAE-B8F3-6810A56F228D}"/>
          </ac:spMkLst>
        </pc:spChg>
        <pc:spChg chg="mod">
          <ac:chgData name="Michaela Popelková" userId="4da947f916a43c95" providerId="LiveId" clId="{406A9813-D459-46B8-8222-BC53AA4B237A}" dt="2023-01-24T03:14:59.069" v="81" actId="165"/>
          <ac:spMkLst>
            <pc:docMk/>
            <pc:sldMk cId="2926952622" sldId="281"/>
            <ac:spMk id="26" creationId="{F69B11E1-7F6C-65DF-525A-DC80654180E2}"/>
          </ac:spMkLst>
        </pc:spChg>
        <pc:spChg chg="mod">
          <ac:chgData name="Michaela Popelková" userId="4da947f916a43c95" providerId="LiveId" clId="{406A9813-D459-46B8-8222-BC53AA4B237A}" dt="2023-01-24T03:14:59.069" v="81" actId="165"/>
          <ac:spMkLst>
            <pc:docMk/>
            <pc:sldMk cId="2926952622" sldId="281"/>
            <ac:spMk id="27" creationId="{4AEF4F02-E4E3-8B48-4175-E46BCA792732}"/>
          </ac:spMkLst>
        </pc:spChg>
        <pc:spChg chg="del">
          <ac:chgData name="Michaela Popelková" userId="4da947f916a43c95" providerId="LiveId" clId="{406A9813-D459-46B8-8222-BC53AA4B237A}" dt="2023-01-24T03:14:54.373" v="80" actId="478"/>
          <ac:spMkLst>
            <pc:docMk/>
            <pc:sldMk cId="2926952622" sldId="281"/>
            <ac:spMk id="29" creationId="{1B7CA4C4-2537-C097-3B0A-E778755AAC03}"/>
          </ac:spMkLst>
        </pc:spChg>
        <pc:spChg chg="mod">
          <ac:chgData name="Michaela Popelková" userId="4da947f916a43c95" providerId="LiveId" clId="{406A9813-D459-46B8-8222-BC53AA4B237A}" dt="2023-01-24T03:14:59.069" v="81" actId="165"/>
          <ac:spMkLst>
            <pc:docMk/>
            <pc:sldMk cId="2926952622" sldId="281"/>
            <ac:spMk id="30" creationId="{23827D29-0D78-5812-589C-DA49DF4E347C}"/>
          </ac:spMkLst>
        </pc:spChg>
        <pc:spChg chg="mod">
          <ac:chgData name="Michaela Popelková" userId="4da947f916a43c95" providerId="LiveId" clId="{406A9813-D459-46B8-8222-BC53AA4B237A}" dt="2023-01-24T03:17:49.948" v="109"/>
          <ac:spMkLst>
            <pc:docMk/>
            <pc:sldMk cId="2926952622" sldId="281"/>
            <ac:spMk id="34" creationId="{54444753-1FC5-F59F-9754-9CE5B3997504}"/>
          </ac:spMkLst>
        </pc:spChg>
        <pc:spChg chg="add mod">
          <ac:chgData name="Michaela Popelková" userId="4da947f916a43c95" providerId="LiveId" clId="{406A9813-D459-46B8-8222-BC53AA4B237A}" dt="2023-01-24T03:18:31.164" v="113" actId="164"/>
          <ac:spMkLst>
            <pc:docMk/>
            <pc:sldMk cId="2926952622" sldId="281"/>
            <ac:spMk id="36" creationId="{D7817DAE-FCE5-BCC2-0D85-879F677C3F0F}"/>
          </ac:spMkLst>
        </pc:spChg>
        <pc:grpChg chg="add mod">
          <ac:chgData name="Michaela Popelková" userId="4da947f916a43c95" providerId="LiveId" clId="{406A9813-D459-46B8-8222-BC53AA4B237A}" dt="2023-01-24T03:18:31.164" v="113" actId="164"/>
          <ac:grpSpMkLst>
            <pc:docMk/>
            <pc:sldMk cId="2926952622" sldId="281"/>
            <ac:grpSpMk id="3" creationId="{730C77FE-A3A3-F5A3-86D3-48D2370EFCC1}"/>
          </ac:grpSpMkLst>
        </pc:grpChg>
        <pc:grpChg chg="del">
          <ac:chgData name="Michaela Popelková" userId="4da947f916a43c95" providerId="LiveId" clId="{406A9813-D459-46B8-8222-BC53AA4B237A}" dt="2023-01-24T03:14:54.373" v="80" actId="478"/>
          <ac:grpSpMkLst>
            <pc:docMk/>
            <pc:sldMk cId="2926952622" sldId="281"/>
            <ac:grpSpMk id="7" creationId="{30AD339C-3027-02E6-C020-0E17C8A46AF7}"/>
          </ac:grpSpMkLst>
        </pc:grpChg>
        <pc:grpChg chg="mod topLvl">
          <ac:chgData name="Michaela Popelková" userId="4da947f916a43c95" providerId="LiveId" clId="{406A9813-D459-46B8-8222-BC53AA4B237A}" dt="2023-01-24T03:18:31.164" v="113" actId="164"/>
          <ac:grpSpMkLst>
            <pc:docMk/>
            <pc:sldMk cId="2926952622" sldId="281"/>
            <ac:grpSpMk id="8" creationId="{0E4BF1FF-B8C9-BC32-8B94-2E2ED3420BEC}"/>
          </ac:grpSpMkLst>
        </pc:grpChg>
        <pc:grpChg chg="add mod">
          <ac:chgData name="Michaela Popelková" userId="4da947f916a43c95" providerId="LiveId" clId="{406A9813-D459-46B8-8222-BC53AA4B237A}" dt="2023-01-24T03:18:31.164" v="113" actId="164"/>
          <ac:grpSpMkLst>
            <pc:docMk/>
            <pc:sldMk cId="2926952622" sldId="281"/>
            <ac:grpSpMk id="13" creationId="{AB3DFBFE-E305-3361-EE5C-01DAAA501AF7}"/>
          </ac:grpSpMkLst>
        </pc:grpChg>
        <pc:grpChg chg="mod">
          <ac:chgData name="Michaela Popelková" userId="4da947f916a43c95" providerId="LiveId" clId="{406A9813-D459-46B8-8222-BC53AA4B237A}" dt="2023-01-24T03:17:49.948" v="109"/>
          <ac:grpSpMkLst>
            <pc:docMk/>
            <pc:sldMk cId="2926952622" sldId="281"/>
            <ac:grpSpMk id="14" creationId="{59DE0B06-D5F3-0C86-0869-4E63025BB4DD}"/>
          </ac:grpSpMkLst>
        </pc:grpChg>
        <pc:grpChg chg="del mod topLvl">
          <ac:chgData name="Michaela Popelková" userId="4da947f916a43c95" providerId="LiveId" clId="{406A9813-D459-46B8-8222-BC53AA4B237A}" dt="2023-01-24T03:15:01.992" v="82" actId="478"/>
          <ac:grpSpMkLst>
            <pc:docMk/>
            <pc:sldMk cId="2926952622" sldId="281"/>
            <ac:grpSpMk id="19" creationId="{41873CED-204C-7460-8C52-E3F968A11489}"/>
          </ac:grpSpMkLst>
        </pc:grpChg>
        <pc:grpChg chg="mod">
          <ac:chgData name="Michaela Popelková" userId="4da947f916a43c95" providerId="LiveId" clId="{406A9813-D459-46B8-8222-BC53AA4B237A}" dt="2023-01-24T03:14:59.069" v="81" actId="165"/>
          <ac:grpSpMkLst>
            <pc:docMk/>
            <pc:sldMk cId="2926952622" sldId="281"/>
            <ac:grpSpMk id="20" creationId="{B824859A-0EA4-5E52-B46D-2A33B8B43D4C}"/>
          </ac:grpSpMkLst>
        </pc:grpChg>
        <pc:grpChg chg="mod">
          <ac:chgData name="Michaela Popelková" userId="4da947f916a43c95" providerId="LiveId" clId="{406A9813-D459-46B8-8222-BC53AA4B237A}" dt="2023-01-24T03:14:59.069" v="81" actId="165"/>
          <ac:grpSpMkLst>
            <pc:docMk/>
            <pc:sldMk cId="2926952622" sldId="281"/>
            <ac:grpSpMk id="28" creationId="{807E054E-5D84-B374-18FF-643024B07CD8}"/>
          </ac:grpSpMkLst>
        </pc:grpChg>
        <pc:grpChg chg="del">
          <ac:chgData name="Michaela Popelková" userId="4da947f916a43c95" providerId="LiveId" clId="{406A9813-D459-46B8-8222-BC53AA4B237A}" dt="2023-01-24T03:14:59.069" v="81" actId="165"/>
          <ac:grpSpMkLst>
            <pc:docMk/>
            <pc:sldMk cId="2926952622" sldId="281"/>
            <ac:grpSpMk id="32" creationId="{25AF0874-7567-0E29-0C8E-88BE2737F34A}"/>
          </ac:grpSpMkLst>
        </pc:grpChg>
        <pc:grpChg chg="mod">
          <ac:chgData name="Michaela Popelková" userId="4da947f916a43c95" providerId="LiveId" clId="{406A9813-D459-46B8-8222-BC53AA4B237A}" dt="2023-01-24T03:17:49.948" v="109"/>
          <ac:grpSpMkLst>
            <pc:docMk/>
            <pc:sldMk cId="2926952622" sldId="281"/>
            <ac:grpSpMk id="33" creationId="{94254092-0FEF-570B-DCEC-B11CB78C90ED}"/>
          </ac:grpSpMkLst>
        </pc:grpChg>
        <pc:grpChg chg="add mod">
          <ac:chgData name="Michaela Popelková" userId="4da947f916a43c95" providerId="LiveId" clId="{406A9813-D459-46B8-8222-BC53AA4B237A}" dt="2023-01-24T03:18:31.164" v="113" actId="164"/>
          <ac:grpSpMkLst>
            <pc:docMk/>
            <pc:sldMk cId="2926952622" sldId="281"/>
            <ac:grpSpMk id="37" creationId="{C5B57B13-E1C2-4193-207F-1AB784B2DEF3}"/>
          </ac:grpSpMkLst>
        </pc:grpChg>
        <pc:picChg chg="mod topLvl">
          <ac:chgData name="Michaela Popelková" userId="4da947f916a43c95" providerId="LiveId" clId="{406A9813-D459-46B8-8222-BC53AA4B237A}" dt="2023-01-24T03:18:31.164" v="113" actId="164"/>
          <ac:picMkLst>
            <pc:docMk/>
            <pc:sldMk cId="2926952622" sldId="281"/>
            <ac:picMk id="4" creationId="{3650E90E-3B1B-E5EF-5023-B68501694268}"/>
          </ac:picMkLst>
        </pc:picChg>
        <pc:picChg chg="mod topLvl">
          <ac:chgData name="Michaela Popelková" userId="4da947f916a43c95" providerId="LiveId" clId="{406A9813-D459-46B8-8222-BC53AA4B237A}" dt="2023-01-24T03:18:31.164" v="113" actId="164"/>
          <ac:picMkLst>
            <pc:docMk/>
            <pc:sldMk cId="2926952622" sldId="281"/>
            <ac:picMk id="10" creationId="{8F2C31B3-5416-C9CC-AD5E-8E80A48EB098}"/>
          </ac:picMkLst>
        </pc:picChg>
        <pc:picChg chg="mod">
          <ac:chgData name="Michaela Popelková" userId="4da947f916a43c95" providerId="LiveId" clId="{406A9813-D459-46B8-8222-BC53AA4B237A}" dt="2023-01-24T03:17:49.948" v="109"/>
          <ac:picMkLst>
            <pc:docMk/>
            <pc:sldMk cId="2926952622" sldId="281"/>
            <ac:picMk id="12" creationId="{71A65C25-5962-CB0D-51FC-A4FAB931D37D}"/>
          </ac:picMkLst>
        </pc:picChg>
        <pc:picChg chg="mod">
          <ac:chgData name="Michaela Popelková" userId="4da947f916a43c95" providerId="LiveId" clId="{406A9813-D459-46B8-8222-BC53AA4B237A}" dt="2023-01-24T03:17:49.948" v="109"/>
          <ac:picMkLst>
            <pc:docMk/>
            <pc:sldMk cId="2926952622" sldId="281"/>
            <ac:picMk id="15" creationId="{1986BCA6-353F-9DA1-1B08-F80CD8895CFA}"/>
          </ac:picMkLst>
        </pc:picChg>
        <pc:picChg chg="mod">
          <ac:chgData name="Michaela Popelková" userId="4da947f916a43c95" providerId="LiveId" clId="{406A9813-D459-46B8-8222-BC53AA4B237A}" dt="2023-01-24T03:14:59.069" v="81" actId="165"/>
          <ac:picMkLst>
            <pc:docMk/>
            <pc:sldMk cId="2926952622" sldId="281"/>
            <ac:picMk id="21" creationId="{30EB1A0E-6A28-5A5B-2929-4EE5C4CBA9C4}"/>
          </ac:picMkLst>
        </pc:picChg>
        <pc:picChg chg="mod">
          <ac:chgData name="Michaela Popelková" userId="4da947f916a43c95" providerId="LiveId" clId="{406A9813-D459-46B8-8222-BC53AA4B237A}" dt="2023-01-24T03:14:59.069" v="81" actId="165"/>
          <ac:picMkLst>
            <pc:docMk/>
            <pc:sldMk cId="2926952622" sldId="281"/>
            <ac:picMk id="23" creationId="{4DE1B05D-FACB-C99F-9B81-6D9F829266CE}"/>
          </ac:picMkLst>
        </pc:picChg>
        <pc:picChg chg="mod">
          <ac:chgData name="Michaela Popelková" userId="4da947f916a43c95" providerId="LiveId" clId="{406A9813-D459-46B8-8222-BC53AA4B237A}" dt="2023-01-24T03:14:59.069" v="81" actId="165"/>
          <ac:picMkLst>
            <pc:docMk/>
            <pc:sldMk cId="2926952622" sldId="281"/>
            <ac:picMk id="31" creationId="{60FE897C-C797-FC77-DCA5-214CAFC53D93}"/>
          </ac:picMkLst>
        </pc:picChg>
        <pc:picChg chg="mod">
          <ac:chgData name="Michaela Popelková" userId="4da947f916a43c95" providerId="LiveId" clId="{406A9813-D459-46B8-8222-BC53AA4B237A}" dt="2023-01-24T03:17:49.948" v="109"/>
          <ac:picMkLst>
            <pc:docMk/>
            <pc:sldMk cId="2926952622" sldId="281"/>
            <ac:picMk id="35" creationId="{4E6C91F4-BE7F-E9B4-1D43-BD05ABBBBE04}"/>
          </ac:picMkLst>
        </pc:picChg>
      </pc:sldChg>
      <pc:sldChg chg="addSp delSp modSp mod">
        <pc:chgData name="Michaela Popelková" userId="4da947f916a43c95" providerId="LiveId" clId="{406A9813-D459-46B8-8222-BC53AA4B237A}" dt="2023-01-24T03:28:10.588" v="147" actId="164"/>
        <pc:sldMkLst>
          <pc:docMk/>
          <pc:sldMk cId="49387073" sldId="284"/>
        </pc:sldMkLst>
        <pc:spChg chg="mod topLvl">
          <ac:chgData name="Michaela Popelková" userId="4da947f916a43c95" providerId="LiveId" clId="{406A9813-D459-46B8-8222-BC53AA4B237A}" dt="2023-01-24T03:28:10.588" v="147" actId="164"/>
          <ac:spMkLst>
            <pc:docMk/>
            <pc:sldMk cId="49387073" sldId="284"/>
            <ac:spMk id="2" creationId="{DE322BCE-0271-4C8E-9878-A7CF42C7A47B}"/>
          </ac:spMkLst>
        </pc:spChg>
        <pc:spChg chg="mod topLvl">
          <ac:chgData name="Michaela Popelková" userId="4da947f916a43c95" providerId="LiveId" clId="{406A9813-D459-46B8-8222-BC53AA4B237A}" dt="2023-01-24T03:28:10.588" v="147" actId="164"/>
          <ac:spMkLst>
            <pc:docMk/>
            <pc:sldMk cId="49387073" sldId="284"/>
            <ac:spMk id="4" creationId="{A3822E06-0913-D58C-A8D8-E3F22E19C9CD}"/>
          </ac:spMkLst>
        </pc:spChg>
        <pc:spChg chg="mod topLvl">
          <ac:chgData name="Michaela Popelková" userId="4da947f916a43c95" providerId="LiveId" clId="{406A9813-D459-46B8-8222-BC53AA4B237A}" dt="2023-01-24T03:28:10.588" v="147" actId="164"/>
          <ac:spMkLst>
            <pc:docMk/>
            <pc:sldMk cId="49387073" sldId="284"/>
            <ac:spMk id="5" creationId="{1E447D13-7421-5424-FF4B-3A8A79FC1F4D}"/>
          </ac:spMkLst>
        </pc:spChg>
        <pc:spChg chg="mod">
          <ac:chgData name="Michaela Popelková" userId="4da947f916a43c95" providerId="LiveId" clId="{406A9813-D459-46B8-8222-BC53AA4B237A}" dt="2023-01-24T03:17:47.533" v="108"/>
          <ac:spMkLst>
            <pc:docMk/>
            <pc:sldMk cId="49387073" sldId="284"/>
            <ac:spMk id="9" creationId="{FA277C67-A764-7E99-8042-3830BA144604}"/>
          </ac:spMkLst>
        </pc:spChg>
        <pc:spChg chg="mod">
          <ac:chgData name="Michaela Popelková" userId="4da947f916a43c95" providerId="LiveId" clId="{406A9813-D459-46B8-8222-BC53AA4B237A}" dt="2023-01-24T03:17:47.533" v="108"/>
          <ac:spMkLst>
            <pc:docMk/>
            <pc:sldMk cId="49387073" sldId="284"/>
            <ac:spMk id="11" creationId="{DF303DA4-920F-AA86-8F1A-ABDA7FD7F24B}"/>
          </ac:spMkLst>
        </pc:spChg>
        <pc:spChg chg="mod">
          <ac:chgData name="Michaela Popelková" userId="4da947f916a43c95" providerId="LiveId" clId="{406A9813-D459-46B8-8222-BC53AA4B237A}" dt="2023-01-24T03:17:47.533" v="108"/>
          <ac:spMkLst>
            <pc:docMk/>
            <pc:sldMk cId="49387073" sldId="284"/>
            <ac:spMk id="16" creationId="{B72AD2C9-BFBE-47BC-C379-B28D95CD9F1F}"/>
          </ac:spMkLst>
        </pc:spChg>
        <pc:spChg chg="mod">
          <ac:chgData name="Michaela Popelková" userId="4da947f916a43c95" providerId="LiveId" clId="{406A9813-D459-46B8-8222-BC53AA4B237A}" dt="2023-01-24T03:17:47.533" v="108"/>
          <ac:spMkLst>
            <pc:docMk/>
            <pc:sldMk cId="49387073" sldId="284"/>
            <ac:spMk id="17" creationId="{9924EC2E-F2A2-293E-A482-170BA2968023}"/>
          </ac:spMkLst>
        </pc:spChg>
        <pc:spChg chg="mod">
          <ac:chgData name="Michaela Popelková" userId="4da947f916a43c95" providerId="LiveId" clId="{406A9813-D459-46B8-8222-BC53AA4B237A}" dt="2023-01-24T03:14:43.392" v="78" actId="165"/>
          <ac:spMkLst>
            <pc:docMk/>
            <pc:sldMk cId="49387073" sldId="284"/>
            <ac:spMk id="18" creationId="{DD62BCBE-11B7-F564-7903-DA48CA6CE868}"/>
          </ac:spMkLst>
        </pc:spChg>
        <pc:spChg chg="del">
          <ac:chgData name="Michaela Popelková" userId="4da947f916a43c95" providerId="LiveId" clId="{406A9813-D459-46B8-8222-BC53AA4B237A}" dt="2023-01-24T03:14:39.152" v="77" actId="478"/>
          <ac:spMkLst>
            <pc:docMk/>
            <pc:sldMk cId="49387073" sldId="284"/>
            <ac:spMk id="22" creationId="{3B8ED2D0-2F2F-AC06-FDA2-9B107D8A2ABF}"/>
          </ac:spMkLst>
        </pc:spChg>
        <pc:spChg chg="mod topLvl">
          <ac:chgData name="Michaela Popelková" userId="4da947f916a43c95" providerId="LiveId" clId="{406A9813-D459-46B8-8222-BC53AA4B237A}" dt="2023-01-24T03:28:10.588" v="147" actId="164"/>
          <ac:spMkLst>
            <pc:docMk/>
            <pc:sldMk cId="49387073" sldId="284"/>
            <ac:spMk id="24" creationId="{C35AE51C-1468-AF93-FBE7-2ED53CBB6710}"/>
          </ac:spMkLst>
        </pc:spChg>
        <pc:spChg chg="mod topLvl">
          <ac:chgData name="Michaela Popelková" userId="4da947f916a43c95" providerId="LiveId" clId="{406A9813-D459-46B8-8222-BC53AA4B237A}" dt="2023-01-24T03:28:10.588" v="147" actId="164"/>
          <ac:spMkLst>
            <pc:docMk/>
            <pc:sldMk cId="49387073" sldId="284"/>
            <ac:spMk id="25" creationId="{1390292E-CF4A-4AAE-B8F3-6810A56F228D}"/>
          </ac:spMkLst>
        </pc:spChg>
        <pc:spChg chg="mod">
          <ac:chgData name="Michaela Popelková" userId="4da947f916a43c95" providerId="LiveId" clId="{406A9813-D459-46B8-8222-BC53AA4B237A}" dt="2023-01-24T03:14:43.392" v="78" actId="165"/>
          <ac:spMkLst>
            <pc:docMk/>
            <pc:sldMk cId="49387073" sldId="284"/>
            <ac:spMk id="26" creationId="{1EF0A85C-04D3-2D4C-9D6E-75D187D22355}"/>
          </ac:spMkLst>
        </pc:spChg>
        <pc:spChg chg="mod">
          <ac:chgData name="Michaela Popelková" userId="4da947f916a43c95" providerId="LiveId" clId="{406A9813-D459-46B8-8222-BC53AA4B237A}" dt="2023-01-24T03:14:43.392" v="78" actId="165"/>
          <ac:spMkLst>
            <pc:docMk/>
            <pc:sldMk cId="49387073" sldId="284"/>
            <ac:spMk id="27" creationId="{2CB47A1B-542C-49C6-B101-28AC30E9E281}"/>
          </ac:spMkLst>
        </pc:spChg>
        <pc:spChg chg="mod">
          <ac:chgData name="Michaela Popelková" userId="4da947f916a43c95" providerId="LiveId" clId="{406A9813-D459-46B8-8222-BC53AA4B237A}" dt="2023-01-24T03:14:43.392" v="78" actId="165"/>
          <ac:spMkLst>
            <pc:docMk/>
            <pc:sldMk cId="49387073" sldId="284"/>
            <ac:spMk id="29" creationId="{7535C173-EB46-BCB4-6305-961862836640}"/>
          </ac:spMkLst>
        </pc:spChg>
        <pc:spChg chg="del">
          <ac:chgData name="Michaela Popelková" userId="4da947f916a43c95" providerId="LiveId" clId="{406A9813-D459-46B8-8222-BC53AA4B237A}" dt="2023-01-24T03:14:39.152" v="77" actId="478"/>
          <ac:spMkLst>
            <pc:docMk/>
            <pc:sldMk cId="49387073" sldId="284"/>
            <ac:spMk id="32" creationId="{FACCFCC9-2BE7-E6BC-74F7-3F3A3A69CE1B}"/>
          </ac:spMkLst>
        </pc:spChg>
        <pc:spChg chg="mod">
          <ac:chgData name="Michaela Popelková" userId="4da947f916a43c95" providerId="LiveId" clId="{406A9813-D459-46B8-8222-BC53AA4B237A}" dt="2023-01-24T03:17:47.533" v="108"/>
          <ac:spMkLst>
            <pc:docMk/>
            <pc:sldMk cId="49387073" sldId="284"/>
            <ac:spMk id="34" creationId="{3A827BFE-72F2-5DE8-46F1-79BA81013AE4}"/>
          </ac:spMkLst>
        </pc:spChg>
        <pc:spChg chg="add mod">
          <ac:chgData name="Michaela Popelková" userId="4da947f916a43c95" providerId="LiveId" clId="{406A9813-D459-46B8-8222-BC53AA4B237A}" dt="2023-01-24T03:28:10.588" v="147" actId="164"/>
          <ac:spMkLst>
            <pc:docMk/>
            <pc:sldMk cId="49387073" sldId="284"/>
            <ac:spMk id="36" creationId="{B775A6F6-2333-A53F-4109-166E46DC5D8C}"/>
          </ac:spMkLst>
        </pc:spChg>
        <pc:grpChg chg="add mod">
          <ac:chgData name="Michaela Popelková" userId="4da947f916a43c95" providerId="LiveId" clId="{406A9813-D459-46B8-8222-BC53AA4B237A}" dt="2023-01-24T03:28:10.588" v="147" actId="164"/>
          <ac:grpSpMkLst>
            <pc:docMk/>
            <pc:sldMk cId="49387073" sldId="284"/>
            <ac:grpSpMk id="3" creationId="{45C8F4BF-B1FF-0674-A500-DD95CF772688}"/>
          </ac:grpSpMkLst>
        </pc:grpChg>
        <pc:grpChg chg="del">
          <ac:chgData name="Michaela Popelková" userId="4da947f916a43c95" providerId="LiveId" clId="{406A9813-D459-46B8-8222-BC53AA4B237A}" dt="2023-01-24T03:14:39.152" v="77" actId="478"/>
          <ac:grpSpMkLst>
            <pc:docMk/>
            <pc:sldMk cId="49387073" sldId="284"/>
            <ac:grpSpMk id="6" creationId="{8F739B99-8D9B-5260-6FB9-DF4B5EBAB797}"/>
          </ac:grpSpMkLst>
        </pc:grpChg>
        <pc:grpChg chg="mod topLvl">
          <ac:chgData name="Michaela Popelková" userId="4da947f916a43c95" providerId="LiveId" clId="{406A9813-D459-46B8-8222-BC53AA4B237A}" dt="2023-01-24T03:28:10.588" v="147" actId="164"/>
          <ac:grpSpMkLst>
            <pc:docMk/>
            <pc:sldMk cId="49387073" sldId="284"/>
            <ac:grpSpMk id="8" creationId="{E0153AA2-A6C2-56FE-9E13-7132158D54C2}"/>
          </ac:grpSpMkLst>
        </pc:grpChg>
        <pc:grpChg chg="add mod">
          <ac:chgData name="Michaela Popelková" userId="4da947f916a43c95" providerId="LiveId" clId="{406A9813-D459-46B8-8222-BC53AA4B237A}" dt="2023-01-24T03:28:10.588" v="147" actId="164"/>
          <ac:grpSpMkLst>
            <pc:docMk/>
            <pc:sldMk cId="49387073" sldId="284"/>
            <ac:grpSpMk id="13" creationId="{DE189C91-3D4A-CF13-0B06-2D3E5F5861D1}"/>
          </ac:grpSpMkLst>
        </pc:grpChg>
        <pc:grpChg chg="mod">
          <ac:chgData name="Michaela Popelková" userId="4da947f916a43c95" providerId="LiveId" clId="{406A9813-D459-46B8-8222-BC53AA4B237A}" dt="2023-01-24T03:17:47.533" v="108"/>
          <ac:grpSpMkLst>
            <pc:docMk/>
            <pc:sldMk cId="49387073" sldId="284"/>
            <ac:grpSpMk id="14" creationId="{C49FCA02-24F6-551A-CF83-9861B3B452B3}"/>
          </ac:grpSpMkLst>
        </pc:grpChg>
        <pc:grpChg chg="del mod topLvl">
          <ac:chgData name="Michaela Popelková" userId="4da947f916a43c95" providerId="LiveId" clId="{406A9813-D459-46B8-8222-BC53AA4B237A}" dt="2023-01-24T03:14:46.072" v="79" actId="478"/>
          <ac:grpSpMkLst>
            <pc:docMk/>
            <pc:sldMk cId="49387073" sldId="284"/>
            <ac:grpSpMk id="19" creationId="{0290ED98-78F5-8ED5-CBE0-36553B82C91A}"/>
          </ac:grpSpMkLst>
        </pc:grpChg>
        <pc:grpChg chg="mod">
          <ac:chgData name="Michaela Popelková" userId="4da947f916a43c95" providerId="LiveId" clId="{406A9813-D459-46B8-8222-BC53AA4B237A}" dt="2023-01-24T03:14:43.392" v="78" actId="165"/>
          <ac:grpSpMkLst>
            <pc:docMk/>
            <pc:sldMk cId="49387073" sldId="284"/>
            <ac:grpSpMk id="20" creationId="{45C3ED1B-886D-301A-547B-C6390B9E450F}"/>
          </ac:grpSpMkLst>
        </pc:grpChg>
        <pc:grpChg chg="mod">
          <ac:chgData name="Michaela Popelková" userId="4da947f916a43c95" providerId="LiveId" clId="{406A9813-D459-46B8-8222-BC53AA4B237A}" dt="2023-01-24T03:14:43.392" v="78" actId="165"/>
          <ac:grpSpMkLst>
            <pc:docMk/>
            <pc:sldMk cId="49387073" sldId="284"/>
            <ac:grpSpMk id="28" creationId="{985AA4B1-C6A7-1867-AE3E-0720A7F68AE4}"/>
          </ac:grpSpMkLst>
        </pc:grpChg>
        <pc:grpChg chg="del">
          <ac:chgData name="Michaela Popelková" userId="4da947f916a43c95" providerId="LiveId" clId="{406A9813-D459-46B8-8222-BC53AA4B237A}" dt="2023-01-24T03:14:43.392" v="78" actId="165"/>
          <ac:grpSpMkLst>
            <pc:docMk/>
            <pc:sldMk cId="49387073" sldId="284"/>
            <ac:grpSpMk id="31" creationId="{25238C12-2B49-E80A-69B1-1AFED45BE6F9}"/>
          </ac:grpSpMkLst>
        </pc:grpChg>
        <pc:grpChg chg="mod">
          <ac:chgData name="Michaela Popelková" userId="4da947f916a43c95" providerId="LiveId" clId="{406A9813-D459-46B8-8222-BC53AA4B237A}" dt="2023-01-24T03:17:47.533" v="108"/>
          <ac:grpSpMkLst>
            <pc:docMk/>
            <pc:sldMk cId="49387073" sldId="284"/>
            <ac:grpSpMk id="33" creationId="{3D2A16A2-C828-4788-7864-528B2247DEAB}"/>
          </ac:grpSpMkLst>
        </pc:grpChg>
        <pc:grpChg chg="add mod">
          <ac:chgData name="Michaela Popelková" userId="4da947f916a43c95" providerId="LiveId" clId="{406A9813-D459-46B8-8222-BC53AA4B237A}" dt="2023-01-24T03:28:10.588" v="147" actId="164"/>
          <ac:grpSpMkLst>
            <pc:docMk/>
            <pc:sldMk cId="49387073" sldId="284"/>
            <ac:grpSpMk id="37" creationId="{84730189-D339-0D31-C4DF-C28B2908CBBC}"/>
          </ac:grpSpMkLst>
        </pc:grpChg>
        <pc:picChg chg="mod topLvl">
          <ac:chgData name="Michaela Popelková" userId="4da947f916a43c95" providerId="LiveId" clId="{406A9813-D459-46B8-8222-BC53AA4B237A}" dt="2023-01-24T03:28:10.588" v="147" actId="164"/>
          <ac:picMkLst>
            <pc:docMk/>
            <pc:sldMk cId="49387073" sldId="284"/>
            <ac:picMk id="7" creationId="{4AB19935-82AE-E520-15FE-E616A0698C86}"/>
          </ac:picMkLst>
        </pc:picChg>
        <pc:picChg chg="mod topLvl">
          <ac:chgData name="Michaela Popelková" userId="4da947f916a43c95" providerId="LiveId" clId="{406A9813-D459-46B8-8222-BC53AA4B237A}" dt="2023-01-24T03:28:10.588" v="147" actId="164"/>
          <ac:picMkLst>
            <pc:docMk/>
            <pc:sldMk cId="49387073" sldId="284"/>
            <ac:picMk id="10" creationId="{DA880217-2A13-EABB-A7F4-36A916FBE066}"/>
          </ac:picMkLst>
        </pc:picChg>
        <pc:picChg chg="mod">
          <ac:chgData name="Michaela Popelková" userId="4da947f916a43c95" providerId="LiveId" clId="{406A9813-D459-46B8-8222-BC53AA4B237A}" dt="2023-01-24T03:17:47.533" v="108"/>
          <ac:picMkLst>
            <pc:docMk/>
            <pc:sldMk cId="49387073" sldId="284"/>
            <ac:picMk id="12" creationId="{8DF359E9-E587-FB29-B2E7-081708B3B19D}"/>
          </ac:picMkLst>
        </pc:picChg>
        <pc:picChg chg="mod">
          <ac:chgData name="Michaela Popelková" userId="4da947f916a43c95" providerId="LiveId" clId="{406A9813-D459-46B8-8222-BC53AA4B237A}" dt="2023-01-24T03:17:47.533" v="108"/>
          <ac:picMkLst>
            <pc:docMk/>
            <pc:sldMk cId="49387073" sldId="284"/>
            <ac:picMk id="15" creationId="{32576203-A386-B6E9-ECEA-083320AE6FF5}"/>
          </ac:picMkLst>
        </pc:picChg>
        <pc:picChg chg="mod">
          <ac:chgData name="Michaela Popelková" userId="4da947f916a43c95" providerId="LiveId" clId="{406A9813-D459-46B8-8222-BC53AA4B237A}" dt="2023-01-24T03:14:43.392" v="78" actId="165"/>
          <ac:picMkLst>
            <pc:docMk/>
            <pc:sldMk cId="49387073" sldId="284"/>
            <ac:picMk id="21" creationId="{5B4D9273-FAB8-47BB-F876-389D4A264C90}"/>
          </ac:picMkLst>
        </pc:picChg>
        <pc:picChg chg="mod">
          <ac:chgData name="Michaela Popelková" userId="4da947f916a43c95" providerId="LiveId" clId="{406A9813-D459-46B8-8222-BC53AA4B237A}" dt="2023-01-24T03:14:43.392" v="78" actId="165"/>
          <ac:picMkLst>
            <pc:docMk/>
            <pc:sldMk cId="49387073" sldId="284"/>
            <ac:picMk id="23" creationId="{E91FE94F-D930-BCF6-4EBF-5818C7CA94B3}"/>
          </ac:picMkLst>
        </pc:picChg>
        <pc:picChg chg="mod">
          <ac:chgData name="Michaela Popelková" userId="4da947f916a43c95" providerId="LiveId" clId="{406A9813-D459-46B8-8222-BC53AA4B237A}" dt="2023-01-24T03:14:43.392" v="78" actId="165"/>
          <ac:picMkLst>
            <pc:docMk/>
            <pc:sldMk cId="49387073" sldId="284"/>
            <ac:picMk id="30" creationId="{259F6713-482F-AA0E-3FB1-57C0DFBC66AB}"/>
          </ac:picMkLst>
        </pc:picChg>
        <pc:picChg chg="mod">
          <ac:chgData name="Michaela Popelková" userId="4da947f916a43c95" providerId="LiveId" clId="{406A9813-D459-46B8-8222-BC53AA4B237A}" dt="2023-01-24T03:17:47.533" v="108"/>
          <ac:picMkLst>
            <pc:docMk/>
            <pc:sldMk cId="49387073" sldId="284"/>
            <ac:picMk id="35" creationId="{1BC3DBCE-2B30-FFF9-0368-9112AD354A52}"/>
          </ac:picMkLst>
        </pc:picChg>
      </pc:sldChg>
      <pc:sldChg chg="addSp delSp modSp mod">
        <pc:chgData name="Michaela Popelková" userId="4da947f916a43c95" providerId="LiveId" clId="{406A9813-D459-46B8-8222-BC53AA4B237A}" dt="2023-01-24T03:18:58.303" v="115" actId="164"/>
        <pc:sldMkLst>
          <pc:docMk/>
          <pc:sldMk cId="3479976610" sldId="286"/>
        </pc:sldMkLst>
        <pc:spChg chg="mod">
          <ac:chgData name="Michaela Popelková" userId="4da947f916a43c95" providerId="LiveId" clId="{406A9813-D459-46B8-8222-BC53AA4B237A}" dt="2023-01-24T03:08:03.118" v="55" actId="165"/>
          <ac:spMkLst>
            <pc:docMk/>
            <pc:sldMk cId="3479976610" sldId="286"/>
            <ac:spMk id="7" creationId="{FC32E502-88C7-D334-F63C-3F16EC09E6E1}"/>
          </ac:spMkLst>
        </pc:spChg>
        <pc:spChg chg="mod">
          <ac:chgData name="Michaela Popelková" userId="4da947f916a43c95" providerId="LiveId" clId="{406A9813-D459-46B8-8222-BC53AA4B237A}" dt="2023-01-24T03:08:03.118" v="55" actId="165"/>
          <ac:spMkLst>
            <pc:docMk/>
            <pc:sldMk cId="3479976610" sldId="286"/>
            <ac:spMk id="8" creationId="{17E2E7E5-BEEE-74C9-C93F-27F9E0DAD1F9}"/>
          </ac:spMkLst>
        </pc:spChg>
        <pc:spChg chg="mod">
          <ac:chgData name="Michaela Popelková" userId="4da947f916a43c95" providerId="LiveId" clId="{406A9813-D459-46B8-8222-BC53AA4B237A}" dt="2023-01-24T03:08:03.118" v="55" actId="165"/>
          <ac:spMkLst>
            <pc:docMk/>
            <pc:sldMk cId="3479976610" sldId="286"/>
            <ac:spMk id="10" creationId="{D26E9B05-45E7-C008-AA2A-A195900F363B}"/>
          </ac:spMkLst>
        </pc:spChg>
        <pc:spChg chg="add mod">
          <ac:chgData name="Michaela Popelková" userId="4da947f916a43c95" providerId="LiveId" clId="{406A9813-D459-46B8-8222-BC53AA4B237A}" dt="2023-01-24T03:18:58.303" v="115" actId="164"/>
          <ac:spMkLst>
            <pc:docMk/>
            <pc:sldMk cId="3479976610" sldId="286"/>
            <ac:spMk id="14" creationId="{74EE8ECA-F686-6B6B-C875-ECFF50D4F7A0}"/>
          </ac:spMkLst>
        </pc:spChg>
        <pc:spChg chg="mod">
          <ac:chgData name="Michaela Popelková" userId="4da947f916a43c95" providerId="LiveId" clId="{406A9813-D459-46B8-8222-BC53AA4B237A}" dt="2023-01-24T03:08:31.187" v="58" actId="207"/>
          <ac:spMkLst>
            <pc:docMk/>
            <pc:sldMk cId="3479976610" sldId="286"/>
            <ac:spMk id="18" creationId="{76F6A05C-C0C8-DCB3-9268-893E2A1AA6D4}"/>
          </ac:spMkLst>
        </pc:spChg>
        <pc:spChg chg="mod topLvl">
          <ac:chgData name="Michaela Popelková" userId="4da947f916a43c95" providerId="LiveId" clId="{406A9813-D459-46B8-8222-BC53AA4B237A}" dt="2023-01-24T03:18:58.303" v="115" actId="164"/>
          <ac:spMkLst>
            <pc:docMk/>
            <pc:sldMk cId="3479976610" sldId="286"/>
            <ac:spMk id="19" creationId="{BF8E8331-1907-4253-9301-20ED1144744E}"/>
          </ac:spMkLst>
        </pc:spChg>
        <pc:spChg chg="mod topLvl">
          <ac:chgData name="Michaela Popelková" userId="4da947f916a43c95" providerId="LiveId" clId="{406A9813-D459-46B8-8222-BC53AA4B237A}" dt="2023-01-24T03:18:58.303" v="115" actId="164"/>
          <ac:spMkLst>
            <pc:docMk/>
            <pc:sldMk cId="3479976610" sldId="286"/>
            <ac:spMk id="20" creationId="{37D52375-E0D3-47D4-B1A5-F8E64AD30DE8}"/>
          </ac:spMkLst>
        </pc:spChg>
        <pc:spChg chg="mod">
          <ac:chgData name="Michaela Popelková" userId="4da947f916a43c95" providerId="LiveId" clId="{406A9813-D459-46B8-8222-BC53AA4B237A}" dt="2023-01-24T03:08:31.187" v="58" actId="207"/>
          <ac:spMkLst>
            <pc:docMk/>
            <pc:sldMk cId="3479976610" sldId="286"/>
            <ac:spMk id="21" creationId="{3469C48D-5C7F-12CB-6EE7-D42DC86789B5}"/>
          </ac:spMkLst>
        </pc:spChg>
        <pc:spChg chg="mod">
          <ac:chgData name="Michaela Popelková" userId="4da947f916a43c95" providerId="LiveId" clId="{406A9813-D459-46B8-8222-BC53AA4B237A}" dt="2023-01-24T03:08:31.187" v="58" actId="207"/>
          <ac:spMkLst>
            <pc:docMk/>
            <pc:sldMk cId="3479976610" sldId="286"/>
            <ac:spMk id="23" creationId="{3CDF7720-BB3C-3ED7-F678-3A239F1476DC}"/>
          </ac:spMkLst>
        </pc:spChg>
        <pc:spChg chg="mod">
          <ac:chgData name="Michaela Popelková" userId="4da947f916a43c95" providerId="LiveId" clId="{406A9813-D459-46B8-8222-BC53AA4B237A}" dt="2023-01-24T03:16:57.765" v="100"/>
          <ac:spMkLst>
            <pc:docMk/>
            <pc:sldMk cId="3479976610" sldId="286"/>
            <ac:spMk id="26" creationId="{A218A155-D264-C48C-18E8-4B8C76518D41}"/>
          </ac:spMkLst>
        </pc:spChg>
        <pc:spChg chg="mod">
          <ac:chgData name="Michaela Popelková" userId="4da947f916a43c95" providerId="LiveId" clId="{406A9813-D459-46B8-8222-BC53AA4B237A}" dt="2023-01-24T03:16:57.765" v="100"/>
          <ac:spMkLst>
            <pc:docMk/>
            <pc:sldMk cId="3479976610" sldId="286"/>
            <ac:spMk id="27" creationId="{77BA8401-4F50-789A-F058-DE07FFB62850}"/>
          </ac:spMkLst>
        </pc:spChg>
        <pc:spChg chg="mod">
          <ac:chgData name="Michaela Popelková" userId="4da947f916a43c95" providerId="LiveId" clId="{406A9813-D459-46B8-8222-BC53AA4B237A}" dt="2023-01-24T03:16:57.765" v="100"/>
          <ac:spMkLst>
            <pc:docMk/>
            <pc:sldMk cId="3479976610" sldId="286"/>
            <ac:spMk id="32" creationId="{64FF236B-3138-EE37-EA4E-63FB7D748BB7}"/>
          </ac:spMkLst>
        </pc:spChg>
        <pc:spChg chg="mod">
          <ac:chgData name="Michaela Popelková" userId="4da947f916a43c95" providerId="LiveId" clId="{406A9813-D459-46B8-8222-BC53AA4B237A}" dt="2023-01-24T03:16:57.765" v="100"/>
          <ac:spMkLst>
            <pc:docMk/>
            <pc:sldMk cId="3479976610" sldId="286"/>
            <ac:spMk id="33" creationId="{F7838C51-F3A1-7B0E-BC96-FA957DF9033F}"/>
          </ac:spMkLst>
        </pc:spChg>
        <pc:spChg chg="mod">
          <ac:chgData name="Michaela Popelková" userId="4da947f916a43c95" providerId="LiveId" clId="{406A9813-D459-46B8-8222-BC53AA4B237A}" dt="2023-01-24T03:16:57.765" v="100"/>
          <ac:spMkLst>
            <pc:docMk/>
            <pc:sldMk cId="3479976610" sldId="286"/>
            <ac:spMk id="35" creationId="{D3EC7C0F-62D2-7874-F007-FC7E1D28C3A6}"/>
          </ac:spMkLst>
        </pc:spChg>
        <pc:spChg chg="mod">
          <ac:chgData name="Michaela Popelková" userId="4da947f916a43c95" providerId="LiveId" clId="{406A9813-D459-46B8-8222-BC53AA4B237A}" dt="2023-01-24T03:08:03.118" v="55" actId="165"/>
          <ac:spMkLst>
            <pc:docMk/>
            <pc:sldMk cId="3479976610" sldId="286"/>
            <ac:spMk id="37" creationId="{8A2DE224-974B-3F12-8DDB-319001774B99}"/>
          </ac:spMkLst>
        </pc:spChg>
        <pc:spChg chg="add del mod">
          <ac:chgData name="Michaela Popelková" userId="4da947f916a43c95" providerId="LiveId" clId="{406A9813-D459-46B8-8222-BC53AA4B237A}" dt="2023-01-24T03:17:06.631" v="101" actId="478"/>
          <ac:spMkLst>
            <pc:docMk/>
            <pc:sldMk cId="3479976610" sldId="286"/>
            <ac:spMk id="40" creationId="{C7F3E9F3-139B-445B-4B3C-481EBD4FE4C1}"/>
          </ac:spMkLst>
        </pc:spChg>
        <pc:spChg chg="mod">
          <ac:chgData name="Michaela Popelková" userId="4da947f916a43c95" providerId="LiveId" clId="{406A9813-D459-46B8-8222-BC53AA4B237A}" dt="2023-01-24T03:08:03.118" v="55" actId="165"/>
          <ac:spMkLst>
            <pc:docMk/>
            <pc:sldMk cId="3479976610" sldId="286"/>
            <ac:spMk id="47" creationId="{EF7D55F8-CA01-8329-6C5D-A4F715D55717}"/>
          </ac:spMkLst>
        </pc:spChg>
        <pc:spChg chg="mod">
          <ac:chgData name="Michaela Popelková" userId="4da947f916a43c95" providerId="LiveId" clId="{406A9813-D459-46B8-8222-BC53AA4B237A}" dt="2023-01-24T03:08:03.118" v="55" actId="165"/>
          <ac:spMkLst>
            <pc:docMk/>
            <pc:sldMk cId="3479976610" sldId="286"/>
            <ac:spMk id="48" creationId="{3B7972DD-22E5-CF6D-95D3-5F29FFC17193}"/>
          </ac:spMkLst>
        </pc:spChg>
        <pc:spChg chg="mod topLvl">
          <ac:chgData name="Michaela Popelková" userId="4da947f916a43c95" providerId="LiveId" clId="{406A9813-D459-46B8-8222-BC53AA4B237A}" dt="2023-01-24T03:18:58.303" v="115" actId="164"/>
          <ac:spMkLst>
            <pc:docMk/>
            <pc:sldMk cId="3479976610" sldId="286"/>
            <ac:spMk id="57" creationId="{8E8A3043-603E-6CED-2B04-9EE75E5226DD}"/>
          </ac:spMkLst>
        </pc:spChg>
        <pc:spChg chg="del">
          <ac:chgData name="Michaela Popelková" userId="4da947f916a43c95" providerId="LiveId" clId="{406A9813-D459-46B8-8222-BC53AA4B237A}" dt="2023-01-24T03:07:54.600" v="52" actId="478"/>
          <ac:spMkLst>
            <pc:docMk/>
            <pc:sldMk cId="3479976610" sldId="286"/>
            <ac:spMk id="58" creationId="{F0DF9685-ED49-FC94-420B-5FAD5741CB34}"/>
          </ac:spMkLst>
        </pc:spChg>
        <pc:spChg chg="mod topLvl">
          <ac:chgData name="Michaela Popelková" userId="4da947f916a43c95" providerId="LiveId" clId="{406A9813-D459-46B8-8222-BC53AA4B237A}" dt="2023-01-24T03:18:58.303" v="115" actId="164"/>
          <ac:spMkLst>
            <pc:docMk/>
            <pc:sldMk cId="3479976610" sldId="286"/>
            <ac:spMk id="59" creationId="{8F7ECA4E-66A6-A4C7-99EF-195DB43D667A}"/>
          </ac:spMkLst>
        </pc:spChg>
        <pc:grpChg chg="del mod topLvl">
          <ac:chgData name="Michaela Popelková" userId="4da947f916a43c95" providerId="LiveId" clId="{406A9813-D459-46B8-8222-BC53AA4B237A}" dt="2023-01-24T03:08:05.525" v="56" actId="478"/>
          <ac:grpSpMkLst>
            <pc:docMk/>
            <pc:sldMk cId="3479976610" sldId="286"/>
            <ac:grpSpMk id="2" creationId="{B205FD9D-1651-BC57-153E-C7CD14E5F3BC}"/>
          </ac:grpSpMkLst>
        </pc:grpChg>
        <pc:grpChg chg="mod topLvl">
          <ac:chgData name="Michaela Popelková" userId="4da947f916a43c95" providerId="LiveId" clId="{406A9813-D459-46B8-8222-BC53AA4B237A}" dt="2023-01-24T03:18:58.303" v="115" actId="164"/>
          <ac:grpSpMkLst>
            <pc:docMk/>
            <pc:sldMk cId="3479976610" sldId="286"/>
            <ac:grpSpMk id="4" creationId="{D42C28B6-D7AE-BFAE-5407-4375B603301A}"/>
          </ac:grpSpMkLst>
        </pc:grpChg>
        <pc:grpChg chg="mod">
          <ac:chgData name="Michaela Popelková" userId="4da947f916a43c95" providerId="LiveId" clId="{406A9813-D459-46B8-8222-BC53AA4B237A}" dt="2023-01-24T03:08:03.118" v="55" actId="165"/>
          <ac:grpSpMkLst>
            <pc:docMk/>
            <pc:sldMk cId="3479976610" sldId="286"/>
            <ac:grpSpMk id="5" creationId="{A9836A35-FAAF-61AD-86C9-B5A3698916A1}"/>
          </ac:grpSpMkLst>
        </pc:grpChg>
        <pc:grpChg chg="mod">
          <ac:chgData name="Michaela Popelková" userId="4da947f916a43c95" providerId="LiveId" clId="{406A9813-D459-46B8-8222-BC53AA4B237A}" dt="2023-01-24T03:08:03.118" v="55" actId="165"/>
          <ac:grpSpMkLst>
            <pc:docMk/>
            <pc:sldMk cId="3479976610" sldId="286"/>
            <ac:grpSpMk id="9" creationId="{E1205606-D88C-FECE-289C-6CCF1DDE36F2}"/>
          </ac:grpSpMkLst>
        </pc:grpChg>
        <pc:grpChg chg="del">
          <ac:chgData name="Michaela Popelková" userId="4da947f916a43c95" providerId="LiveId" clId="{406A9813-D459-46B8-8222-BC53AA4B237A}" dt="2023-01-24T03:08:03.118" v="55" actId="165"/>
          <ac:grpSpMkLst>
            <pc:docMk/>
            <pc:sldMk cId="3479976610" sldId="286"/>
            <ac:grpSpMk id="13" creationId="{9B51DDB9-4037-FD6C-BF26-44AF22488760}"/>
          </ac:grpSpMkLst>
        </pc:grpChg>
        <pc:grpChg chg="add mod">
          <ac:chgData name="Michaela Popelková" userId="4da947f916a43c95" providerId="LiveId" clId="{406A9813-D459-46B8-8222-BC53AA4B237A}" dt="2023-01-24T03:18:58.303" v="115" actId="164"/>
          <ac:grpSpMkLst>
            <pc:docMk/>
            <pc:sldMk cId="3479976610" sldId="286"/>
            <ac:grpSpMk id="15" creationId="{B0446B61-A393-9985-BB6C-58BBF4FA4492}"/>
          </ac:grpSpMkLst>
        </pc:grpChg>
        <pc:grpChg chg="mod">
          <ac:chgData name="Michaela Popelková" userId="4da947f916a43c95" providerId="LiveId" clId="{406A9813-D459-46B8-8222-BC53AA4B237A}" dt="2023-01-24T03:08:29.503" v="57"/>
          <ac:grpSpMkLst>
            <pc:docMk/>
            <pc:sldMk cId="3479976610" sldId="286"/>
            <ac:grpSpMk id="16" creationId="{BCA31D79-C0E1-03C2-3D10-159B520F02EC}"/>
          </ac:grpSpMkLst>
        </pc:grpChg>
        <pc:grpChg chg="mod">
          <ac:chgData name="Michaela Popelková" userId="4da947f916a43c95" providerId="LiveId" clId="{406A9813-D459-46B8-8222-BC53AA4B237A}" dt="2023-01-24T03:08:29.503" v="57"/>
          <ac:grpSpMkLst>
            <pc:docMk/>
            <pc:sldMk cId="3479976610" sldId="286"/>
            <ac:grpSpMk id="22" creationId="{F30EB9C5-28C2-DA20-E29B-80A92DF0E8CA}"/>
          </ac:grpSpMkLst>
        </pc:grpChg>
        <pc:grpChg chg="add mod">
          <ac:chgData name="Michaela Popelková" userId="4da947f916a43c95" providerId="LiveId" clId="{406A9813-D459-46B8-8222-BC53AA4B237A}" dt="2023-01-24T03:18:58.303" v="115" actId="164"/>
          <ac:grpSpMkLst>
            <pc:docMk/>
            <pc:sldMk cId="3479976610" sldId="286"/>
            <ac:grpSpMk id="25" creationId="{16DD466A-A5C2-4BD8-4551-715C328056A1}"/>
          </ac:grpSpMkLst>
        </pc:grpChg>
        <pc:grpChg chg="add mod">
          <ac:chgData name="Michaela Popelková" userId="4da947f916a43c95" providerId="LiveId" clId="{406A9813-D459-46B8-8222-BC53AA4B237A}" dt="2023-01-24T03:18:58.303" v="115" actId="164"/>
          <ac:grpSpMkLst>
            <pc:docMk/>
            <pc:sldMk cId="3479976610" sldId="286"/>
            <ac:grpSpMk id="29" creationId="{E46A5430-79F1-4CB9-087A-898B7A2A2224}"/>
          </ac:grpSpMkLst>
        </pc:grpChg>
        <pc:grpChg chg="mod">
          <ac:chgData name="Michaela Popelková" userId="4da947f916a43c95" providerId="LiveId" clId="{406A9813-D459-46B8-8222-BC53AA4B237A}" dt="2023-01-24T03:16:57.765" v="100"/>
          <ac:grpSpMkLst>
            <pc:docMk/>
            <pc:sldMk cId="3479976610" sldId="286"/>
            <ac:grpSpMk id="30" creationId="{481F4264-2791-ED9D-9657-125CB8EA8228}"/>
          </ac:grpSpMkLst>
        </pc:grpChg>
        <pc:grpChg chg="mod">
          <ac:chgData name="Michaela Popelková" userId="4da947f916a43c95" providerId="LiveId" clId="{406A9813-D459-46B8-8222-BC53AA4B237A}" dt="2023-01-24T03:16:57.765" v="100"/>
          <ac:grpSpMkLst>
            <pc:docMk/>
            <pc:sldMk cId="3479976610" sldId="286"/>
            <ac:grpSpMk id="34" creationId="{DE03F0A3-8C59-7F28-5C72-FCAAA13CB597}"/>
          </ac:grpSpMkLst>
        </pc:grpChg>
        <pc:grpChg chg="mod topLvl">
          <ac:chgData name="Michaela Popelková" userId="4da947f916a43c95" providerId="LiveId" clId="{406A9813-D459-46B8-8222-BC53AA4B237A}" dt="2023-01-24T03:18:58.303" v="115" actId="164"/>
          <ac:grpSpMkLst>
            <pc:docMk/>
            <pc:sldMk cId="3479976610" sldId="286"/>
            <ac:grpSpMk id="36" creationId="{A5FEF6DD-585F-1199-0FC2-AD256E4C8A71}"/>
          </ac:grpSpMkLst>
        </pc:grpChg>
        <pc:grpChg chg="add mod">
          <ac:chgData name="Michaela Popelková" userId="4da947f916a43c95" providerId="LiveId" clId="{406A9813-D459-46B8-8222-BC53AA4B237A}" dt="2023-01-24T03:18:58.303" v="115" actId="164"/>
          <ac:grpSpMkLst>
            <pc:docMk/>
            <pc:sldMk cId="3479976610" sldId="286"/>
            <ac:grpSpMk id="41" creationId="{C2A68ACB-7810-3D03-D355-F2C13795D988}"/>
          </ac:grpSpMkLst>
        </pc:grpChg>
        <pc:grpChg chg="del">
          <ac:chgData name="Michaela Popelková" userId="4da947f916a43c95" providerId="LiveId" clId="{406A9813-D459-46B8-8222-BC53AA4B237A}" dt="2023-01-24T03:07:54.600" v="52" actId="478"/>
          <ac:grpSpMkLst>
            <pc:docMk/>
            <pc:sldMk cId="3479976610" sldId="286"/>
            <ac:grpSpMk id="56" creationId="{43E38A4E-4419-A506-008E-3E252AB12E56}"/>
          </ac:grpSpMkLst>
        </pc:grpChg>
        <pc:picChg chg="mod">
          <ac:chgData name="Michaela Popelková" userId="4da947f916a43c95" providerId="LiveId" clId="{406A9813-D459-46B8-8222-BC53AA4B237A}" dt="2023-01-24T03:08:03.118" v="55" actId="165"/>
          <ac:picMkLst>
            <pc:docMk/>
            <pc:sldMk cId="3479976610" sldId="286"/>
            <ac:picMk id="3" creationId="{B0385C58-211B-D92E-E422-8A47B4946127}"/>
          </ac:picMkLst>
        </pc:picChg>
        <pc:picChg chg="mod">
          <ac:chgData name="Michaela Popelková" userId="4da947f916a43c95" providerId="LiveId" clId="{406A9813-D459-46B8-8222-BC53AA4B237A}" dt="2023-01-24T03:08:03.118" v="55" actId="165"/>
          <ac:picMkLst>
            <pc:docMk/>
            <pc:sldMk cId="3479976610" sldId="286"/>
            <ac:picMk id="6" creationId="{3D75C3E6-484E-517D-3C8F-548A66DD0AAB}"/>
          </ac:picMkLst>
        </pc:picChg>
        <pc:picChg chg="mod">
          <ac:chgData name="Michaela Popelková" userId="4da947f916a43c95" providerId="LiveId" clId="{406A9813-D459-46B8-8222-BC53AA4B237A}" dt="2023-01-24T03:08:03.118" v="55" actId="165"/>
          <ac:picMkLst>
            <pc:docMk/>
            <pc:sldMk cId="3479976610" sldId="286"/>
            <ac:picMk id="11" creationId="{70FDF865-FA48-7749-F907-F73200203D88}"/>
          </ac:picMkLst>
        </pc:picChg>
        <pc:picChg chg="mod topLvl">
          <ac:chgData name="Michaela Popelková" userId="4da947f916a43c95" providerId="LiveId" clId="{406A9813-D459-46B8-8222-BC53AA4B237A}" dt="2023-01-24T03:18:58.303" v="115" actId="164"/>
          <ac:picMkLst>
            <pc:docMk/>
            <pc:sldMk cId="3479976610" sldId="286"/>
            <ac:picMk id="12" creationId="{CA93C6C2-631B-EDCF-29A0-8F971D19AF5A}"/>
          </ac:picMkLst>
        </pc:picChg>
        <pc:picChg chg="mod">
          <ac:chgData name="Michaela Popelková" userId="4da947f916a43c95" providerId="LiveId" clId="{406A9813-D459-46B8-8222-BC53AA4B237A}" dt="2023-01-24T03:08:29.503" v="57"/>
          <ac:picMkLst>
            <pc:docMk/>
            <pc:sldMk cId="3479976610" sldId="286"/>
            <ac:picMk id="17" creationId="{7023C8CF-CA94-9E4F-5FCB-CA144AE404DB}"/>
          </ac:picMkLst>
        </pc:picChg>
        <pc:picChg chg="mod">
          <ac:chgData name="Michaela Popelková" userId="4da947f916a43c95" providerId="LiveId" clId="{406A9813-D459-46B8-8222-BC53AA4B237A}" dt="2023-01-24T03:08:29.503" v="57"/>
          <ac:picMkLst>
            <pc:docMk/>
            <pc:sldMk cId="3479976610" sldId="286"/>
            <ac:picMk id="24" creationId="{5F3E29FC-21C0-4B04-15A9-BF330D9A7BED}"/>
          </ac:picMkLst>
        </pc:picChg>
        <pc:picChg chg="mod">
          <ac:chgData name="Michaela Popelková" userId="4da947f916a43c95" providerId="LiveId" clId="{406A9813-D459-46B8-8222-BC53AA4B237A}" dt="2023-01-24T03:16:57.765" v="100"/>
          <ac:picMkLst>
            <pc:docMk/>
            <pc:sldMk cId="3479976610" sldId="286"/>
            <ac:picMk id="28" creationId="{151137C4-E43B-1EE9-080A-C06C2750DDAD}"/>
          </ac:picMkLst>
        </pc:picChg>
        <pc:picChg chg="mod">
          <ac:chgData name="Michaela Popelková" userId="4da947f916a43c95" providerId="LiveId" clId="{406A9813-D459-46B8-8222-BC53AA4B237A}" dt="2023-01-24T03:16:57.765" v="100"/>
          <ac:picMkLst>
            <pc:docMk/>
            <pc:sldMk cId="3479976610" sldId="286"/>
            <ac:picMk id="31" creationId="{C9D643C3-B30E-3671-1A6A-3B7C72C1E489}"/>
          </ac:picMkLst>
        </pc:picChg>
        <pc:picChg chg="mod">
          <ac:chgData name="Michaela Popelková" userId="4da947f916a43c95" providerId="LiveId" clId="{406A9813-D459-46B8-8222-BC53AA4B237A}" dt="2023-01-24T03:08:03.118" v="55" actId="165"/>
          <ac:picMkLst>
            <pc:docMk/>
            <pc:sldMk cId="3479976610" sldId="286"/>
            <ac:picMk id="38" creationId="{B506322B-FFFB-E0D9-77DF-A394480ACE44}"/>
          </ac:picMkLst>
        </pc:picChg>
        <pc:picChg chg="mod">
          <ac:chgData name="Michaela Popelková" userId="4da947f916a43c95" providerId="LiveId" clId="{406A9813-D459-46B8-8222-BC53AA4B237A}" dt="2023-01-24T03:16:57.765" v="100"/>
          <ac:picMkLst>
            <pc:docMk/>
            <pc:sldMk cId="3479976610" sldId="286"/>
            <ac:picMk id="39" creationId="{1D844AA2-F077-D720-17EC-2F32289E9E16}"/>
          </ac:picMkLst>
        </pc:picChg>
      </pc:sldChg>
      <pc:sldChg chg="addSp delSp modSp mod">
        <pc:chgData name="Michaela Popelková" userId="4da947f916a43c95" providerId="LiveId" clId="{406A9813-D459-46B8-8222-BC53AA4B237A}" dt="2023-01-24T03:18:36.499" v="114" actId="164"/>
        <pc:sldMkLst>
          <pc:docMk/>
          <pc:sldMk cId="2515640667" sldId="287"/>
        </pc:sldMkLst>
        <pc:spChg chg="mod topLvl">
          <ac:chgData name="Michaela Popelková" userId="4da947f916a43c95" providerId="LiveId" clId="{406A9813-D459-46B8-8222-BC53AA4B237A}" dt="2023-01-24T03:18:36.499" v="114" actId="164"/>
          <ac:spMkLst>
            <pc:docMk/>
            <pc:sldMk cId="2515640667" sldId="287"/>
            <ac:spMk id="2" creationId="{969F11C5-396C-C911-AFC8-4FBD7F324E87}"/>
          </ac:spMkLst>
        </pc:spChg>
        <pc:spChg chg="mod topLvl">
          <ac:chgData name="Michaela Popelková" userId="4da947f916a43c95" providerId="LiveId" clId="{406A9813-D459-46B8-8222-BC53AA4B237A}" dt="2023-01-24T03:18:36.499" v="114" actId="164"/>
          <ac:spMkLst>
            <pc:docMk/>
            <pc:sldMk cId="2515640667" sldId="287"/>
            <ac:spMk id="3" creationId="{35C46984-97CD-817E-0C74-9AA8655F5B57}"/>
          </ac:spMkLst>
        </pc:spChg>
        <pc:spChg chg="mod">
          <ac:chgData name="Michaela Popelková" userId="4da947f916a43c95" providerId="LiveId" clId="{406A9813-D459-46B8-8222-BC53AA4B237A}" dt="2023-01-24T03:15:14.373" v="84" actId="165"/>
          <ac:spMkLst>
            <pc:docMk/>
            <pc:sldMk cId="2515640667" sldId="287"/>
            <ac:spMk id="5" creationId="{B0D13AE8-C628-7973-441F-CAD384997AD1}"/>
          </ac:spMkLst>
        </pc:spChg>
        <pc:spChg chg="mod">
          <ac:chgData name="Michaela Popelková" userId="4da947f916a43c95" providerId="LiveId" clId="{406A9813-D459-46B8-8222-BC53AA4B237A}" dt="2023-01-24T03:15:14.373" v="84" actId="165"/>
          <ac:spMkLst>
            <pc:docMk/>
            <pc:sldMk cId="2515640667" sldId="287"/>
            <ac:spMk id="8" creationId="{6A33CE7D-ADC3-A9DE-52AB-98EC173487E7}"/>
          </ac:spMkLst>
        </pc:spChg>
        <pc:spChg chg="del">
          <ac:chgData name="Michaela Popelková" userId="4da947f916a43c95" providerId="LiveId" clId="{406A9813-D459-46B8-8222-BC53AA4B237A}" dt="2023-01-24T03:15:10.963" v="83" actId="478"/>
          <ac:spMkLst>
            <pc:docMk/>
            <pc:sldMk cId="2515640667" sldId="287"/>
            <ac:spMk id="9" creationId="{36AEC50C-712F-FEF2-80EF-0C08C05A826A}"/>
          </ac:spMkLst>
        </pc:spChg>
        <pc:spChg chg="add mod">
          <ac:chgData name="Michaela Popelková" userId="4da947f916a43c95" providerId="LiveId" clId="{406A9813-D459-46B8-8222-BC53AA4B237A}" dt="2023-01-24T03:18:36.499" v="114" actId="164"/>
          <ac:spMkLst>
            <pc:docMk/>
            <pc:sldMk cId="2515640667" sldId="287"/>
            <ac:spMk id="12" creationId="{FB53177D-FE90-8E02-7428-DC2879CBFE14}"/>
          </ac:spMkLst>
        </pc:spChg>
        <pc:spChg chg="mod">
          <ac:chgData name="Michaela Popelková" userId="4da947f916a43c95" providerId="LiveId" clId="{406A9813-D459-46B8-8222-BC53AA4B237A}" dt="2023-01-24T03:17:39.294" v="106"/>
          <ac:spMkLst>
            <pc:docMk/>
            <pc:sldMk cId="2515640667" sldId="287"/>
            <ac:spMk id="14" creationId="{84610410-0786-89A1-38B6-FAEA8F261D72}"/>
          </ac:spMkLst>
        </pc:spChg>
        <pc:spChg chg="mod">
          <ac:chgData name="Michaela Popelková" userId="4da947f916a43c95" providerId="LiveId" clId="{406A9813-D459-46B8-8222-BC53AA4B237A}" dt="2023-01-24T03:17:39.294" v="106"/>
          <ac:spMkLst>
            <pc:docMk/>
            <pc:sldMk cId="2515640667" sldId="287"/>
            <ac:spMk id="15" creationId="{55626459-8171-8177-3EC1-96A4A0FA92A1}"/>
          </ac:spMkLst>
        </pc:spChg>
        <pc:spChg chg="mod">
          <ac:chgData name="Michaela Popelková" userId="4da947f916a43c95" providerId="LiveId" clId="{406A9813-D459-46B8-8222-BC53AA4B237A}" dt="2023-01-24T03:15:14.373" v="84" actId="165"/>
          <ac:spMkLst>
            <pc:docMk/>
            <pc:sldMk cId="2515640667" sldId="287"/>
            <ac:spMk id="23" creationId="{16B144FF-231D-9595-5E25-47F8D87C09D4}"/>
          </ac:spMkLst>
        </pc:spChg>
        <pc:spChg chg="mod">
          <ac:chgData name="Michaela Popelková" userId="4da947f916a43c95" providerId="LiveId" clId="{406A9813-D459-46B8-8222-BC53AA4B237A}" dt="2023-01-24T03:15:14.373" v="84" actId="165"/>
          <ac:spMkLst>
            <pc:docMk/>
            <pc:sldMk cId="2515640667" sldId="287"/>
            <ac:spMk id="24" creationId="{10D5E242-DA06-20DA-E7BF-BA5DBA80CB2C}"/>
          </ac:spMkLst>
        </pc:spChg>
        <pc:spChg chg="mod">
          <ac:chgData name="Michaela Popelková" userId="4da947f916a43c95" providerId="LiveId" clId="{406A9813-D459-46B8-8222-BC53AA4B237A}" dt="2023-01-24T03:15:14.373" v="84" actId="165"/>
          <ac:spMkLst>
            <pc:docMk/>
            <pc:sldMk cId="2515640667" sldId="287"/>
            <ac:spMk id="26" creationId="{374D0C66-51DC-C349-D24B-9220A946379B}"/>
          </ac:spMkLst>
        </pc:spChg>
        <pc:spChg chg="mod">
          <ac:chgData name="Michaela Popelková" userId="4da947f916a43c95" providerId="LiveId" clId="{406A9813-D459-46B8-8222-BC53AA4B237A}" dt="2023-01-24T03:17:39.294" v="106"/>
          <ac:spMkLst>
            <pc:docMk/>
            <pc:sldMk cId="2515640667" sldId="287"/>
            <ac:spMk id="29" creationId="{7ED78715-6AED-CDE4-EA8B-9FCE016CB519}"/>
          </ac:spMkLst>
        </pc:spChg>
        <pc:spChg chg="mod">
          <ac:chgData name="Michaela Popelková" userId="4da947f916a43c95" providerId="LiveId" clId="{406A9813-D459-46B8-8222-BC53AA4B237A}" dt="2023-01-24T03:17:39.294" v="106"/>
          <ac:spMkLst>
            <pc:docMk/>
            <pc:sldMk cId="2515640667" sldId="287"/>
            <ac:spMk id="30" creationId="{458CAEA1-62A7-4482-5D6B-EB4B675F1599}"/>
          </ac:spMkLst>
        </pc:spChg>
        <pc:spChg chg="mod">
          <ac:chgData name="Michaela Popelková" userId="4da947f916a43c95" providerId="LiveId" clId="{406A9813-D459-46B8-8222-BC53AA4B237A}" dt="2023-01-24T03:17:39.294" v="106"/>
          <ac:spMkLst>
            <pc:docMk/>
            <pc:sldMk cId="2515640667" sldId="287"/>
            <ac:spMk id="32" creationId="{720CB313-619C-44A9-FF90-5F714B81A7AE}"/>
          </ac:spMkLst>
        </pc:spChg>
        <pc:spChg chg="add del mod">
          <ac:chgData name="Michaela Popelková" userId="4da947f916a43c95" providerId="LiveId" clId="{406A9813-D459-46B8-8222-BC53AA4B237A}" dt="2023-01-24T03:17:44.447" v="107" actId="478"/>
          <ac:spMkLst>
            <pc:docMk/>
            <pc:sldMk cId="2515640667" sldId="287"/>
            <ac:spMk id="34" creationId="{E6318291-49AF-1C55-F8E6-8B2FCFD99CD8}"/>
          </ac:spMkLst>
        </pc:spChg>
        <pc:spChg chg="mod topLvl">
          <ac:chgData name="Michaela Popelková" userId="4da947f916a43c95" providerId="LiveId" clId="{406A9813-D459-46B8-8222-BC53AA4B237A}" dt="2023-01-24T03:18:36.499" v="114" actId="164"/>
          <ac:spMkLst>
            <pc:docMk/>
            <pc:sldMk cId="2515640667" sldId="287"/>
            <ac:spMk id="48" creationId="{494B86EF-B186-4B6B-88ED-83589B6946DC}"/>
          </ac:spMkLst>
        </pc:spChg>
        <pc:spChg chg="mod topLvl">
          <ac:chgData name="Michaela Popelková" userId="4da947f916a43c95" providerId="LiveId" clId="{406A9813-D459-46B8-8222-BC53AA4B237A}" dt="2023-01-24T03:18:36.499" v="114" actId="164"/>
          <ac:spMkLst>
            <pc:docMk/>
            <pc:sldMk cId="2515640667" sldId="287"/>
            <ac:spMk id="57" creationId="{8E8A3043-603E-6CED-2B04-9EE75E5226DD}"/>
          </ac:spMkLst>
        </pc:spChg>
        <pc:spChg chg="del">
          <ac:chgData name="Michaela Popelková" userId="4da947f916a43c95" providerId="LiveId" clId="{406A9813-D459-46B8-8222-BC53AA4B237A}" dt="2023-01-24T03:13:27.651" v="65" actId="478"/>
          <ac:spMkLst>
            <pc:docMk/>
            <pc:sldMk cId="2515640667" sldId="287"/>
            <ac:spMk id="58" creationId="{F0DF9685-ED49-FC94-420B-5FAD5741CB34}"/>
          </ac:spMkLst>
        </pc:spChg>
        <pc:grpChg chg="mod topLvl">
          <ac:chgData name="Michaela Popelková" userId="4da947f916a43c95" providerId="LiveId" clId="{406A9813-D459-46B8-8222-BC53AA4B237A}" dt="2023-01-24T03:18:36.499" v="114" actId="164"/>
          <ac:grpSpMkLst>
            <pc:docMk/>
            <pc:sldMk cId="2515640667" sldId="287"/>
            <ac:grpSpMk id="4" creationId="{9FD8040F-5907-7B0E-16B3-FB2487ACE535}"/>
          </ac:grpSpMkLst>
        </pc:grpChg>
        <pc:grpChg chg="mod topLvl">
          <ac:chgData name="Michaela Popelková" userId="4da947f916a43c95" providerId="LiveId" clId="{406A9813-D459-46B8-8222-BC53AA4B237A}" dt="2023-01-24T03:18:36.499" v="114" actId="164"/>
          <ac:grpSpMkLst>
            <pc:docMk/>
            <pc:sldMk cId="2515640667" sldId="287"/>
            <ac:grpSpMk id="7" creationId="{F854A00E-4E09-1693-6006-6ED9307F54AF}"/>
          </ac:grpSpMkLst>
        </pc:grpChg>
        <pc:grpChg chg="add mod">
          <ac:chgData name="Michaela Popelková" userId="4da947f916a43c95" providerId="LiveId" clId="{406A9813-D459-46B8-8222-BC53AA4B237A}" dt="2023-01-24T03:18:36.499" v="114" actId="164"/>
          <ac:grpSpMkLst>
            <pc:docMk/>
            <pc:sldMk cId="2515640667" sldId="287"/>
            <ac:grpSpMk id="13" creationId="{3FD1103F-309B-D502-E690-6A1A3526F43A}"/>
          </ac:grpSpMkLst>
        </pc:grpChg>
        <pc:grpChg chg="add mod">
          <ac:chgData name="Michaela Popelková" userId="4da947f916a43c95" providerId="LiveId" clId="{406A9813-D459-46B8-8222-BC53AA4B237A}" dt="2023-01-24T03:18:36.499" v="114" actId="164"/>
          <ac:grpSpMkLst>
            <pc:docMk/>
            <pc:sldMk cId="2515640667" sldId="287"/>
            <ac:grpSpMk id="17" creationId="{39B49349-E0BC-D7F9-B93B-1BB59140D021}"/>
          </ac:grpSpMkLst>
        </pc:grpChg>
        <pc:grpChg chg="mod">
          <ac:chgData name="Michaela Popelková" userId="4da947f916a43c95" providerId="LiveId" clId="{406A9813-D459-46B8-8222-BC53AA4B237A}" dt="2023-01-24T03:17:39.294" v="106"/>
          <ac:grpSpMkLst>
            <pc:docMk/>
            <pc:sldMk cId="2515640667" sldId="287"/>
            <ac:grpSpMk id="18" creationId="{B0078AF8-FBF0-AD47-7EB2-F6366F6E20B4}"/>
          </ac:grpSpMkLst>
        </pc:grpChg>
        <pc:grpChg chg="del mod topLvl">
          <ac:chgData name="Michaela Popelková" userId="4da947f916a43c95" providerId="LiveId" clId="{406A9813-D459-46B8-8222-BC53AA4B237A}" dt="2023-01-24T03:15:17.082" v="85" actId="478"/>
          <ac:grpSpMkLst>
            <pc:docMk/>
            <pc:sldMk cId="2515640667" sldId="287"/>
            <ac:grpSpMk id="19" creationId="{F1FB993E-24D6-12C3-1355-7A6EA640C307}"/>
          </ac:grpSpMkLst>
        </pc:grpChg>
        <pc:grpChg chg="mod">
          <ac:chgData name="Michaela Popelková" userId="4da947f916a43c95" providerId="LiveId" clId="{406A9813-D459-46B8-8222-BC53AA4B237A}" dt="2023-01-24T03:15:14.373" v="84" actId="165"/>
          <ac:grpSpMkLst>
            <pc:docMk/>
            <pc:sldMk cId="2515640667" sldId="287"/>
            <ac:grpSpMk id="20" creationId="{D1670FB4-F5B2-1595-134C-79F5AAF11257}"/>
          </ac:grpSpMkLst>
        </pc:grpChg>
        <pc:grpChg chg="mod">
          <ac:chgData name="Michaela Popelková" userId="4da947f916a43c95" providerId="LiveId" clId="{406A9813-D459-46B8-8222-BC53AA4B237A}" dt="2023-01-24T03:15:14.373" v="84" actId="165"/>
          <ac:grpSpMkLst>
            <pc:docMk/>
            <pc:sldMk cId="2515640667" sldId="287"/>
            <ac:grpSpMk id="25" creationId="{D751EA65-D5D1-B55A-8A0F-FDD6F066B542}"/>
          </ac:grpSpMkLst>
        </pc:grpChg>
        <pc:grpChg chg="del">
          <ac:chgData name="Michaela Popelková" userId="4da947f916a43c95" providerId="LiveId" clId="{406A9813-D459-46B8-8222-BC53AA4B237A}" dt="2023-01-24T03:15:14.373" v="84" actId="165"/>
          <ac:grpSpMkLst>
            <pc:docMk/>
            <pc:sldMk cId="2515640667" sldId="287"/>
            <ac:grpSpMk id="28" creationId="{E88140A5-AF0A-2ABD-E763-76E6F7747B6C}"/>
          </ac:grpSpMkLst>
        </pc:grpChg>
        <pc:grpChg chg="mod">
          <ac:chgData name="Michaela Popelková" userId="4da947f916a43c95" providerId="LiveId" clId="{406A9813-D459-46B8-8222-BC53AA4B237A}" dt="2023-01-24T03:17:39.294" v="106"/>
          <ac:grpSpMkLst>
            <pc:docMk/>
            <pc:sldMk cId="2515640667" sldId="287"/>
            <ac:grpSpMk id="31" creationId="{B2D23522-998A-C2D5-46E0-C9F374DD2CA0}"/>
          </ac:grpSpMkLst>
        </pc:grpChg>
        <pc:grpChg chg="add mod">
          <ac:chgData name="Michaela Popelková" userId="4da947f916a43c95" providerId="LiveId" clId="{406A9813-D459-46B8-8222-BC53AA4B237A}" dt="2023-01-24T03:18:36.499" v="114" actId="164"/>
          <ac:grpSpMkLst>
            <pc:docMk/>
            <pc:sldMk cId="2515640667" sldId="287"/>
            <ac:grpSpMk id="35" creationId="{AE230783-B872-DCEB-E3E6-3E49253BAB08}"/>
          </ac:grpSpMkLst>
        </pc:grpChg>
        <pc:grpChg chg="del">
          <ac:chgData name="Michaela Popelková" userId="4da947f916a43c95" providerId="LiveId" clId="{406A9813-D459-46B8-8222-BC53AA4B237A}" dt="2023-01-24T03:13:27.651" v="65" actId="478"/>
          <ac:grpSpMkLst>
            <pc:docMk/>
            <pc:sldMk cId="2515640667" sldId="287"/>
            <ac:grpSpMk id="56" creationId="{43E38A4E-4419-A506-008E-3E252AB12E56}"/>
          </ac:grpSpMkLst>
        </pc:grpChg>
        <pc:picChg chg="mod">
          <ac:chgData name="Michaela Popelková" userId="4da947f916a43c95" providerId="LiveId" clId="{406A9813-D459-46B8-8222-BC53AA4B237A}" dt="2023-01-24T03:15:14.373" v="84" actId="165"/>
          <ac:picMkLst>
            <pc:docMk/>
            <pc:sldMk cId="2515640667" sldId="287"/>
            <ac:picMk id="6" creationId="{84FE2ED2-5480-09BB-943B-B7CAF50316FF}"/>
          </ac:picMkLst>
        </pc:picChg>
        <pc:picChg chg="mod">
          <ac:chgData name="Michaela Popelková" userId="4da947f916a43c95" providerId="LiveId" clId="{406A9813-D459-46B8-8222-BC53AA4B237A}" dt="2023-01-24T03:15:14.373" v="84" actId="165"/>
          <ac:picMkLst>
            <pc:docMk/>
            <pc:sldMk cId="2515640667" sldId="287"/>
            <ac:picMk id="10" creationId="{25F45A23-433C-FCDE-B5C4-C0B80B0018C6}"/>
          </ac:picMkLst>
        </pc:picChg>
        <pc:picChg chg="mod topLvl">
          <ac:chgData name="Michaela Popelková" userId="4da947f916a43c95" providerId="LiveId" clId="{406A9813-D459-46B8-8222-BC53AA4B237A}" dt="2023-01-24T03:18:36.499" v="114" actId="164"/>
          <ac:picMkLst>
            <pc:docMk/>
            <pc:sldMk cId="2515640667" sldId="287"/>
            <ac:picMk id="11" creationId="{EAFDFE7D-6D64-1385-97BE-DF7263DA2F44}"/>
          </ac:picMkLst>
        </pc:picChg>
        <pc:picChg chg="mod">
          <ac:chgData name="Michaela Popelková" userId="4da947f916a43c95" providerId="LiveId" clId="{406A9813-D459-46B8-8222-BC53AA4B237A}" dt="2023-01-24T03:17:39.294" v="106"/>
          <ac:picMkLst>
            <pc:docMk/>
            <pc:sldMk cId="2515640667" sldId="287"/>
            <ac:picMk id="16" creationId="{E9225000-F798-2997-3A73-EB320D516902}"/>
          </ac:picMkLst>
        </pc:picChg>
        <pc:picChg chg="mod">
          <ac:chgData name="Michaela Popelková" userId="4da947f916a43c95" providerId="LiveId" clId="{406A9813-D459-46B8-8222-BC53AA4B237A}" dt="2023-01-24T03:15:14.373" v="84" actId="165"/>
          <ac:picMkLst>
            <pc:docMk/>
            <pc:sldMk cId="2515640667" sldId="287"/>
            <ac:picMk id="21" creationId="{70EE890B-AF09-BDE6-DA51-10DCB5822A8F}"/>
          </ac:picMkLst>
        </pc:picChg>
        <pc:picChg chg="mod">
          <ac:chgData name="Michaela Popelková" userId="4da947f916a43c95" providerId="LiveId" clId="{406A9813-D459-46B8-8222-BC53AA4B237A}" dt="2023-01-24T03:17:39.294" v="106"/>
          <ac:picMkLst>
            <pc:docMk/>
            <pc:sldMk cId="2515640667" sldId="287"/>
            <ac:picMk id="22" creationId="{D6004929-32D3-9A7C-71DA-2F892E41122A}"/>
          </ac:picMkLst>
        </pc:picChg>
        <pc:picChg chg="mod">
          <ac:chgData name="Michaela Popelková" userId="4da947f916a43c95" providerId="LiveId" clId="{406A9813-D459-46B8-8222-BC53AA4B237A}" dt="2023-01-24T03:15:14.373" v="84" actId="165"/>
          <ac:picMkLst>
            <pc:docMk/>
            <pc:sldMk cId="2515640667" sldId="287"/>
            <ac:picMk id="27" creationId="{E056C55A-6E85-BBAB-BF5D-9169E3D9A539}"/>
          </ac:picMkLst>
        </pc:picChg>
        <pc:picChg chg="mod">
          <ac:chgData name="Michaela Popelková" userId="4da947f916a43c95" providerId="LiveId" clId="{406A9813-D459-46B8-8222-BC53AA4B237A}" dt="2023-01-24T03:17:39.294" v="106"/>
          <ac:picMkLst>
            <pc:docMk/>
            <pc:sldMk cId="2515640667" sldId="287"/>
            <ac:picMk id="33" creationId="{67DBE030-58BF-804B-722B-764896ACE77A}"/>
          </ac:picMkLst>
        </pc:picChg>
      </pc:sldChg>
      <pc:sldChg chg="addSp delSp modSp mod">
        <pc:chgData name="Michaela Popelková" userId="4da947f916a43c95" providerId="LiveId" clId="{406A9813-D459-46B8-8222-BC53AA4B237A}" dt="2023-01-24T03:28:21.435" v="148" actId="164"/>
        <pc:sldMkLst>
          <pc:docMk/>
          <pc:sldMk cId="1272606788" sldId="288"/>
        </pc:sldMkLst>
        <pc:spChg chg="mod topLvl">
          <ac:chgData name="Michaela Popelková" userId="4da947f916a43c95" providerId="LiveId" clId="{406A9813-D459-46B8-8222-BC53AA4B237A}" dt="2023-01-24T03:28:21.435" v="148" actId="164"/>
          <ac:spMkLst>
            <pc:docMk/>
            <pc:sldMk cId="1272606788" sldId="288"/>
            <ac:spMk id="2" creationId="{DE322BCE-0271-4C8E-9878-A7CF42C7A47B}"/>
          </ac:spMkLst>
        </pc:spChg>
        <pc:spChg chg="mod topLvl">
          <ac:chgData name="Michaela Popelková" userId="4da947f916a43c95" providerId="LiveId" clId="{406A9813-D459-46B8-8222-BC53AA4B237A}" dt="2023-01-24T03:28:21.435" v="148" actId="164"/>
          <ac:spMkLst>
            <pc:docMk/>
            <pc:sldMk cId="1272606788" sldId="288"/>
            <ac:spMk id="4" creationId="{4C78A10C-BE35-04C4-11B2-58672D52EEF1}"/>
          </ac:spMkLst>
        </pc:spChg>
        <pc:spChg chg="mod topLvl">
          <ac:chgData name="Michaela Popelková" userId="4da947f916a43c95" providerId="LiveId" clId="{406A9813-D459-46B8-8222-BC53AA4B237A}" dt="2023-01-24T03:28:21.435" v="148" actId="164"/>
          <ac:spMkLst>
            <pc:docMk/>
            <pc:sldMk cId="1272606788" sldId="288"/>
            <ac:spMk id="6" creationId="{2A9BE3D0-1213-62B0-A011-6E4A62F810D2}"/>
          </ac:spMkLst>
        </pc:spChg>
        <pc:spChg chg="mod">
          <ac:chgData name="Michaela Popelková" userId="4da947f916a43c95" providerId="LiveId" clId="{406A9813-D459-46B8-8222-BC53AA4B237A}" dt="2023-01-24T03:17:37.254" v="105"/>
          <ac:spMkLst>
            <pc:docMk/>
            <pc:sldMk cId="1272606788" sldId="288"/>
            <ac:spMk id="9" creationId="{69C1EA31-DE53-6D78-49F5-822C5B1A0B97}"/>
          </ac:spMkLst>
        </pc:spChg>
        <pc:spChg chg="mod">
          <ac:chgData name="Michaela Popelková" userId="4da947f916a43c95" providerId="LiveId" clId="{406A9813-D459-46B8-8222-BC53AA4B237A}" dt="2023-01-24T03:17:37.254" v="105"/>
          <ac:spMkLst>
            <pc:docMk/>
            <pc:sldMk cId="1272606788" sldId="288"/>
            <ac:spMk id="11" creationId="{D62BDDEC-5986-D143-D1BF-02B4134D84A7}"/>
          </ac:spMkLst>
        </pc:spChg>
        <pc:spChg chg="mod">
          <ac:chgData name="Michaela Popelková" userId="4da947f916a43c95" providerId="LiveId" clId="{406A9813-D459-46B8-8222-BC53AA4B237A}" dt="2023-01-24T03:17:37.254" v="105"/>
          <ac:spMkLst>
            <pc:docMk/>
            <pc:sldMk cId="1272606788" sldId="288"/>
            <ac:spMk id="16" creationId="{EC8EEBAD-7C6D-F2A2-9E82-E09A5079F407}"/>
          </ac:spMkLst>
        </pc:spChg>
        <pc:spChg chg="mod">
          <ac:chgData name="Michaela Popelková" userId="4da947f916a43c95" providerId="LiveId" clId="{406A9813-D459-46B8-8222-BC53AA4B237A}" dt="2023-01-24T03:17:37.254" v="105"/>
          <ac:spMkLst>
            <pc:docMk/>
            <pc:sldMk cId="1272606788" sldId="288"/>
            <ac:spMk id="17" creationId="{8E47A4B9-1EC0-6991-99DC-6782F08728F5}"/>
          </ac:spMkLst>
        </pc:spChg>
        <pc:spChg chg="mod">
          <ac:chgData name="Michaela Popelková" userId="4da947f916a43c95" providerId="LiveId" clId="{406A9813-D459-46B8-8222-BC53AA4B237A}" dt="2023-01-24T03:15:37.986" v="87" actId="165"/>
          <ac:spMkLst>
            <pc:docMk/>
            <pc:sldMk cId="1272606788" sldId="288"/>
            <ac:spMk id="18" creationId="{4963385C-21D4-B497-F077-285D169D50B4}"/>
          </ac:spMkLst>
        </pc:spChg>
        <pc:spChg chg="del">
          <ac:chgData name="Michaela Popelková" userId="4da947f916a43c95" providerId="LiveId" clId="{406A9813-D459-46B8-8222-BC53AA4B237A}" dt="2023-01-24T03:15:33.844" v="86" actId="478"/>
          <ac:spMkLst>
            <pc:docMk/>
            <pc:sldMk cId="1272606788" sldId="288"/>
            <ac:spMk id="22" creationId="{3B64645A-3B7F-C044-A676-F39A70FDDCE2}"/>
          </ac:spMkLst>
        </pc:spChg>
        <pc:spChg chg="mod topLvl">
          <ac:chgData name="Michaela Popelková" userId="4da947f916a43c95" providerId="LiveId" clId="{406A9813-D459-46B8-8222-BC53AA4B237A}" dt="2023-01-24T03:28:21.435" v="148" actId="164"/>
          <ac:spMkLst>
            <pc:docMk/>
            <pc:sldMk cId="1272606788" sldId="288"/>
            <ac:spMk id="24" creationId="{B74ABDC9-CC76-A0BD-DCAD-6A0613A4FB34}"/>
          </ac:spMkLst>
        </pc:spChg>
        <pc:spChg chg="mod topLvl">
          <ac:chgData name="Michaela Popelková" userId="4da947f916a43c95" providerId="LiveId" clId="{406A9813-D459-46B8-8222-BC53AA4B237A}" dt="2023-01-24T03:28:21.435" v="148" actId="164"/>
          <ac:spMkLst>
            <pc:docMk/>
            <pc:sldMk cId="1272606788" sldId="288"/>
            <ac:spMk id="25" creationId="{1390292E-CF4A-4AAE-B8F3-6810A56F228D}"/>
          </ac:spMkLst>
        </pc:spChg>
        <pc:spChg chg="mod">
          <ac:chgData name="Michaela Popelková" userId="4da947f916a43c95" providerId="LiveId" clId="{406A9813-D459-46B8-8222-BC53AA4B237A}" dt="2023-01-24T03:15:37.986" v="87" actId="165"/>
          <ac:spMkLst>
            <pc:docMk/>
            <pc:sldMk cId="1272606788" sldId="288"/>
            <ac:spMk id="27" creationId="{9928C391-1119-863B-DC16-950B855597E9}"/>
          </ac:spMkLst>
        </pc:spChg>
        <pc:spChg chg="mod">
          <ac:chgData name="Michaela Popelková" userId="4da947f916a43c95" providerId="LiveId" clId="{406A9813-D459-46B8-8222-BC53AA4B237A}" dt="2023-01-24T03:15:37.986" v="87" actId="165"/>
          <ac:spMkLst>
            <pc:docMk/>
            <pc:sldMk cId="1272606788" sldId="288"/>
            <ac:spMk id="28" creationId="{B51D46EB-ABFA-D339-14A6-57B1E8310405}"/>
          </ac:spMkLst>
        </pc:spChg>
        <pc:spChg chg="del">
          <ac:chgData name="Michaela Popelková" userId="4da947f916a43c95" providerId="LiveId" clId="{406A9813-D459-46B8-8222-BC53AA4B237A}" dt="2023-01-24T03:15:33.844" v="86" actId="478"/>
          <ac:spMkLst>
            <pc:docMk/>
            <pc:sldMk cId="1272606788" sldId="288"/>
            <ac:spMk id="29" creationId="{1E7802E1-3672-E6BD-108C-D733C7272359}"/>
          </ac:spMkLst>
        </pc:spChg>
        <pc:spChg chg="mod">
          <ac:chgData name="Michaela Popelková" userId="4da947f916a43c95" providerId="LiveId" clId="{406A9813-D459-46B8-8222-BC53AA4B237A}" dt="2023-01-24T03:15:37.986" v="87" actId="165"/>
          <ac:spMkLst>
            <pc:docMk/>
            <pc:sldMk cId="1272606788" sldId="288"/>
            <ac:spMk id="31" creationId="{D79222B2-46F8-FD2F-53F6-9115229F9545}"/>
          </ac:spMkLst>
        </pc:spChg>
        <pc:spChg chg="mod">
          <ac:chgData name="Michaela Popelková" userId="4da947f916a43c95" providerId="LiveId" clId="{406A9813-D459-46B8-8222-BC53AA4B237A}" dt="2023-01-24T03:17:37.254" v="105"/>
          <ac:spMkLst>
            <pc:docMk/>
            <pc:sldMk cId="1272606788" sldId="288"/>
            <ac:spMk id="34" creationId="{3C2879AC-7038-BFFC-4E97-945FCB89CF3D}"/>
          </ac:spMkLst>
        </pc:spChg>
        <pc:spChg chg="add mod">
          <ac:chgData name="Michaela Popelková" userId="4da947f916a43c95" providerId="LiveId" clId="{406A9813-D459-46B8-8222-BC53AA4B237A}" dt="2023-01-24T03:28:21.435" v="148" actId="164"/>
          <ac:spMkLst>
            <pc:docMk/>
            <pc:sldMk cId="1272606788" sldId="288"/>
            <ac:spMk id="36" creationId="{8A62A9DE-893A-78BD-3B67-EACFD9D2B55E}"/>
          </ac:spMkLst>
        </pc:spChg>
        <pc:grpChg chg="add mod">
          <ac:chgData name="Michaela Popelková" userId="4da947f916a43c95" providerId="LiveId" clId="{406A9813-D459-46B8-8222-BC53AA4B237A}" dt="2023-01-24T03:28:21.435" v="148" actId="164"/>
          <ac:grpSpMkLst>
            <pc:docMk/>
            <pc:sldMk cId="1272606788" sldId="288"/>
            <ac:grpSpMk id="3" creationId="{3EEA1630-5675-ECD6-0CD4-D479480CB60D}"/>
          </ac:grpSpMkLst>
        </pc:grpChg>
        <pc:grpChg chg="del">
          <ac:chgData name="Michaela Popelková" userId="4da947f916a43c95" providerId="LiveId" clId="{406A9813-D459-46B8-8222-BC53AA4B237A}" dt="2023-01-24T03:15:33.844" v="86" actId="478"/>
          <ac:grpSpMkLst>
            <pc:docMk/>
            <pc:sldMk cId="1272606788" sldId="288"/>
            <ac:grpSpMk id="7" creationId="{C6C6BF84-44ED-E64E-5E35-009EDE9A5906}"/>
          </ac:grpSpMkLst>
        </pc:grpChg>
        <pc:grpChg chg="mod topLvl">
          <ac:chgData name="Michaela Popelková" userId="4da947f916a43c95" providerId="LiveId" clId="{406A9813-D459-46B8-8222-BC53AA4B237A}" dt="2023-01-24T03:28:21.435" v="148" actId="164"/>
          <ac:grpSpMkLst>
            <pc:docMk/>
            <pc:sldMk cId="1272606788" sldId="288"/>
            <ac:grpSpMk id="8" creationId="{C5B84A62-17B2-ABB9-117C-53EFBAC93405}"/>
          </ac:grpSpMkLst>
        </pc:grpChg>
        <pc:grpChg chg="add mod">
          <ac:chgData name="Michaela Popelková" userId="4da947f916a43c95" providerId="LiveId" clId="{406A9813-D459-46B8-8222-BC53AA4B237A}" dt="2023-01-24T03:28:21.435" v="148" actId="164"/>
          <ac:grpSpMkLst>
            <pc:docMk/>
            <pc:sldMk cId="1272606788" sldId="288"/>
            <ac:grpSpMk id="13" creationId="{C1C9E6FA-1443-47DC-C6F5-661921537DAD}"/>
          </ac:grpSpMkLst>
        </pc:grpChg>
        <pc:grpChg chg="mod">
          <ac:chgData name="Michaela Popelková" userId="4da947f916a43c95" providerId="LiveId" clId="{406A9813-D459-46B8-8222-BC53AA4B237A}" dt="2023-01-24T03:17:37.254" v="105"/>
          <ac:grpSpMkLst>
            <pc:docMk/>
            <pc:sldMk cId="1272606788" sldId="288"/>
            <ac:grpSpMk id="14" creationId="{BAED6D79-C73F-F048-BA6D-E039C418B7B4}"/>
          </ac:grpSpMkLst>
        </pc:grpChg>
        <pc:grpChg chg="mod">
          <ac:chgData name="Michaela Popelková" userId="4da947f916a43c95" providerId="LiveId" clId="{406A9813-D459-46B8-8222-BC53AA4B237A}" dt="2023-01-24T03:17:37.254" v="105"/>
          <ac:grpSpMkLst>
            <pc:docMk/>
            <pc:sldMk cId="1272606788" sldId="288"/>
            <ac:grpSpMk id="19" creationId="{9468ED90-B955-EE27-0A5D-5CCD2A468BC3}"/>
          </ac:grpSpMkLst>
        </pc:grpChg>
        <pc:grpChg chg="del mod topLvl">
          <ac:chgData name="Michaela Popelková" userId="4da947f916a43c95" providerId="LiveId" clId="{406A9813-D459-46B8-8222-BC53AA4B237A}" dt="2023-01-24T03:15:41.143" v="88" actId="478"/>
          <ac:grpSpMkLst>
            <pc:docMk/>
            <pc:sldMk cId="1272606788" sldId="288"/>
            <ac:grpSpMk id="20" creationId="{C48F7C6A-9A6E-DBBD-510C-EC4103B51094}"/>
          </ac:grpSpMkLst>
        </pc:grpChg>
        <pc:grpChg chg="mod">
          <ac:chgData name="Michaela Popelková" userId="4da947f916a43c95" providerId="LiveId" clId="{406A9813-D459-46B8-8222-BC53AA4B237A}" dt="2023-01-24T03:15:37.986" v="87" actId="165"/>
          <ac:grpSpMkLst>
            <pc:docMk/>
            <pc:sldMk cId="1272606788" sldId="288"/>
            <ac:grpSpMk id="21" creationId="{74E6D399-8219-D7B8-48FE-E7DE971B9904}"/>
          </ac:grpSpMkLst>
        </pc:grpChg>
        <pc:grpChg chg="mod">
          <ac:chgData name="Michaela Popelková" userId="4da947f916a43c95" providerId="LiveId" clId="{406A9813-D459-46B8-8222-BC53AA4B237A}" dt="2023-01-24T03:15:37.986" v="87" actId="165"/>
          <ac:grpSpMkLst>
            <pc:docMk/>
            <pc:sldMk cId="1272606788" sldId="288"/>
            <ac:grpSpMk id="30" creationId="{BBC92AD6-33F4-631E-E35D-0B3801AB9B59}"/>
          </ac:grpSpMkLst>
        </pc:grpChg>
        <pc:grpChg chg="del">
          <ac:chgData name="Michaela Popelková" userId="4da947f916a43c95" providerId="LiveId" clId="{406A9813-D459-46B8-8222-BC53AA4B237A}" dt="2023-01-24T03:15:37.986" v="87" actId="165"/>
          <ac:grpSpMkLst>
            <pc:docMk/>
            <pc:sldMk cId="1272606788" sldId="288"/>
            <ac:grpSpMk id="33" creationId="{58FD208C-7FC7-853D-2F43-2A0F7ADC1C4A}"/>
          </ac:grpSpMkLst>
        </pc:grpChg>
        <pc:grpChg chg="add mod">
          <ac:chgData name="Michaela Popelková" userId="4da947f916a43c95" providerId="LiveId" clId="{406A9813-D459-46B8-8222-BC53AA4B237A}" dt="2023-01-24T03:28:21.435" v="148" actId="164"/>
          <ac:grpSpMkLst>
            <pc:docMk/>
            <pc:sldMk cId="1272606788" sldId="288"/>
            <ac:grpSpMk id="37" creationId="{D7325257-0055-C5AA-09DD-D0ACE7D10DB4}"/>
          </ac:grpSpMkLst>
        </pc:grpChg>
        <pc:picChg chg="mod topLvl">
          <ac:chgData name="Michaela Popelková" userId="4da947f916a43c95" providerId="LiveId" clId="{406A9813-D459-46B8-8222-BC53AA4B237A}" dt="2023-01-24T03:28:21.435" v="148" actId="164"/>
          <ac:picMkLst>
            <pc:docMk/>
            <pc:sldMk cId="1272606788" sldId="288"/>
            <ac:picMk id="5" creationId="{AD6353F1-B152-6FC4-7E36-4140EA543D4E}"/>
          </ac:picMkLst>
        </pc:picChg>
        <pc:picChg chg="mod topLvl">
          <ac:chgData name="Michaela Popelková" userId="4da947f916a43c95" providerId="LiveId" clId="{406A9813-D459-46B8-8222-BC53AA4B237A}" dt="2023-01-24T03:28:21.435" v="148" actId="164"/>
          <ac:picMkLst>
            <pc:docMk/>
            <pc:sldMk cId="1272606788" sldId="288"/>
            <ac:picMk id="10" creationId="{2FBB9561-6856-A8F9-89F8-B35F6EF952E3}"/>
          </ac:picMkLst>
        </pc:picChg>
        <pc:picChg chg="mod">
          <ac:chgData name="Michaela Popelková" userId="4da947f916a43c95" providerId="LiveId" clId="{406A9813-D459-46B8-8222-BC53AA4B237A}" dt="2023-01-24T03:17:37.254" v="105"/>
          <ac:picMkLst>
            <pc:docMk/>
            <pc:sldMk cId="1272606788" sldId="288"/>
            <ac:picMk id="12" creationId="{3C2B7709-1A86-2DE1-60F5-EE657999BE2F}"/>
          </ac:picMkLst>
        </pc:picChg>
        <pc:picChg chg="mod">
          <ac:chgData name="Michaela Popelková" userId="4da947f916a43c95" providerId="LiveId" clId="{406A9813-D459-46B8-8222-BC53AA4B237A}" dt="2023-01-24T03:17:37.254" v="105"/>
          <ac:picMkLst>
            <pc:docMk/>
            <pc:sldMk cId="1272606788" sldId="288"/>
            <ac:picMk id="15" creationId="{26AA2172-F865-FEBF-D516-DECA710A31E8}"/>
          </ac:picMkLst>
        </pc:picChg>
        <pc:picChg chg="mod">
          <ac:chgData name="Michaela Popelková" userId="4da947f916a43c95" providerId="LiveId" clId="{406A9813-D459-46B8-8222-BC53AA4B237A}" dt="2023-01-24T03:15:37.986" v="87" actId="165"/>
          <ac:picMkLst>
            <pc:docMk/>
            <pc:sldMk cId="1272606788" sldId="288"/>
            <ac:picMk id="23" creationId="{33B6751E-2A03-DD7F-0178-5859681FD45D}"/>
          </ac:picMkLst>
        </pc:picChg>
        <pc:picChg chg="mod">
          <ac:chgData name="Michaela Popelková" userId="4da947f916a43c95" providerId="LiveId" clId="{406A9813-D459-46B8-8222-BC53AA4B237A}" dt="2023-01-24T03:15:37.986" v="87" actId="165"/>
          <ac:picMkLst>
            <pc:docMk/>
            <pc:sldMk cId="1272606788" sldId="288"/>
            <ac:picMk id="26" creationId="{F31F75E6-9712-12DC-F720-B4F0BEB72A75}"/>
          </ac:picMkLst>
        </pc:picChg>
        <pc:picChg chg="mod">
          <ac:chgData name="Michaela Popelková" userId="4da947f916a43c95" providerId="LiveId" clId="{406A9813-D459-46B8-8222-BC53AA4B237A}" dt="2023-01-24T03:15:37.986" v="87" actId="165"/>
          <ac:picMkLst>
            <pc:docMk/>
            <pc:sldMk cId="1272606788" sldId="288"/>
            <ac:picMk id="32" creationId="{F998359C-7D76-A98E-E517-7F37FD152F90}"/>
          </ac:picMkLst>
        </pc:picChg>
        <pc:picChg chg="mod">
          <ac:chgData name="Michaela Popelková" userId="4da947f916a43c95" providerId="LiveId" clId="{406A9813-D459-46B8-8222-BC53AA4B237A}" dt="2023-01-24T03:17:37.254" v="105"/>
          <ac:picMkLst>
            <pc:docMk/>
            <pc:sldMk cId="1272606788" sldId="288"/>
            <ac:picMk id="35" creationId="{FCABB4D9-E1AB-237E-B6A9-70BE3B2369BC}"/>
          </ac:picMkLst>
        </pc:picChg>
      </pc:sldChg>
      <pc:sldChg chg="addSp delSp modSp mod">
        <pc:chgData name="Michaela Popelková" userId="4da947f916a43c95" providerId="LiveId" clId="{406A9813-D459-46B8-8222-BC53AA4B237A}" dt="2023-01-24T03:28:33.454" v="150" actId="164"/>
        <pc:sldMkLst>
          <pc:docMk/>
          <pc:sldMk cId="1860668214" sldId="291"/>
        </pc:sldMkLst>
        <pc:spChg chg="mod topLvl">
          <ac:chgData name="Michaela Popelková" userId="4da947f916a43c95" providerId="LiveId" clId="{406A9813-D459-46B8-8222-BC53AA4B237A}" dt="2023-01-24T03:28:33.454" v="150" actId="164"/>
          <ac:spMkLst>
            <pc:docMk/>
            <pc:sldMk cId="1860668214" sldId="291"/>
            <ac:spMk id="2" creationId="{DE322BCE-0271-4C8E-9878-A7CF42C7A47B}"/>
          </ac:spMkLst>
        </pc:spChg>
        <pc:spChg chg="mod topLvl">
          <ac:chgData name="Michaela Popelková" userId="4da947f916a43c95" providerId="LiveId" clId="{406A9813-D459-46B8-8222-BC53AA4B237A}" dt="2023-01-24T03:28:33.454" v="150" actId="164"/>
          <ac:spMkLst>
            <pc:docMk/>
            <pc:sldMk cId="1860668214" sldId="291"/>
            <ac:spMk id="5" creationId="{E579DCE4-6DC1-63CA-EAE2-3A3096D8E950}"/>
          </ac:spMkLst>
        </pc:spChg>
        <pc:spChg chg="mod topLvl">
          <ac:chgData name="Michaela Popelková" userId="4da947f916a43c95" providerId="LiveId" clId="{406A9813-D459-46B8-8222-BC53AA4B237A}" dt="2023-01-24T03:28:33.454" v="150" actId="164"/>
          <ac:spMkLst>
            <pc:docMk/>
            <pc:sldMk cId="1860668214" sldId="291"/>
            <ac:spMk id="6" creationId="{3F20CB2C-AB15-F155-04BA-0CE69EE7A059}"/>
          </ac:spMkLst>
        </pc:spChg>
        <pc:spChg chg="mod">
          <ac:chgData name="Michaela Popelková" userId="4da947f916a43c95" providerId="LiveId" clId="{406A9813-D459-46B8-8222-BC53AA4B237A}" dt="2023-01-24T03:16:54.524" v="99"/>
          <ac:spMkLst>
            <pc:docMk/>
            <pc:sldMk cId="1860668214" sldId="291"/>
            <ac:spMk id="9" creationId="{2823C755-A017-DF23-EE09-1A592A05F5D7}"/>
          </ac:spMkLst>
        </pc:spChg>
        <pc:spChg chg="mod">
          <ac:chgData name="Michaela Popelková" userId="4da947f916a43c95" providerId="LiveId" clId="{406A9813-D459-46B8-8222-BC53AA4B237A}" dt="2023-01-24T03:16:54.524" v="99"/>
          <ac:spMkLst>
            <pc:docMk/>
            <pc:sldMk cId="1860668214" sldId="291"/>
            <ac:spMk id="11" creationId="{451F9CA0-9AE8-9366-FC8A-8B7B151E6B1A}"/>
          </ac:spMkLst>
        </pc:spChg>
        <pc:spChg chg="mod">
          <ac:chgData name="Michaela Popelková" userId="4da947f916a43c95" providerId="LiveId" clId="{406A9813-D459-46B8-8222-BC53AA4B237A}" dt="2023-01-24T03:16:54.524" v="99"/>
          <ac:spMkLst>
            <pc:docMk/>
            <pc:sldMk cId="1860668214" sldId="291"/>
            <ac:spMk id="16" creationId="{83B59D16-F109-1968-BE01-73A3175569A6}"/>
          </ac:spMkLst>
        </pc:spChg>
        <pc:spChg chg="mod">
          <ac:chgData name="Michaela Popelková" userId="4da947f916a43c95" providerId="LiveId" clId="{406A9813-D459-46B8-8222-BC53AA4B237A}" dt="2023-01-24T03:16:54.524" v="99"/>
          <ac:spMkLst>
            <pc:docMk/>
            <pc:sldMk cId="1860668214" sldId="291"/>
            <ac:spMk id="17" creationId="{325A8572-2067-0BE7-BAA6-0FDF8A6D6662}"/>
          </ac:spMkLst>
        </pc:spChg>
        <pc:spChg chg="mod">
          <ac:chgData name="Michaela Popelková" userId="4da947f916a43c95" providerId="LiveId" clId="{406A9813-D459-46B8-8222-BC53AA4B237A}" dt="2023-01-24T03:16:13.218" v="93" actId="165"/>
          <ac:spMkLst>
            <pc:docMk/>
            <pc:sldMk cId="1860668214" sldId="291"/>
            <ac:spMk id="18" creationId="{66988BAD-D05C-44FC-52D5-9B1834F46822}"/>
          </ac:spMkLst>
        </pc:spChg>
        <pc:spChg chg="del">
          <ac:chgData name="Michaela Popelková" userId="4da947f916a43c95" providerId="LiveId" clId="{406A9813-D459-46B8-8222-BC53AA4B237A}" dt="2023-01-24T03:16:07.704" v="92" actId="478"/>
          <ac:spMkLst>
            <pc:docMk/>
            <pc:sldMk cId="1860668214" sldId="291"/>
            <ac:spMk id="22" creationId="{DE340C8A-3101-F57D-0D5E-307F23894EE9}"/>
          </ac:spMkLst>
        </pc:spChg>
        <pc:spChg chg="mod topLvl">
          <ac:chgData name="Michaela Popelková" userId="4da947f916a43c95" providerId="LiveId" clId="{406A9813-D459-46B8-8222-BC53AA4B237A}" dt="2023-01-24T03:28:33.454" v="150" actId="164"/>
          <ac:spMkLst>
            <pc:docMk/>
            <pc:sldMk cId="1860668214" sldId="291"/>
            <ac:spMk id="24" creationId="{4BF7A467-576E-2A7D-F047-13D594A1166D}"/>
          </ac:spMkLst>
        </pc:spChg>
        <pc:spChg chg="mod topLvl">
          <ac:chgData name="Michaela Popelková" userId="4da947f916a43c95" providerId="LiveId" clId="{406A9813-D459-46B8-8222-BC53AA4B237A}" dt="2023-01-24T03:28:33.454" v="150" actId="164"/>
          <ac:spMkLst>
            <pc:docMk/>
            <pc:sldMk cId="1860668214" sldId="291"/>
            <ac:spMk id="25" creationId="{1390292E-CF4A-4AAE-B8F3-6810A56F228D}"/>
          </ac:spMkLst>
        </pc:spChg>
        <pc:spChg chg="del">
          <ac:chgData name="Michaela Popelková" userId="4da947f916a43c95" providerId="LiveId" clId="{406A9813-D459-46B8-8222-BC53AA4B237A}" dt="2023-01-24T03:16:07.704" v="92" actId="478"/>
          <ac:spMkLst>
            <pc:docMk/>
            <pc:sldMk cId="1860668214" sldId="291"/>
            <ac:spMk id="26" creationId="{003827CB-A4D1-6EE4-4C07-A13FD1936F22}"/>
          </ac:spMkLst>
        </pc:spChg>
        <pc:spChg chg="mod">
          <ac:chgData name="Michaela Popelková" userId="4da947f916a43c95" providerId="LiveId" clId="{406A9813-D459-46B8-8222-BC53AA4B237A}" dt="2023-01-24T03:16:13.218" v="93" actId="165"/>
          <ac:spMkLst>
            <pc:docMk/>
            <pc:sldMk cId="1860668214" sldId="291"/>
            <ac:spMk id="27" creationId="{E20469B3-E1CE-1C3D-CBD5-5ECF7AC9207D}"/>
          </ac:spMkLst>
        </pc:spChg>
        <pc:spChg chg="mod">
          <ac:chgData name="Michaela Popelková" userId="4da947f916a43c95" providerId="LiveId" clId="{406A9813-D459-46B8-8222-BC53AA4B237A}" dt="2023-01-24T03:16:13.218" v="93" actId="165"/>
          <ac:spMkLst>
            <pc:docMk/>
            <pc:sldMk cId="1860668214" sldId="291"/>
            <ac:spMk id="28" creationId="{A3C2E7E8-93DA-7E2E-100C-B061DE74F64E}"/>
          </ac:spMkLst>
        </pc:spChg>
        <pc:spChg chg="mod">
          <ac:chgData name="Michaela Popelková" userId="4da947f916a43c95" providerId="LiveId" clId="{406A9813-D459-46B8-8222-BC53AA4B237A}" dt="2023-01-24T03:16:13.218" v="93" actId="165"/>
          <ac:spMkLst>
            <pc:docMk/>
            <pc:sldMk cId="1860668214" sldId="291"/>
            <ac:spMk id="30" creationId="{B8363A24-CAB4-165E-8190-61345BB426EC}"/>
          </ac:spMkLst>
        </pc:spChg>
        <pc:spChg chg="mod">
          <ac:chgData name="Michaela Popelková" userId="4da947f916a43c95" providerId="LiveId" clId="{406A9813-D459-46B8-8222-BC53AA4B237A}" dt="2023-01-24T03:16:54.524" v="99"/>
          <ac:spMkLst>
            <pc:docMk/>
            <pc:sldMk cId="1860668214" sldId="291"/>
            <ac:spMk id="34" creationId="{B861BD93-6BF2-D87C-45AF-B5EAA989BCE2}"/>
          </ac:spMkLst>
        </pc:spChg>
        <pc:spChg chg="add mod">
          <ac:chgData name="Michaela Popelková" userId="4da947f916a43c95" providerId="LiveId" clId="{406A9813-D459-46B8-8222-BC53AA4B237A}" dt="2023-01-24T03:28:33.454" v="150" actId="164"/>
          <ac:spMkLst>
            <pc:docMk/>
            <pc:sldMk cId="1860668214" sldId="291"/>
            <ac:spMk id="36" creationId="{B41E324F-97A7-BBD0-6869-6E75B938A5A4}"/>
          </ac:spMkLst>
        </pc:spChg>
        <pc:grpChg chg="add mod">
          <ac:chgData name="Michaela Popelková" userId="4da947f916a43c95" providerId="LiveId" clId="{406A9813-D459-46B8-8222-BC53AA4B237A}" dt="2023-01-24T03:28:33.454" v="150" actId="164"/>
          <ac:grpSpMkLst>
            <pc:docMk/>
            <pc:sldMk cId="1860668214" sldId="291"/>
            <ac:grpSpMk id="3" creationId="{E69F2AD1-0542-A963-4E83-A5931FF9AE7C}"/>
          </ac:grpSpMkLst>
        </pc:grpChg>
        <pc:grpChg chg="del">
          <ac:chgData name="Michaela Popelková" userId="4da947f916a43c95" providerId="LiveId" clId="{406A9813-D459-46B8-8222-BC53AA4B237A}" dt="2023-01-24T03:16:07.704" v="92" actId="478"/>
          <ac:grpSpMkLst>
            <pc:docMk/>
            <pc:sldMk cId="1860668214" sldId="291"/>
            <ac:grpSpMk id="7" creationId="{2BC5154B-85F4-B2FD-9667-DCC1F3743D0A}"/>
          </ac:grpSpMkLst>
        </pc:grpChg>
        <pc:grpChg chg="mod topLvl">
          <ac:chgData name="Michaela Popelková" userId="4da947f916a43c95" providerId="LiveId" clId="{406A9813-D459-46B8-8222-BC53AA4B237A}" dt="2023-01-24T03:28:33.454" v="150" actId="164"/>
          <ac:grpSpMkLst>
            <pc:docMk/>
            <pc:sldMk cId="1860668214" sldId="291"/>
            <ac:grpSpMk id="8" creationId="{BC8150F4-A629-D71A-A24A-C2CF54268FEE}"/>
          </ac:grpSpMkLst>
        </pc:grpChg>
        <pc:grpChg chg="add mod">
          <ac:chgData name="Michaela Popelková" userId="4da947f916a43c95" providerId="LiveId" clId="{406A9813-D459-46B8-8222-BC53AA4B237A}" dt="2023-01-24T03:28:33.454" v="150" actId="164"/>
          <ac:grpSpMkLst>
            <pc:docMk/>
            <pc:sldMk cId="1860668214" sldId="291"/>
            <ac:grpSpMk id="13" creationId="{A62BD69D-ED7F-E51A-56D2-F21B28C1BA38}"/>
          </ac:grpSpMkLst>
        </pc:grpChg>
        <pc:grpChg chg="mod">
          <ac:chgData name="Michaela Popelková" userId="4da947f916a43c95" providerId="LiveId" clId="{406A9813-D459-46B8-8222-BC53AA4B237A}" dt="2023-01-24T03:16:54.524" v="99"/>
          <ac:grpSpMkLst>
            <pc:docMk/>
            <pc:sldMk cId="1860668214" sldId="291"/>
            <ac:grpSpMk id="14" creationId="{028AF117-E190-7BCE-AA0B-7327C697A27E}"/>
          </ac:grpSpMkLst>
        </pc:grpChg>
        <pc:grpChg chg="del mod topLvl">
          <ac:chgData name="Michaela Popelková" userId="4da947f916a43c95" providerId="LiveId" clId="{406A9813-D459-46B8-8222-BC53AA4B237A}" dt="2023-01-24T03:16:16.303" v="94" actId="478"/>
          <ac:grpSpMkLst>
            <pc:docMk/>
            <pc:sldMk cId="1860668214" sldId="291"/>
            <ac:grpSpMk id="19" creationId="{3351FC09-EC5F-9E5E-2820-0928BDDF9B67}"/>
          </ac:grpSpMkLst>
        </pc:grpChg>
        <pc:grpChg chg="mod">
          <ac:chgData name="Michaela Popelková" userId="4da947f916a43c95" providerId="LiveId" clId="{406A9813-D459-46B8-8222-BC53AA4B237A}" dt="2023-01-24T03:16:13.218" v="93" actId="165"/>
          <ac:grpSpMkLst>
            <pc:docMk/>
            <pc:sldMk cId="1860668214" sldId="291"/>
            <ac:grpSpMk id="20" creationId="{5E2AFAD7-6946-E822-5A83-07ED69D60639}"/>
          </ac:grpSpMkLst>
        </pc:grpChg>
        <pc:grpChg chg="mod">
          <ac:chgData name="Michaela Popelková" userId="4da947f916a43c95" providerId="LiveId" clId="{406A9813-D459-46B8-8222-BC53AA4B237A}" dt="2023-01-24T03:16:13.218" v="93" actId="165"/>
          <ac:grpSpMkLst>
            <pc:docMk/>
            <pc:sldMk cId="1860668214" sldId="291"/>
            <ac:grpSpMk id="29" creationId="{081B2162-C5F4-C421-0AFC-E5FDFD0975DC}"/>
          </ac:grpSpMkLst>
        </pc:grpChg>
        <pc:grpChg chg="del">
          <ac:chgData name="Michaela Popelková" userId="4da947f916a43c95" providerId="LiveId" clId="{406A9813-D459-46B8-8222-BC53AA4B237A}" dt="2023-01-24T03:16:13.218" v="93" actId="165"/>
          <ac:grpSpMkLst>
            <pc:docMk/>
            <pc:sldMk cId="1860668214" sldId="291"/>
            <ac:grpSpMk id="32" creationId="{02912DC3-1298-3958-20B0-2D6B36633E6A}"/>
          </ac:grpSpMkLst>
        </pc:grpChg>
        <pc:grpChg chg="mod">
          <ac:chgData name="Michaela Popelková" userId="4da947f916a43c95" providerId="LiveId" clId="{406A9813-D459-46B8-8222-BC53AA4B237A}" dt="2023-01-24T03:16:54.524" v="99"/>
          <ac:grpSpMkLst>
            <pc:docMk/>
            <pc:sldMk cId="1860668214" sldId="291"/>
            <ac:grpSpMk id="33" creationId="{E55EBE3B-92C2-7C44-3114-25F3A63F9D96}"/>
          </ac:grpSpMkLst>
        </pc:grpChg>
        <pc:grpChg chg="add mod">
          <ac:chgData name="Michaela Popelková" userId="4da947f916a43c95" providerId="LiveId" clId="{406A9813-D459-46B8-8222-BC53AA4B237A}" dt="2023-01-24T03:28:33.454" v="150" actId="164"/>
          <ac:grpSpMkLst>
            <pc:docMk/>
            <pc:sldMk cId="1860668214" sldId="291"/>
            <ac:grpSpMk id="37" creationId="{95DF2854-C082-4E90-AD1B-AEF36DD19CBE}"/>
          </ac:grpSpMkLst>
        </pc:grpChg>
        <pc:picChg chg="mod topLvl">
          <ac:chgData name="Michaela Popelková" userId="4da947f916a43c95" providerId="LiveId" clId="{406A9813-D459-46B8-8222-BC53AA4B237A}" dt="2023-01-24T03:28:33.454" v="150" actId="164"/>
          <ac:picMkLst>
            <pc:docMk/>
            <pc:sldMk cId="1860668214" sldId="291"/>
            <ac:picMk id="4" creationId="{40F52DF6-A752-DDA5-1414-8EA47FB58EC7}"/>
          </ac:picMkLst>
        </pc:picChg>
        <pc:picChg chg="mod topLvl">
          <ac:chgData name="Michaela Popelková" userId="4da947f916a43c95" providerId="LiveId" clId="{406A9813-D459-46B8-8222-BC53AA4B237A}" dt="2023-01-24T03:28:33.454" v="150" actId="164"/>
          <ac:picMkLst>
            <pc:docMk/>
            <pc:sldMk cId="1860668214" sldId="291"/>
            <ac:picMk id="10" creationId="{3A4B8CA6-B06A-D51A-CCFF-86B704460EDD}"/>
          </ac:picMkLst>
        </pc:picChg>
        <pc:picChg chg="mod">
          <ac:chgData name="Michaela Popelková" userId="4da947f916a43c95" providerId="LiveId" clId="{406A9813-D459-46B8-8222-BC53AA4B237A}" dt="2023-01-24T03:16:54.524" v="99"/>
          <ac:picMkLst>
            <pc:docMk/>
            <pc:sldMk cId="1860668214" sldId="291"/>
            <ac:picMk id="12" creationId="{71609172-759D-A179-45F1-68F59115BC79}"/>
          </ac:picMkLst>
        </pc:picChg>
        <pc:picChg chg="mod">
          <ac:chgData name="Michaela Popelková" userId="4da947f916a43c95" providerId="LiveId" clId="{406A9813-D459-46B8-8222-BC53AA4B237A}" dt="2023-01-24T03:16:54.524" v="99"/>
          <ac:picMkLst>
            <pc:docMk/>
            <pc:sldMk cId="1860668214" sldId="291"/>
            <ac:picMk id="15" creationId="{5040200C-4B19-DCE5-075C-CB93D4F40E84}"/>
          </ac:picMkLst>
        </pc:picChg>
        <pc:picChg chg="mod">
          <ac:chgData name="Michaela Popelková" userId="4da947f916a43c95" providerId="LiveId" clId="{406A9813-D459-46B8-8222-BC53AA4B237A}" dt="2023-01-24T03:16:13.218" v="93" actId="165"/>
          <ac:picMkLst>
            <pc:docMk/>
            <pc:sldMk cId="1860668214" sldId="291"/>
            <ac:picMk id="21" creationId="{2FC7D366-333D-CB0E-7748-F0D133F67393}"/>
          </ac:picMkLst>
        </pc:picChg>
        <pc:picChg chg="mod">
          <ac:chgData name="Michaela Popelková" userId="4da947f916a43c95" providerId="LiveId" clId="{406A9813-D459-46B8-8222-BC53AA4B237A}" dt="2023-01-24T03:16:13.218" v="93" actId="165"/>
          <ac:picMkLst>
            <pc:docMk/>
            <pc:sldMk cId="1860668214" sldId="291"/>
            <ac:picMk id="23" creationId="{BD57C314-D388-0CCF-51E3-D1B2D2B8DC28}"/>
          </ac:picMkLst>
        </pc:picChg>
        <pc:picChg chg="mod">
          <ac:chgData name="Michaela Popelková" userId="4da947f916a43c95" providerId="LiveId" clId="{406A9813-D459-46B8-8222-BC53AA4B237A}" dt="2023-01-24T03:16:13.218" v="93" actId="165"/>
          <ac:picMkLst>
            <pc:docMk/>
            <pc:sldMk cId="1860668214" sldId="291"/>
            <ac:picMk id="31" creationId="{E5500E8F-689A-A60E-A507-6CD9D12F5E56}"/>
          </ac:picMkLst>
        </pc:picChg>
        <pc:picChg chg="mod">
          <ac:chgData name="Michaela Popelková" userId="4da947f916a43c95" providerId="LiveId" clId="{406A9813-D459-46B8-8222-BC53AA4B237A}" dt="2023-01-24T03:16:54.524" v="99"/>
          <ac:picMkLst>
            <pc:docMk/>
            <pc:sldMk cId="1860668214" sldId="291"/>
            <ac:picMk id="35" creationId="{864D8AF5-7B2F-DF05-59E7-54DB4C4B8B08}"/>
          </ac:picMkLst>
        </pc:picChg>
      </pc:sldChg>
      <pc:sldChg chg="addSp delSp modSp mod">
        <pc:chgData name="Michaela Popelková" userId="4da947f916a43c95" providerId="LiveId" clId="{406A9813-D459-46B8-8222-BC53AA4B237A}" dt="2023-01-24T03:28:04.769" v="146" actId="164"/>
        <pc:sldMkLst>
          <pc:docMk/>
          <pc:sldMk cId="1787566185" sldId="294"/>
        </pc:sldMkLst>
        <pc:spChg chg="mod topLvl">
          <ac:chgData name="Michaela Popelková" userId="4da947f916a43c95" providerId="LiveId" clId="{406A9813-D459-46B8-8222-BC53AA4B237A}" dt="2023-01-24T03:28:04.769" v="146" actId="164"/>
          <ac:spMkLst>
            <pc:docMk/>
            <pc:sldMk cId="1787566185" sldId="294"/>
            <ac:spMk id="2" creationId="{DE322BCE-0271-4C8E-9878-A7CF42C7A47B}"/>
          </ac:spMkLst>
        </pc:spChg>
        <pc:spChg chg="mod">
          <ac:chgData name="Michaela Popelková" userId="4da947f916a43c95" providerId="LiveId" clId="{406A9813-D459-46B8-8222-BC53AA4B237A}" dt="2023-01-24T03:18:09.034" v="110"/>
          <ac:spMkLst>
            <pc:docMk/>
            <pc:sldMk cId="1787566185" sldId="294"/>
            <ac:spMk id="4" creationId="{CF78E1B5-A29A-A371-9079-1B75FEFA0FF0}"/>
          </ac:spMkLst>
        </pc:spChg>
        <pc:spChg chg="mod topLvl">
          <ac:chgData name="Michaela Popelková" userId="4da947f916a43c95" providerId="LiveId" clId="{406A9813-D459-46B8-8222-BC53AA4B237A}" dt="2023-01-24T03:28:04.769" v="146" actId="164"/>
          <ac:spMkLst>
            <pc:docMk/>
            <pc:sldMk cId="1787566185" sldId="294"/>
            <ac:spMk id="6" creationId="{E5773F6E-E6A2-64D3-729F-D2AE6EB296C8}"/>
          </ac:spMkLst>
        </pc:spChg>
        <pc:spChg chg="mod topLvl">
          <ac:chgData name="Michaela Popelková" userId="4da947f916a43c95" providerId="LiveId" clId="{406A9813-D459-46B8-8222-BC53AA4B237A}" dt="2023-01-24T03:28:04.769" v="146" actId="164"/>
          <ac:spMkLst>
            <pc:docMk/>
            <pc:sldMk cId="1787566185" sldId="294"/>
            <ac:spMk id="7" creationId="{729F0A86-E3C7-458C-7989-4D78456FD655}"/>
          </ac:spMkLst>
        </pc:spChg>
        <pc:spChg chg="mod">
          <ac:chgData name="Michaela Popelková" userId="4da947f916a43c95" providerId="LiveId" clId="{406A9813-D459-46B8-8222-BC53AA4B237A}" dt="2023-01-24T03:18:09.034" v="110"/>
          <ac:spMkLst>
            <pc:docMk/>
            <pc:sldMk cId="1787566185" sldId="294"/>
            <ac:spMk id="10" creationId="{F8E26839-B82C-07F3-5DD3-F10B1F372CBF}"/>
          </ac:spMkLst>
        </pc:spChg>
        <pc:spChg chg="mod">
          <ac:chgData name="Michaela Popelková" userId="4da947f916a43c95" providerId="LiveId" clId="{406A9813-D459-46B8-8222-BC53AA4B237A}" dt="2023-01-24T03:18:09.034" v="110"/>
          <ac:spMkLst>
            <pc:docMk/>
            <pc:sldMk cId="1787566185" sldId="294"/>
            <ac:spMk id="16" creationId="{EBDC6E86-D0DE-1A0C-9701-F1E5C24D27D0}"/>
          </ac:spMkLst>
        </pc:spChg>
        <pc:spChg chg="mod">
          <ac:chgData name="Michaela Popelková" userId="4da947f916a43c95" providerId="LiveId" clId="{406A9813-D459-46B8-8222-BC53AA4B237A}" dt="2023-01-24T03:18:09.034" v="110"/>
          <ac:spMkLst>
            <pc:docMk/>
            <pc:sldMk cId="1787566185" sldId="294"/>
            <ac:spMk id="17" creationId="{2EBF21DF-6328-3D1F-6625-1FFF57AD1B30}"/>
          </ac:spMkLst>
        </pc:spChg>
        <pc:spChg chg="mod">
          <ac:chgData name="Michaela Popelková" userId="4da947f916a43c95" providerId="LiveId" clId="{406A9813-D459-46B8-8222-BC53AA4B237A}" dt="2023-01-24T03:18:09.034" v="110"/>
          <ac:spMkLst>
            <pc:docMk/>
            <pc:sldMk cId="1787566185" sldId="294"/>
            <ac:spMk id="19" creationId="{FC8BB6F3-829B-75ED-04F3-177CA3787140}"/>
          </ac:spMkLst>
        </pc:spChg>
        <pc:spChg chg="add mod">
          <ac:chgData name="Michaela Popelková" userId="4da947f916a43c95" providerId="LiveId" clId="{406A9813-D459-46B8-8222-BC53AA4B237A}" dt="2023-01-24T03:28:04.769" v="146" actId="164"/>
          <ac:spMkLst>
            <pc:docMk/>
            <pc:sldMk cId="1787566185" sldId="294"/>
            <ac:spMk id="21" creationId="{55F8C846-59BF-C21C-21EF-2B3F42C68E62}"/>
          </ac:spMkLst>
        </pc:spChg>
        <pc:spChg chg="mod">
          <ac:chgData name="Michaela Popelková" userId="4da947f916a43c95" providerId="LiveId" clId="{406A9813-D459-46B8-8222-BC53AA4B237A}" dt="2023-01-24T03:14:26.461" v="75" actId="165"/>
          <ac:spMkLst>
            <pc:docMk/>
            <pc:sldMk cId="1787566185" sldId="294"/>
            <ac:spMk id="22" creationId="{98E5F15E-18BC-FB4D-D221-DDD3B4410E9E}"/>
          </ac:spMkLst>
        </pc:spChg>
        <pc:spChg chg="del">
          <ac:chgData name="Michaela Popelková" userId="4da947f916a43c95" providerId="LiveId" clId="{406A9813-D459-46B8-8222-BC53AA4B237A}" dt="2023-01-24T03:14:22.411" v="74" actId="478"/>
          <ac:spMkLst>
            <pc:docMk/>
            <pc:sldMk cId="1787566185" sldId="294"/>
            <ac:spMk id="23" creationId="{C08B9ED2-8992-2BB4-C012-B6E7DE223F44}"/>
          </ac:spMkLst>
        </pc:spChg>
        <pc:spChg chg="mod topLvl">
          <ac:chgData name="Michaela Popelková" userId="4da947f916a43c95" providerId="LiveId" clId="{406A9813-D459-46B8-8222-BC53AA4B237A}" dt="2023-01-24T03:28:04.769" v="146" actId="164"/>
          <ac:spMkLst>
            <pc:docMk/>
            <pc:sldMk cId="1787566185" sldId="294"/>
            <ac:spMk id="25" creationId="{1390292E-CF4A-4AAE-B8F3-6810A56F228D}"/>
          </ac:spMkLst>
        </pc:spChg>
        <pc:spChg chg="mod topLvl">
          <ac:chgData name="Michaela Popelková" userId="4da947f916a43c95" providerId="LiveId" clId="{406A9813-D459-46B8-8222-BC53AA4B237A}" dt="2023-01-24T03:28:04.769" v="146" actId="164"/>
          <ac:spMkLst>
            <pc:docMk/>
            <pc:sldMk cId="1787566185" sldId="294"/>
            <ac:spMk id="29" creationId="{4486FD7B-9165-4E97-21C8-D800FE244891}"/>
          </ac:spMkLst>
        </pc:spChg>
        <pc:spChg chg="del">
          <ac:chgData name="Michaela Popelková" userId="4da947f916a43c95" providerId="LiveId" clId="{406A9813-D459-46B8-8222-BC53AA4B237A}" dt="2023-01-24T03:14:22.411" v="74" actId="478"/>
          <ac:spMkLst>
            <pc:docMk/>
            <pc:sldMk cId="1787566185" sldId="294"/>
            <ac:spMk id="30" creationId="{9054740D-94A5-E5A6-0202-AB3C2EF266C3}"/>
          </ac:spMkLst>
        </pc:spChg>
        <pc:spChg chg="mod">
          <ac:chgData name="Michaela Popelková" userId="4da947f916a43c95" providerId="LiveId" clId="{406A9813-D459-46B8-8222-BC53AA4B237A}" dt="2023-01-24T03:14:26.461" v="75" actId="165"/>
          <ac:spMkLst>
            <pc:docMk/>
            <pc:sldMk cId="1787566185" sldId="294"/>
            <ac:spMk id="38" creationId="{C26CE912-1F7F-4795-97D0-B7AAA26063C3}"/>
          </ac:spMkLst>
        </pc:spChg>
        <pc:spChg chg="mod">
          <ac:chgData name="Michaela Popelková" userId="4da947f916a43c95" providerId="LiveId" clId="{406A9813-D459-46B8-8222-BC53AA4B237A}" dt="2023-01-24T03:14:26.461" v="75" actId="165"/>
          <ac:spMkLst>
            <pc:docMk/>
            <pc:sldMk cId="1787566185" sldId="294"/>
            <ac:spMk id="39" creationId="{C421172A-70E9-8016-CCF7-7A8BDB924EF5}"/>
          </ac:spMkLst>
        </pc:spChg>
        <pc:spChg chg="mod">
          <ac:chgData name="Michaela Popelková" userId="4da947f916a43c95" providerId="LiveId" clId="{406A9813-D459-46B8-8222-BC53AA4B237A}" dt="2023-01-24T03:14:26.461" v="75" actId="165"/>
          <ac:spMkLst>
            <pc:docMk/>
            <pc:sldMk cId="1787566185" sldId="294"/>
            <ac:spMk id="41" creationId="{7101203C-2259-158A-679E-13CAEB2C90A5}"/>
          </ac:spMkLst>
        </pc:spChg>
        <pc:grpChg chg="add mod">
          <ac:chgData name="Michaela Popelková" userId="4da947f916a43c95" providerId="LiveId" clId="{406A9813-D459-46B8-8222-BC53AA4B237A}" dt="2023-01-24T03:28:04.769" v="146" actId="164"/>
          <ac:grpSpMkLst>
            <pc:docMk/>
            <pc:sldMk cId="1787566185" sldId="294"/>
            <ac:grpSpMk id="3" creationId="{C92D6D9F-7744-0CBE-03CC-CD66814151EB}"/>
          </ac:grpSpMkLst>
        </pc:grpChg>
        <pc:grpChg chg="del">
          <ac:chgData name="Michaela Popelková" userId="4da947f916a43c95" providerId="LiveId" clId="{406A9813-D459-46B8-8222-BC53AA4B237A}" dt="2023-01-24T03:14:22.411" v="74" actId="478"/>
          <ac:grpSpMkLst>
            <pc:docMk/>
            <pc:sldMk cId="1787566185" sldId="294"/>
            <ac:grpSpMk id="8" creationId="{CBD3DCF2-7AD1-5792-2132-7973A34E41B0}"/>
          </ac:grpSpMkLst>
        </pc:grpChg>
        <pc:grpChg chg="mod topLvl">
          <ac:chgData name="Michaela Popelková" userId="4da947f916a43c95" providerId="LiveId" clId="{406A9813-D459-46B8-8222-BC53AA4B237A}" dt="2023-01-24T03:28:04.769" v="146" actId="164"/>
          <ac:grpSpMkLst>
            <pc:docMk/>
            <pc:sldMk cId="1787566185" sldId="294"/>
            <ac:grpSpMk id="9" creationId="{49637A07-81DB-DA73-0F19-627692D4AAD5}"/>
          </ac:grpSpMkLst>
        </pc:grpChg>
        <pc:grpChg chg="add mod">
          <ac:chgData name="Michaela Popelková" userId="4da947f916a43c95" providerId="LiveId" clId="{406A9813-D459-46B8-8222-BC53AA4B237A}" dt="2023-01-24T03:28:04.769" v="146" actId="164"/>
          <ac:grpSpMkLst>
            <pc:docMk/>
            <pc:sldMk cId="1787566185" sldId="294"/>
            <ac:grpSpMk id="13" creationId="{A749ACF5-C515-EDF2-EA9F-B190AD7027E5}"/>
          </ac:grpSpMkLst>
        </pc:grpChg>
        <pc:grpChg chg="mod">
          <ac:chgData name="Michaela Popelková" userId="4da947f916a43c95" providerId="LiveId" clId="{406A9813-D459-46B8-8222-BC53AA4B237A}" dt="2023-01-24T03:18:09.034" v="110"/>
          <ac:grpSpMkLst>
            <pc:docMk/>
            <pc:sldMk cId="1787566185" sldId="294"/>
            <ac:grpSpMk id="14" creationId="{CEBB9AA3-CC1B-7BE2-9441-A1F8DCB08AFB}"/>
          </ac:grpSpMkLst>
        </pc:grpChg>
        <pc:grpChg chg="mod">
          <ac:chgData name="Michaela Popelková" userId="4da947f916a43c95" providerId="LiveId" clId="{406A9813-D459-46B8-8222-BC53AA4B237A}" dt="2023-01-24T03:18:09.034" v="110"/>
          <ac:grpSpMkLst>
            <pc:docMk/>
            <pc:sldMk cId="1787566185" sldId="294"/>
            <ac:grpSpMk id="18" creationId="{C077DE77-CDE6-416E-BA21-C44145CAEDDA}"/>
          </ac:grpSpMkLst>
        </pc:grpChg>
        <pc:grpChg chg="add mod">
          <ac:chgData name="Michaela Popelková" userId="4da947f916a43c95" providerId="LiveId" clId="{406A9813-D459-46B8-8222-BC53AA4B237A}" dt="2023-01-24T03:28:04.769" v="146" actId="164"/>
          <ac:grpSpMkLst>
            <pc:docMk/>
            <pc:sldMk cId="1787566185" sldId="294"/>
            <ac:grpSpMk id="26" creationId="{AC100807-E6F8-1D62-FABF-807A94957D03}"/>
          </ac:grpSpMkLst>
        </pc:grpChg>
        <pc:grpChg chg="del mod topLvl">
          <ac:chgData name="Michaela Popelková" userId="4da947f916a43c95" providerId="LiveId" clId="{406A9813-D459-46B8-8222-BC53AA4B237A}" dt="2023-01-24T03:14:29.462" v="76" actId="478"/>
          <ac:grpSpMkLst>
            <pc:docMk/>
            <pc:sldMk cId="1787566185" sldId="294"/>
            <ac:grpSpMk id="34" creationId="{30AF6ACD-7824-7332-C3B4-A573DB93AA82}"/>
          </ac:grpSpMkLst>
        </pc:grpChg>
        <pc:grpChg chg="mod">
          <ac:chgData name="Michaela Popelková" userId="4da947f916a43c95" providerId="LiveId" clId="{406A9813-D459-46B8-8222-BC53AA4B237A}" dt="2023-01-24T03:14:26.461" v="75" actId="165"/>
          <ac:grpSpMkLst>
            <pc:docMk/>
            <pc:sldMk cId="1787566185" sldId="294"/>
            <ac:grpSpMk id="35" creationId="{1AB812F7-95B9-FF48-CCB6-7CA68A0A4BDE}"/>
          </ac:grpSpMkLst>
        </pc:grpChg>
        <pc:grpChg chg="mod">
          <ac:chgData name="Michaela Popelková" userId="4da947f916a43c95" providerId="LiveId" clId="{406A9813-D459-46B8-8222-BC53AA4B237A}" dt="2023-01-24T03:14:26.461" v="75" actId="165"/>
          <ac:grpSpMkLst>
            <pc:docMk/>
            <pc:sldMk cId="1787566185" sldId="294"/>
            <ac:grpSpMk id="40" creationId="{7CF88DF8-53B7-ADBE-2935-AFF1F95DF7B2}"/>
          </ac:grpSpMkLst>
        </pc:grpChg>
        <pc:grpChg chg="del">
          <ac:chgData name="Michaela Popelková" userId="4da947f916a43c95" providerId="LiveId" clId="{406A9813-D459-46B8-8222-BC53AA4B237A}" dt="2023-01-24T03:14:26.461" v="75" actId="165"/>
          <ac:grpSpMkLst>
            <pc:docMk/>
            <pc:sldMk cId="1787566185" sldId="294"/>
            <ac:grpSpMk id="43" creationId="{D0267DC0-C535-B24D-A05E-96D26C91AD18}"/>
          </ac:grpSpMkLst>
        </pc:grpChg>
        <pc:picChg chg="mod topLvl">
          <ac:chgData name="Michaela Popelková" userId="4da947f916a43c95" providerId="LiveId" clId="{406A9813-D459-46B8-8222-BC53AA4B237A}" dt="2023-01-24T03:28:04.769" v="146" actId="164"/>
          <ac:picMkLst>
            <pc:docMk/>
            <pc:sldMk cId="1787566185" sldId="294"/>
            <ac:picMk id="5" creationId="{5F050A8A-326E-D4CD-3371-251DDCCC4D06}"/>
          </ac:picMkLst>
        </pc:picChg>
        <pc:picChg chg="mod topLvl">
          <ac:chgData name="Michaela Popelková" userId="4da947f916a43c95" providerId="LiveId" clId="{406A9813-D459-46B8-8222-BC53AA4B237A}" dt="2023-01-24T03:28:04.769" v="146" actId="164"/>
          <ac:picMkLst>
            <pc:docMk/>
            <pc:sldMk cId="1787566185" sldId="294"/>
            <ac:picMk id="11" creationId="{8A690FFC-0D18-1EF4-2257-7739307B6027}"/>
          </ac:picMkLst>
        </pc:picChg>
        <pc:picChg chg="mod">
          <ac:chgData name="Michaela Popelková" userId="4da947f916a43c95" providerId="LiveId" clId="{406A9813-D459-46B8-8222-BC53AA4B237A}" dt="2023-01-24T03:18:09.034" v="110"/>
          <ac:picMkLst>
            <pc:docMk/>
            <pc:sldMk cId="1787566185" sldId="294"/>
            <ac:picMk id="12" creationId="{6CDCCAFA-F75D-800E-17F2-6BEEA4705C81}"/>
          </ac:picMkLst>
        </pc:picChg>
        <pc:picChg chg="mod">
          <ac:chgData name="Michaela Popelková" userId="4da947f916a43c95" providerId="LiveId" clId="{406A9813-D459-46B8-8222-BC53AA4B237A}" dt="2023-01-24T03:18:09.034" v="110"/>
          <ac:picMkLst>
            <pc:docMk/>
            <pc:sldMk cId="1787566185" sldId="294"/>
            <ac:picMk id="15" creationId="{D36192BC-0F7D-73A0-386E-FF2A0E285BBE}"/>
          </ac:picMkLst>
        </pc:picChg>
        <pc:picChg chg="mod">
          <ac:chgData name="Michaela Popelková" userId="4da947f916a43c95" providerId="LiveId" clId="{406A9813-D459-46B8-8222-BC53AA4B237A}" dt="2023-01-24T03:18:09.034" v="110"/>
          <ac:picMkLst>
            <pc:docMk/>
            <pc:sldMk cId="1787566185" sldId="294"/>
            <ac:picMk id="20" creationId="{2DC2A8EE-5178-4FBD-098A-10257A52CD43}"/>
          </ac:picMkLst>
        </pc:picChg>
        <pc:picChg chg="mod">
          <ac:chgData name="Michaela Popelková" userId="4da947f916a43c95" providerId="LiveId" clId="{406A9813-D459-46B8-8222-BC53AA4B237A}" dt="2023-01-24T03:14:26.461" v="75" actId="165"/>
          <ac:picMkLst>
            <pc:docMk/>
            <pc:sldMk cId="1787566185" sldId="294"/>
            <ac:picMk id="24" creationId="{E7ECB256-19CD-8F15-4A82-4A856C187411}"/>
          </ac:picMkLst>
        </pc:picChg>
        <pc:picChg chg="mod topLvl">
          <ac:chgData name="Michaela Popelková" userId="4da947f916a43c95" providerId="LiveId" clId="{406A9813-D459-46B8-8222-BC53AA4B237A}" dt="2023-01-24T03:28:04.769" v="146" actId="164"/>
          <ac:picMkLst>
            <pc:docMk/>
            <pc:sldMk cId="1787566185" sldId="294"/>
            <ac:picMk id="36" creationId="{FB29AFB2-721B-6484-3CB9-08B4D5E9C070}"/>
          </ac:picMkLst>
        </pc:picChg>
        <pc:picChg chg="mod">
          <ac:chgData name="Michaela Popelková" userId="4da947f916a43c95" providerId="LiveId" clId="{406A9813-D459-46B8-8222-BC53AA4B237A}" dt="2023-01-24T03:14:26.461" v="75" actId="165"/>
          <ac:picMkLst>
            <pc:docMk/>
            <pc:sldMk cId="1787566185" sldId="294"/>
            <ac:picMk id="37" creationId="{800CDB3C-49CB-951D-2688-7DC4E2A7CA9D}"/>
          </ac:picMkLst>
        </pc:picChg>
        <pc:picChg chg="mod">
          <ac:chgData name="Michaela Popelková" userId="4da947f916a43c95" providerId="LiveId" clId="{406A9813-D459-46B8-8222-BC53AA4B237A}" dt="2023-01-24T03:14:26.461" v="75" actId="165"/>
          <ac:picMkLst>
            <pc:docMk/>
            <pc:sldMk cId="1787566185" sldId="294"/>
            <ac:picMk id="42" creationId="{E26CC454-A226-4C37-DE70-E9C6C56B8C57}"/>
          </ac:picMkLst>
        </pc:picChg>
      </pc:sldChg>
      <pc:sldChg chg="addSp delSp modSp mod">
        <pc:chgData name="Michaela Popelková" userId="4da947f916a43c95" providerId="LiveId" clId="{406A9813-D459-46B8-8222-BC53AA4B237A}" dt="2023-01-24T03:28:38.833" v="151" actId="164"/>
        <pc:sldMkLst>
          <pc:docMk/>
          <pc:sldMk cId="2370978212" sldId="295"/>
        </pc:sldMkLst>
        <pc:spChg chg="mod topLvl">
          <ac:chgData name="Michaela Popelková" userId="4da947f916a43c95" providerId="LiveId" clId="{406A9813-D459-46B8-8222-BC53AA4B237A}" dt="2023-01-24T03:28:38.833" v="151" actId="164"/>
          <ac:spMkLst>
            <pc:docMk/>
            <pc:sldMk cId="2370978212" sldId="295"/>
            <ac:spMk id="2" creationId="{DE322BCE-0271-4C8E-9878-A7CF42C7A47B}"/>
          </ac:spMkLst>
        </pc:spChg>
        <pc:spChg chg="mod topLvl">
          <ac:chgData name="Michaela Popelková" userId="4da947f916a43c95" providerId="LiveId" clId="{406A9813-D459-46B8-8222-BC53AA4B237A}" dt="2023-01-24T03:28:38.833" v="151" actId="164"/>
          <ac:spMkLst>
            <pc:docMk/>
            <pc:sldMk cId="2370978212" sldId="295"/>
            <ac:spMk id="4" creationId="{5A69AA1B-E961-5018-6309-6CA32B239D97}"/>
          </ac:spMkLst>
        </pc:spChg>
        <pc:spChg chg="mod topLvl">
          <ac:chgData name="Michaela Popelková" userId="4da947f916a43c95" providerId="LiveId" clId="{406A9813-D459-46B8-8222-BC53AA4B237A}" dt="2023-01-24T03:28:38.833" v="151" actId="164"/>
          <ac:spMkLst>
            <pc:docMk/>
            <pc:sldMk cId="2370978212" sldId="295"/>
            <ac:spMk id="6" creationId="{758B7A70-46AD-2E7D-6460-829755282C05}"/>
          </ac:spMkLst>
        </pc:spChg>
        <pc:spChg chg="mod">
          <ac:chgData name="Michaela Popelková" userId="4da947f916a43c95" providerId="LiveId" clId="{406A9813-D459-46B8-8222-BC53AA4B237A}" dt="2023-01-24T03:16:53.180" v="98"/>
          <ac:spMkLst>
            <pc:docMk/>
            <pc:sldMk cId="2370978212" sldId="295"/>
            <ac:spMk id="9" creationId="{FE5EC1C7-34B4-3A37-1362-F5EBDF2EFA72}"/>
          </ac:spMkLst>
        </pc:spChg>
        <pc:spChg chg="mod">
          <ac:chgData name="Michaela Popelková" userId="4da947f916a43c95" providerId="LiveId" clId="{406A9813-D459-46B8-8222-BC53AA4B237A}" dt="2023-01-24T03:16:53.180" v="98"/>
          <ac:spMkLst>
            <pc:docMk/>
            <pc:sldMk cId="2370978212" sldId="295"/>
            <ac:spMk id="11" creationId="{D9C2C842-00AE-414B-3A3B-B16F730D8274}"/>
          </ac:spMkLst>
        </pc:spChg>
        <pc:spChg chg="mod">
          <ac:chgData name="Michaela Popelková" userId="4da947f916a43c95" providerId="LiveId" clId="{406A9813-D459-46B8-8222-BC53AA4B237A}" dt="2023-01-24T03:16:53.180" v="98"/>
          <ac:spMkLst>
            <pc:docMk/>
            <pc:sldMk cId="2370978212" sldId="295"/>
            <ac:spMk id="16" creationId="{1935118E-0175-A9FF-EFEB-AAE3C9076B7F}"/>
          </ac:spMkLst>
        </pc:spChg>
        <pc:spChg chg="mod">
          <ac:chgData name="Michaela Popelková" userId="4da947f916a43c95" providerId="LiveId" clId="{406A9813-D459-46B8-8222-BC53AA4B237A}" dt="2023-01-24T03:16:53.180" v="98"/>
          <ac:spMkLst>
            <pc:docMk/>
            <pc:sldMk cId="2370978212" sldId="295"/>
            <ac:spMk id="17" creationId="{F11C0150-BD46-768B-8A1A-DA0771013986}"/>
          </ac:spMkLst>
        </pc:spChg>
        <pc:spChg chg="mod">
          <ac:chgData name="Michaela Popelková" userId="4da947f916a43c95" providerId="LiveId" clId="{406A9813-D459-46B8-8222-BC53AA4B237A}" dt="2023-01-24T03:16:26.817" v="96" actId="165"/>
          <ac:spMkLst>
            <pc:docMk/>
            <pc:sldMk cId="2370978212" sldId="295"/>
            <ac:spMk id="18" creationId="{78F9B10F-CC5E-D5BC-EB60-3EC8EC20FD18}"/>
          </ac:spMkLst>
        </pc:spChg>
        <pc:spChg chg="del">
          <ac:chgData name="Michaela Popelková" userId="4da947f916a43c95" providerId="LiveId" clId="{406A9813-D459-46B8-8222-BC53AA4B237A}" dt="2023-01-24T03:16:22.814" v="95" actId="478"/>
          <ac:spMkLst>
            <pc:docMk/>
            <pc:sldMk cId="2370978212" sldId="295"/>
            <ac:spMk id="22" creationId="{AC6EBD47-C400-9268-DE6D-85D4F185E16A}"/>
          </ac:spMkLst>
        </pc:spChg>
        <pc:spChg chg="mod topLvl">
          <ac:chgData name="Michaela Popelková" userId="4da947f916a43c95" providerId="LiveId" clId="{406A9813-D459-46B8-8222-BC53AA4B237A}" dt="2023-01-24T03:28:38.833" v="151" actId="164"/>
          <ac:spMkLst>
            <pc:docMk/>
            <pc:sldMk cId="2370978212" sldId="295"/>
            <ac:spMk id="24" creationId="{8B05C15B-D83F-1A2E-A485-94E0CFD56D3C}"/>
          </ac:spMkLst>
        </pc:spChg>
        <pc:spChg chg="mod topLvl">
          <ac:chgData name="Michaela Popelková" userId="4da947f916a43c95" providerId="LiveId" clId="{406A9813-D459-46B8-8222-BC53AA4B237A}" dt="2023-01-24T03:28:38.833" v="151" actId="164"/>
          <ac:spMkLst>
            <pc:docMk/>
            <pc:sldMk cId="2370978212" sldId="295"/>
            <ac:spMk id="25" creationId="{1390292E-CF4A-4AAE-B8F3-6810A56F228D}"/>
          </ac:spMkLst>
        </pc:spChg>
        <pc:spChg chg="del">
          <ac:chgData name="Michaela Popelková" userId="4da947f916a43c95" providerId="LiveId" clId="{406A9813-D459-46B8-8222-BC53AA4B237A}" dt="2023-01-24T03:16:22.814" v="95" actId="478"/>
          <ac:spMkLst>
            <pc:docMk/>
            <pc:sldMk cId="2370978212" sldId="295"/>
            <ac:spMk id="26" creationId="{0B43AA91-2480-E117-7415-01A2C5830EC3}"/>
          </ac:spMkLst>
        </pc:spChg>
        <pc:spChg chg="mod">
          <ac:chgData name="Michaela Popelková" userId="4da947f916a43c95" providerId="LiveId" clId="{406A9813-D459-46B8-8222-BC53AA4B237A}" dt="2023-01-24T03:16:26.817" v="96" actId="165"/>
          <ac:spMkLst>
            <pc:docMk/>
            <pc:sldMk cId="2370978212" sldId="295"/>
            <ac:spMk id="27" creationId="{DC4599D5-3152-C841-FDAF-8AF808518722}"/>
          </ac:spMkLst>
        </pc:spChg>
        <pc:spChg chg="mod">
          <ac:chgData name="Michaela Popelková" userId="4da947f916a43c95" providerId="LiveId" clId="{406A9813-D459-46B8-8222-BC53AA4B237A}" dt="2023-01-24T03:16:26.817" v="96" actId="165"/>
          <ac:spMkLst>
            <pc:docMk/>
            <pc:sldMk cId="2370978212" sldId="295"/>
            <ac:spMk id="28" creationId="{E9CA2E5F-2D75-B920-AC64-BC580949B898}"/>
          </ac:spMkLst>
        </pc:spChg>
        <pc:spChg chg="mod">
          <ac:chgData name="Michaela Popelková" userId="4da947f916a43c95" providerId="LiveId" clId="{406A9813-D459-46B8-8222-BC53AA4B237A}" dt="2023-01-24T03:16:26.817" v="96" actId="165"/>
          <ac:spMkLst>
            <pc:docMk/>
            <pc:sldMk cId="2370978212" sldId="295"/>
            <ac:spMk id="30" creationId="{EC1F8740-81E7-F51F-33E8-CC05A8A974D9}"/>
          </ac:spMkLst>
        </pc:spChg>
        <pc:spChg chg="mod">
          <ac:chgData name="Michaela Popelková" userId="4da947f916a43c95" providerId="LiveId" clId="{406A9813-D459-46B8-8222-BC53AA4B237A}" dt="2023-01-24T03:16:53.180" v="98"/>
          <ac:spMkLst>
            <pc:docMk/>
            <pc:sldMk cId="2370978212" sldId="295"/>
            <ac:spMk id="34" creationId="{3E50523B-76B7-0D8D-FBDB-ECF4A197E462}"/>
          </ac:spMkLst>
        </pc:spChg>
        <pc:spChg chg="add mod">
          <ac:chgData name="Michaela Popelková" userId="4da947f916a43c95" providerId="LiveId" clId="{406A9813-D459-46B8-8222-BC53AA4B237A}" dt="2023-01-24T03:28:38.833" v="151" actId="164"/>
          <ac:spMkLst>
            <pc:docMk/>
            <pc:sldMk cId="2370978212" sldId="295"/>
            <ac:spMk id="36" creationId="{BB3F055B-58C7-8805-50E4-511021DC76C4}"/>
          </ac:spMkLst>
        </pc:spChg>
        <pc:spChg chg="mod">
          <ac:chgData name="Michaela Popelková" userId="4da947f916a43c95" providerId="LiveId" clId="{406A9813-D459-46B8-8222-BC53AA4B237A}" dt="2023-01-24T03:17:18.583" v="102"/>
          <ac:spMkLst>
            <pc:docMk/>
            <pc:sldMk cId="2370978212" sldId="295"/>
            <ac:spMk id="38" creationId="{6935259D-6407-C25B-33EB-09C807D65177}"/>
          </ac:spMkLst>
        </pc:spChg>
        <pc:spChg chg="mod">
          <ac:chgData name="Michaela Popelková" userId="4da947f916a43c95" providerId="LiveId" clId="{406A9813-D459-46B8-8222-BC53AA4B237A}" dt="2023-01-24T03:17:18.583" v="102"/>
          <ac:spMkLst>
            <pc:docMk/>
            <pc:sldMk cId="2370978212" sldId="295"/>
            <ac:spMk id="39" creationId="{2D18544F-F1C0-80BF-2733-D63B98EB427D}"/>
          </ac:spMkLst>
        </pc:spChg>
        <pc:spChg chg="mod">
          <ac:chgData name="Michaela Popelková" userId="4da947f916a43c95" providerId="LiveId" clId="{406A9813-D459-46B8-8222-BC53AA4B237A}" dt="2023-01-24T03:17:18.583" v="102"/>
          <ac:spMkLst>
            <pc:docMk/>
            <pc:sldMk cId="2370978212" sldId="295"/>
            <ac:spMk id="44" creationId="{899A9D67-64FF-DE9A-E525-C1D826B7925D}"/>
          </ac:spMkLst>
        </pc:spChg>
        <pc:spChg chg="mod">
          <ac:chgData name="Michaela Popelková" userId="4da947f916a43c95" providerId="LiveId" clId="{406A9813-D459-46B8-8222-BC53AA4B237A}" dt="2023-01-24T03:17:18.583" v="102"/>
          <ac:spMkLst>
            <pc:docMk/>
            <pc:sldMk cId="2370978212" sldId="295"/>
            <ac:spMk id="45" creationId="{01CA4C84-61E9-6011-B40D-807F0BFACA0A}"/>
          </ac:spMkLst>
        </pc:spChg>
        <pc:spChg chg="mod">
          <ac:chgData name="Michaela Popelková" userId="4da947f916a43c95" providerId="LiveId" clId="{406A9813-D459-46B8-8222-BC53AA4B237A}" dt="2023-01-24T03:17:18.583" v="102"/>
          <ac:spMkLst>
            <pc:docMk/>
            <pc:sldMk cId="2370978212" sldId="295"/>
            <ac:spMk id="47" creationId="{31E10265-B87F-7E87-4DB8-D3FB17BD71D8}"/>
          </ac:spMkLst>
        </pc:spChg>
        <pc:spChg chg="add del mod">
          <ac:chgData name="Michaela Popelková" userId="4da947f916a43c95" providerId="LiveId" clId="{406A9813-D459-46B8-8222-BC53AA4B237A}" dt="2023-01-24T03:17:25.647" v="103"/>
          <ac:spMkLst>
            <pc:docMk/>
            <pc:sldMk cId="2370978212" sldId="295"/>
            <ac:spMk id="49" creationId="{20DF0FB7-1213-1098-8AF4-EABD01530DD0}"/>
          </ac:spMkLst>
        </pc:spChg>
        <pc:grpChg chg="add mod">
          <ac:chgData name="Michaela Popelková" userId="4da947f916a43c95" providerId="LiveId" clId="{406A9813-D459-46B8-8222-BC53AA4B237A}" dt="2023-01-24T03:28:38.833" v="151" actId="164"/>
          <ac:grpSpMkLst>
            <pc:docMk/>
            <pc:sldMk cId="2370978212" sldId="295"/>
            <ac:grpSpMk id="3" creationId="{06853583-A032-20B6-50F6-339F20217353}"/>
          </ac:grpSpMkLst>
        </pc:grpChg>
        <pc:grpChg chg="del">
          <ac:chgData name="Michaela Popelková" userId="4da947f916a43c95" providerId="LiveId" clId="{406A9813-D459-46B8-8222-BC53AA4B237A}" dt="2023-01-24T03:16:22.814" v="95" actId="478"/>
          <ac:grpSpMkLst>
            <pc:docMk/>
            <pc:sldMk cId="2370978212" sldId="295"/>
            <ac:grpSpMk id="7" creationId="{EF4F26C1-66AA-E8D9-9C0D-9F06A67F2C62}"/>
          </ac:grpSpMkLst>
        </pc:grpChg>
        <pc:grpChg chg="mod topLvl">
          <ac:chgData name="Michaela Popelková" userId="4da947f916a43c95" providerId="LiveId" clId="{406A9813-D459-46B8-8222-BC53AA4B237A}" dt="2023-01-24T03:28:38.833" v="151" actId="164"/>
          <ac:grpSpMkLst>
            <pc:docMk/>
            <pc:sldMk cId="2370978212" sldId="295"/>
            <ac:grpSpMk id="8" creationId="{E698D4AA-3725-BB5C-E26F-A761BD96D5F8}"/>
          </ac:grpSpMkLst>
        </pc:grpChg>
        <pc:grpChg chg="add mod">
          <ac:chgData name="Michaela Popelková" userId="4da947f916a43c95" providerId="LiveId" clId="{406A9813-D459-46B8-8222-BC53AA4B237A}" dt="2023-01-24T03:28:38.833" v="151" actId="164"/>
          <ac:grpSpMkLst>
            <pc:docMk/>
            <pc:sldMk cId="2370978212" sldId="295"/>
            <ac:grpSpMk id="13" creationId="{70E6C672-94AA-8166-9280-DD1AFCED22C4}"/>
          </ac:grpSpMkLst>
        </pc:grpChg>
        <pc:grpChg chg="mod">
          <ac:chgData name="Michaela Popelková" userId="4da947f916a43c95" providerId="LiveId" clId="{406A9813-D459-46B8-8222-BC53AA4B237A}" dt="2023-01-24T03:16:53.180" v="98"/>
          <ac:grpSpMkLst>
            <pc:docMk/>
            <pc:sldMk cId="2370978212" sldId="295"/>
            <ac:grpSpMk id="14" creationId="{546E1685-07A0-DE80-040D-645F84066745}"/>
          </ac:grpSpMkLst>
        </pc:grpChg>
        <pc:grpChg chg="del mod topLvl">
          <ac:chgData name="Michaela Popelková" userId="4da947f916a43c95" providerId="LiveId" clId="{406A9813-D459-46B8-8222-BC53AA4B237A}" dt="2023-01-24T03:16:31.034" v="97" actId="478"/>
          <ac:grpSpMkLst>
            <pc:docMk/>
            <pc:sldMk cId="2370978212" sldId="295"/>
            <ac:grpSpMk id="19" creationId="{26BB15DB-5353-FC3F-BFED-25A2E172B075}"/>
          </ac:grpSpMkLst>
        </pc:grpChg>
        <pc:grpChg chg="mod">
          <ac:chgData name="Michaela Popelková" userId="4da947f916a43c95" providerId="LiveId" clId="{406A9813-D459-46B8-8222-BC53AA4B237A}" dt="2023-01-24T03:16:26.817" v="96" actId="165"/>
          <ac:grpSpMkLst>
            <pc:docMk/>
            <pc:sldMk cId="2370978212" sldId="295"/>
            <ac:grpSpMk id="20" creationId="{1CE9CEFD-6725-703A-2F18-C7775D59BEF0}"/>
          </ac:grpSpMkLst>
        </pc:grpChg>
        <pc:grpChg chg="mod">
          <ac:chgData name="Michaela Popelková" userId="4da947f916a43c95" providerId="LiveId" clId="{406A9813-D459-46B8-8222-BC53AA4B237A}" dt="2023-01-24T03:16:26.817" v="96" actId="165"/>
          <ac:grpSpMkLst>
            <pc:docMk/>
            <pc:sldMk cId="2370978212" sldId="295"/>
            <ac:grpSpMk id="29" creationId="{52FA4557-09FD-0362-8295-7BF1B8CBDC8F}"/>
          </ac:grpSpMkLst>
        </pc:grpChg>
        <pc:grpChg chg="del">
          <ac:chgData name="Michaela Popelková" userId="4da947f916a43c95" providerId="LiveId" clId="{406A9813-D459-46B8-8222-BC53AA4B237A}" dt="2023-01-24T03:16:26.817" v="96" actId="165"/>
          <ac:grpSpMkLst>
            <pc:docMk/>
            <pc:sldMk cId="2370978212" sldId="295"/>
            <ac:grpSpMk id="32" creationId="{52667D0F-3C8B-0A7A-8A0F-6E97945DE919}"/>
          </ac:grpSpMkLst>
        </pc:grpChg>
        <pc:grpChg chg="mod">
          <ac:chgData name="Michaela Popelková" userId="4da947f916a43c95" providerId="LiveId" clId="{406A9813-D459-46B8-8222-BC53AA4B237A}" dt="2023-01-24T03:16:53.180" v="98"/>
          <ac:grpSpMkLst>
            <pc:docMk/>
            <pc:sldMk cId="2370978212" sldId="295"/>
            <ac:grpSpMk id="33" creationId="{CC9DC187-7AED-7911-09A3-947C5E85852D}"/>
          </ac:grpSpMkLst>
        </pc:grpChg>
        <pc:grpChg chg="add del mod">
          <ac:chgData name="Michaela Popelková" userId="4da947f916a43c95" providerId="LiveId" clId="{406A9813-D459-46B8-8222-BC53AA4B237A}" dt="2023-01-24T03:17:25.647" v="103"/>
          <ac:grpSpMkLst>
            <pc:docMk/>
            <pc:sldMk cId="2370978212" sldId="295"/>
            <ac:grpSpMk id="37" creationId="{BF67145E-A603-6D9A-EE99-D3C322E1B550}"/>
          </ac:grpSpMkLst>
        </pc:grpChg>
        <pc:grpChg chg="add del mod">
          <ac:chgData name="Michaela Popelková" userId="4da947f916a43c95" providerId="LiveId" clId="{406A9813-D459-46B8-8222-BC53AA4B237A}" dt="2023-01-24T03:17:25.647" v="103"/>
          <ac:grpSpMkLst>
            <pc:docMk/>
            <pc:sldMk cId="2370978212" sldId="295"/>
            <ac:grpSpMk id="41" creationId="{5E9B3B00-E820-13B0-4F0D-9243405861B0}"/>
          </ac:grpSpMkLst>
        </pc:grpChg>
        <pc:grpChg chg="mod">
          <ac:chgData name="Michaela Popelková" userId="4da947f916a43c95" providerId="LiveId" clId="{406A9813-D459-46B8-8222-BC53AA4B237A}" dt="2023-01-24T03:17:18.583" v="102"/>
          <ac:grpSpMkLst>
            <pc:docMk/>
            <pc:sldMk cId="2370978212" sldId="295"/>
            <ac:grpSpMk id="42" creationId="{7CC7FB3F-A469-B265-CAB4-452A87ABC573}"/>
          </ac:grpSpMkLst>
        </pc:grpChg>
        <pc:grpChg chg="mod">
          <ac:chgData name="Michaela Popelková" userId="4da947f916a43c95" providerId="LiveId" clId="{406A9813-D459-46B8-8222-BC53AA4B237A}" dt="2023-01-24T03:17:18.583" v="102"/>
          <ac:grpSpMkLst>
            <pc:docMk/>
            <pc:sldMk cId="2370978212" sldId="295"/>
            <ac:grpSpMk id="46" creationId="{C17BD536-423A-62B5-A8E4-9CE454FEEBAF}"/>
          </ac:grpSpMkLst>
        </pc:grpChg>
        <pc:grpChg chg="add mod">
          <ac:chgData name="Michaela Popelková" userId="4da947f916a43c95" providerId="LiveId" clId="{406A9813-D459-46B8-8222-BC53AA4B237A}" dt="2023-01-24T03:28:38.833" v="151" actId="164"/>
          <ac:grpSpMkLst>
            <pc:docMk/>
            <pc:sldMk cId="2370978212" sldId="295"/>
            <ac:grpSpMk id="50" creationId="{8780944F-67F1-2F13-6032-11B361532893}"/>
          </ac:grpSpMkLst>
        </pc:grpChg>
        <pc:picChg chg="mod topLvl">
          <ac:chgData name="Michaela Popelková" userId="4da947f916a43c95" providerId="LiveId" clId="{406A9813-D459-46B8-8222-BC53AA4B237A}" dt="2023-01-24T03:28:38.833" v="151" actId="164"/>
          <ac:picMkLst>
            <pc:docMk/>
            <pc:sldMk cId="2370978212" sldId="295"/>
            <ac:picMk id="5" creationId="{0EDDF93F-19AD-A657-C8B6-8561733269A7}"/>
          </ac:picMkLst>
        </pc:picChg>
        <pc:picChg chg="mod topLvl">
          <ac:chgData name="Michaela Popelková" userId="4da947f916a43c95" providerId="LiveId" clId="{406A9813-D459-46B8-8222-BC53AA4B237A}" dt="2023-01-24T03:28:38.833" v="151" actId="164"/>
          <ac:picMkLst>
            <pc:docMk/>
            <pc:sldMk cId="2370978212" sldId="295"/>
            <ac:picMk id="10" creationId="{E83181D6-81C6-7039-456F-394F10BD7188}"/>
          </ac:picMkLst>
        </pc:picChg>
        <pc:picChg chg="mod">
          <ac:chgData name="Michaela Popelková" userId="4da947f916a43c95" providerId="LiveId" clId="{406A9813-D459-46B8-8222-BC53AA4B237A}" dt="2023-01-24T03:16:53.180" v="98"/>
          <ac:picMkLst>
            <pc:docMk/>
            <pc:sldMk cId="2370978212" sldId="295"/>
            <ac:picMk id="12" creationId="{FD79C2CA-BCEF-2910-921F-127A39B9C034}"/>
          </ac:picMkLst>
        </pc:picChg>
        <pc:picChg chg="mod">
          <ac:chgData name="Michaela Popelková" userId="4da947f916a43c95" providerId="LiveId" clId="{406A9813-D459-46B8-8222-BC53AA4B237A}" dt="2023-01-24T03:16:53.180" v="98"/>
          <ac:picMkLst>
            <pc:docMk/>
            <pc:sldMk cId="2370978212" sldId="295"/>
            <ac:picMk id="15" creationId="{D7DA2131-CB72-4308-E70E-EFDA6BDCE284}"/>
          </ac:picMkLst>
        </pc:picChg>
        <pc:picChg chg="mod">
          <ac:chgData name="Michaela Popelková" userId="4da947f916a43c95" providerId="LiveId" clId="{406A9813-D459-46B8-8222-BC53AA4B237A}" dt="2023-01-24T03:16:26.817" v="96" actId="165"/>
          <ac:picMkLst>
            <pc:docMk/>
            <pc:sldMk cId="2370978212" sldId="295"/>
            <ac:picMk id="21" creationId="{0E80BF70-9B3A-D170-7179-A09ECF96BF8D}"/>
          </ac:picMkLst>
        </pc:picChg>
        <pc:picChg chg="mod">
          <ac:chgData name="Michaela Popelková" userId="4da947f916a43c95" providerId="LiveId" clId="{406A9813-D459-46B8-8222-BC53AA4B237A}" dt="2023-01-24T03:16:26.817" v="96" actId="165"/>
          <ac:picMkLst>
            <pc:docMk/>
            <pc:sldMk cId="2370978212" sldId="295"/>
            <ac:picMk id="23" creationId="{864F5769-D462-BFA1-5127-5A7BE2B79982}"/>
          </ac:picMkLst>
        </pc:picChg>
        <pc:picChg chg="mod">
          <ac:chgData name="Michaela Popelková" userId="4da947f916a43c95" providerId="LiveId" clId="{406A9813-D459-46B8-8222-BC53AA4B237A}" dt="2023-01-24T03:16:26.817" v="96" actId="165"/>
          <ac:picMkLst>
            <pc:docMk/>
            <pc:sldMk cId="2370978212" sldId="295"/>
            <ac:picMk id="31" creationId="{0D755F8A-9ED9-2F65-ADA5-F27C360AC3EC}"/>
          </ac:picMkLst>
        </pc:picChg>
        <pc:picChg chg="mod">
          <ac:chgData name="Michaela Popelková" userId="4da947f916a43c95" providerId="LiveId" clId="{406A9813-D459-46B8-8222-BC53AA4B237A}" dt="2023-01-24T03:16:53.180" v="98"/>
          <ac:picMkLst>
            <pc:docMk/>
            <pc:sldMk cId="2370978212" sldId="295"/>
            <ac:picMk id="35" creationId="{4AABDCE9-571E-75AB-C1C4-AC5D6B68B1A9}"/>
          </ac:picMkLst>
        </pc:picChg>
        <pc:picChg chg="mod">
          <ac:chgData name="Michaela Popelková" userId="4da947f916a43c95" providerId="LiveId" clId="{406A9813-D459-46B8-8222-BC53AA4B237A}" dt="2023-01-24T03:17:18.583" v="102"/>
          <ac:picMkLst>
            <pc:docMk/>
            <pc:sldMk cId="2370978212" sldId="295"/>
            <ac:picMk id="40" creationId="{F4EE6312-E758-436D-FEBB-319111DD37CA}"/>
          </ac:picMkLst>
        </pc:picChg>
        <pc:picChg chg="mod">
          <ac:chgData name="Michaela Popelková" userId="4da947f916a43c95" providerId="LiveId" clId="{406A9813-D459-46B8-8222-BC53AA4B237A}" dt="2023-01-24T03:17:18.583" v="102"/>
          <ac:picMkLst>
            <pc:docMk/>
            <pc:sldMk cId="2370978212" sldId="295"/>
            <ac:picMk id="43" creationId="{C6440C27-0A23-A641-821F-3CCF10033F42}"/>
          </ac:picMkLst>
        </pc:picChg>
        <pc:picChg chg="mod">
          <ac:chgData name="Michaela Popelková" userId="4da947f916a43c95" providerId="LiveId" clId="{406A9813-D459-46B8-8222-BC53AA4B237A}" dt="2023-01-24T03:17:18.583" v="102"/>
          <ac:picMkLst>
            <pc:docMk/>
            <pc:sldMk cId="2370978212" sldId="295"/>
            <ac:picMk id="48" creationId="{BE1B4C12-1081-1FFB-E902-1D8C38A6F2A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0.jpeg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C2A68ACB-7810-3D03-D355-F2C13795D988}"/>
              </a:ext>
            </a:extLst>
          </p:cNvPr>
          <p:cNvGrpSpPr/>
          <p:nvPr/>
        </p:nvGrpSpPr>
        <p:grpSpPr>
          <a:xfrm>
            <a:off x="-10968" y="153870"/>
            <a:ext cx="6868968" cy="9866691"/>
            <a:chOff x="-10968" y="153870"/>
            <a:chExt cx="6868968" cy="9866691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42C28B6-D7AE-BFAE-5407-4375B603301A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132097"/>
              <a:chOff x="2450316" y="375565"/>
              <a:chExt cx="1946763" cy="2132097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50316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SY</a:t>
                </a: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Ö</a:t>
                </a:r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b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TERVEELLISESTI</a:t>
                </a:r>
                <a:endParaRPr lang="en-GB" sz="13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B0385C58-211B-D92E-E422-8A47B4946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93C6C2-631B-EDCF-29A0-8F971D19A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14" name="TextBox 24">
              <a:extLst>
                <a:ext uri="{FF2B5EF4-FFF2-40B4-BE49-F238E27FC236}">
                  <a16:creationId xmlns:a16="http://schemas.microsoft.com/office/drawing/2014/main" id="{74EE8ECA-F686-6B6B-C875-ECFF50D4F7A0}"/>
                </a:ext>
              </a:extLst>
            </p:cNvPr>
            <p:cNvSpPr txBox="1"/>
            <p:nvPr/>
          </p:nvSpPr>
          <p:spPr>
            <a:xfrm>
              <a:off x="782258" y="4843083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91B512"/>
                </a:solidFill>
              </a:endParaRPr>
            </a:p>
            <a:p>
              <a:pPr algn="ctr"/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Viestit</a:t>
              </a:r>
              <a:r>
                <a:rPr lang="en-US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suurelle</a:t>
              </a:r>
              <a:r>
                <a:rPr lang="en-US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yleisölle</a:t>
              </a:r>
              <a:endParaRPr lang="en-GB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5" name="Group 8">
              <a:extLst>
                <a:ext uri="{FF2B5EF4-FFF2-40B4-BE49-F238E27FC236}">
                  <a16:creationId xmlns:a16="http://schemas.microsoft.com/office/drawing/2014/main" id="{B0446B61-A393-9985-BB6C-58BBF4FA4492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6" name="Group 9">
                <a:extLst>
                  <a:ext uri="{FF2B5EF4-FFF2-40B4-BE49-F238E27FC236}">
                    <a16:creationId xmlns:a16="http://schemas.microsoft.com/office/drawing/2014/main" id="{BCA31D79-C0E1-03C2-3D10-159B520F02EC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76F6A05C-C0C8-DCB3-9268-893E2A1AA6D4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21" name="TextBox 12">
                  <a:extLst>
                    <a:ext uri="{FF2B5EF4-FFF2-40B4-BE49-F238E27FC236}">
                      <a16:creationId xmlns:a16="http://schemas.microsoft.com/office/drawing/2014/main" id="{3469C48D-5C7F-12CB-6EE7-D42DC86789B5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2" name="Group 13">
                  <a:extLst>
                    <a:ext uri="{FF2B5EF4-FFF2-40B4-BE49-F238E27FC236}">
                      <a16:creationId xmlns:a16="http://schemas.microsoft.com/office/drawing/2014/main" id="{F30EB9C5-28C2-DA20-E29B-80A92DF0E8CA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3" name="Ovaal 2">
                    <a:extLst>
                      <a:ext uri="{FF2B5EF4-FFF2-40B4-BE49-F238E27FC236}">
                        <a16:creationId xmlns:a16="http://schemas.microsoft.com/office/drawing/2014/main" id="{3CDF7720-BB3C-3ED7-F678-3A239F1476DC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24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F3E29FC-21C0-4B04-15A9-BF330D9A7BE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7023C8CF-CA94-9E4F-5FCB-CA144AE404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6DD466A-A5C2-4BD8-4551-715C328056A1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132097"/>
              <a:chOff x="2450316" y="375565"/>
              <a:chExt cx="1946763" cy="2132097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A218A155-D264-C48C-18E8-4B8C76518D41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77BA8401-4F50-789A-F058-DE07FFB62850}"/>
                  </a:ext>
                </a:extLst>
              </p:cNvPr>
              <p:cNvSpPr txBox="1"/>
              <p:nvPr/>
            </p:nvSpPr>
            <p:spPr>
              <a:xfrm>
                <a:off x="2450316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SY</a:t>
                </a: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Ö</a:t>
                </a:r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b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TERVEELLISESTI</a:t>
                </a:r>
                <a:endParaRPr lang="en-GB" sz="13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8" name="Picture 27" descr="Icon&#10;&#10;Description automatically generated">
                <a:extLst>
                  <a:ext uri="{FF2B5EF4-FFF2-40B4-BE49-F238E27FC236}">
                    <a16:creationId xmlns:a16="http://schemas.microsoft.com/office/drawing/2014/main" id="{151137C4-E43B-1EE9-080A-C06C2750D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9" name="Group 8">
              <a:extLst>
                <a:ext uri="{FF2B5EF4-FFF2-40B4-BE49-F238E27FC236}">
                  <a16:creationId xmlns:a16="http://schemas.microsoft.com/office/drawing/2014/main" id="{E46A5430-79F1-4CB9-087A-898B7A2A2224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30" name="Group 9">
                <a:extLst>
                  <a:ext uri="{FF2B5EF4-FFF2-40B4-BE49-F238E27FC236}">
                    <a16:creationId xmlns:a16="http://schemas.microsoft.com/office/drawing/2014/main" id="{481F4264-2791-ED9D-9657-125CB8EA8228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32" name="Rectangle 11">
                  <a:extLst>
                    <a:ext uri="{FF2B5EF4-FFF2-40B4-BE49-F238E27FC236}">
                      <a16:creationId xmlns:a16="http://schemas.microsoft.com/office/drawing/2014/main" id="{64FF236B-3138-EE37-EA4E-63FB7D748BB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7838C51-F3A1-7B0E-BC96-FA957DF9033F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4" name="Group 13">
                  <a:extLst>
                    <a:ext uri="{FF2B5EF4-FFF2-40B4-BE49-F238E27FC236}">
                      <a16:creationId xmlns:a16="http://schemas.microsoft.com/office/drawing/2014/main" id="{DE03F0A3-8C59-7F28-5C72-FCAAA13CB597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D3EC7C0F-62D2-7874-F007-FC7E1D28C3A6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39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1D844AA2-F077-D720-17EC-2F32289E9E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31" name="Graphic 10">
                <a:extLst>
                  <a:ext uri="{FF2B5EF4-FFF2-40B4-BE49-F238E27FC236}">
                    <a16:creationId xmlns:a16="http://schemas.microsoft.com/office/drawing/2014/main" id="{C9D643C3-B30E-3671-1A6A-3B7C72C1E4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AC100807-E6F8-1D62-FABF-807A94957D03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5" name="Picture 4" descr="A picture containing meal, food processor&#10;&#10;Description automatically generated">
              <a:extLst>
                <a:ext uri="{FF2B5EF4-FFF2-40B4-BE49-F238E27FC236}">
                  <a16:creationId xmlns:a16="http://schemas.microsoft.com/office/drawing/2014/main" id="{5F050A8A-326E-D4CD-3371-251DDCCC4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3" t="62565" r="51804"/>
            <a:stretch/>
          </p:blipFill>
          <p:spPr>
            <a:xfrm>
              <a:off x="-6974" y="6212834"/>
              <a:ext cx="6858001" cy="3717341"/>
            </a:xfrm>
            <a:prstGeom prst="rect">
              <a:avLst/>
            </a:prstGeom>
          </p:spPr>
        </p:pic>
        <p:pic>
          <p:nvPicPr>
            <p:cNvPr id="36" name="Picture 35" descr="A picture containing meal, food processor&#10;&#10;Description automatically generated">
              <a:extLst>
                <a:ext uri="{FF2B5EF4-FFF2-40B4-BE49-F238E27FC236}">
                  <a16:creationId xmlns:a16="http://schemas.microsoft.com/office/drawing/2014/main" id="{FB29AFB2-721B-6484-3CB9-08B4D5E9C0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42" t="37435" r="995" b="-1"/>
            <a:stretch/>
          </p:blipFill>
          <p:spPr>
            <a:xfrm>
              <a:off x="-6973" y="0"/>
              <a:ext cx="6858000" cy="621283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69217" y="4151097"/>
              <a:ext cx="5781491" cy="2829284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185" y="4540724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Varmista, että valitset terveellisiä aterioita työvuorosi aikana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E5773F6E-E6A2-64D3-729F-D2AE6EB29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729F0A86-E3C7-458C-7989-4D78456FD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486FD7B-9165-4E97-21C8-D800FE244891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9637A07-81DB-DA73-0F19-627692D4AA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98E5F15E-18BC-FB4D-D221-DDD3B4410E9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E7ECB256-19CD-8F15-4A82-4A856C187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690FFC-0D18-1EF4-2257-7739307B6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92D6D9F-7744-0CBE-03CC-CD66814151EB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132097"/>
              <a:chOff x="2450316" y="375565"/>
              <a:chExt cx="1946763" cy="2132097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CF78E1B5-A29A-A371-9079-1B75FEFA0FF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F8E26839-B82C-07F3-5DD3-F10B1F372CBF}"/>
                  </a:ext>
                </a:extLst>
              </p:cNvPr>
              <p:cNvSpPr txBox="1"/>
              <p:nvPr/>
            </p:nvSpPr>
            <p:spPr>
              <a:xfrm>
                <a:off x="2450316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SY</a:t>
                </a: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Ö</a:t>
                </a:r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b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TERVEELLISESTI</a:t>
                </a:r>
                <a:endParaRPr lang="en-GB" sz="13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6CDCCAFA-F75D-800E-17F2-6BEEA4705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Group 8">
              <a:extLst>
                <a:ext uri="{FF2B5EF4-FFF2-40B4-BE49-F238E27FC236}">
                  <a16:creationId xmlns:a16="http://schemas.microsoft.com/office/drawing/2014/main" id="{A749ACF5-C515-EDF2-EA9F-B190AD7027E5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4" name="Group 9">
                <a:extLst>
                  <a:ext uri="{FF2B5EF4-FFF2-40B4-BE49-F238E27FC236}">
                    <a16:creationId xmlns:a16="http://schemas.microsoft.com/office/drawing/2014/main" id="{CEBB9AA3-CC1B-7BE2-9441-A1F8DCB08AFB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6" name="Rectangle 11">
                  <a:extLst>
                    <a:ext uri="{FF2B5EF4-FFF2-40B4-BE49-F238E27FC236}">
                      <a16:creationId xmlns:a16="http://schemas.microsoft.com/office/drawing/2014/main" id="{EBDC6E86-D0DE-1A0C-9701-F1E5C24D27D0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EBF21DF-6328-3D1F-6625-1FFF57AD1B30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8" name="Group 13">
                  <a:extLst>
                    <a:ext uri="{FF2B5EF4-FFF2-40B4-BE49-F238E27FC236}">
                      <a16:creationId xmlns:a16="http://schemas.microsoft.com/office/drawing/2014/main" id="{C077DE77-CDE6-416E-BA21-C44145CAEDDA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9" name="Ovaal 2">
                    <a:extLst>
                      <a:ext uri="{FF2B5EF4-FFF2-40B4-BE49-F238E27FC236}">
                        <a16:creationId xmlns:a16="http://schemas.microsoft.com/office/drawing/2014/main" id="{FC8BB6F3-829B-75ED-04F3-177CA3787140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20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2DC2A8EE-5178-4FBD-098A-10257A52CD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5" name="Graphic 10">
                <a:extLst>
                  <a:ext uri="{FF2B5EF4-FFF2-40B4-BE49-F238E27FC236}">
                    <a16:creationId xmlns:a16="http://schemas.microsoft.com/office/drawing/2014/main" id="{D36192BC-0F7D-73A0-386E-FF2A0E285B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1" name="Rectangle 38">
              <a:extLst>
                <a:ext uri="{FF2B5EF4-FFF2-40B4-BE49-F238E27FC236}">
                  <a16:creationId xmlns:a16="http://schemas.microsoft.com/office/drawing/2014/main" id="{55F8C846-59BF-C21C-21EF-2B3F42C68E62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56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DC22B979-DC2F-B600-FA18-F9EC6A160200}"/>
              </a:ext>
            </a:extLst>
          </p:cNvPr>
          <p:cNvGrpSpPr/>
          <p:nvPr/>
        </p:nvGrpSpPr>
        <p:grpSpPr>
          <a:xfrm>
            <a:off x="-10968" y="3"/>
            <a:ext cx="6899931" cy="10020558"/>
            <a:chOff x="-10968" y="3"/>
            <a:chExt cx="6899931" cy="10020558"/>
          </a:xfrm>
        </p:grpSpPr>
        <p:pic>
          <p:nvPicPr>
            <p:cNvPr id="73" name="Picture 72" descr="A picture containing food, plate, vegetable, cloth&#10;&#10;Description automatically generated">
              <a:extLst>
                <a:ext uri="{FF2B5EF4-FFF2-40B4-BE49-F238E27FC236}">
                  <a16:creationId xmlns:a16="http://schemas.microsoft.com/office/drawing/2014/main" id="{CDAECBF1-8265-1B88-B538-0643D07AE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t="-413" r="3762" b="62"/>
            <a:stretch/>
          </p:blipFill>
          <p:spPr>
            <a:xfrm rot="5400000">
              <a:off x="-1505032" y="1512008"/>
              <a:ext cx="9905999" cy="688199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8F6B7716-8376-51A4-FEB7-538B10775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CA56A945-D39A-317D-3BD5-06CFBA802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84ACED0-5438-D88F-0D85-05BF7230951C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CA2286F-3312-A7CE-9D38-D7B86063300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816E14D3-2F7D-7949-BFF0-722BBF9E30A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E0B29DBE-4391-DDB1-B95C-E62F69E63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03AF50-4673-39DF-629D-7B04D6795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7935DBB3-079C-2312-9D33-579441862B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6260" y="5630202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7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5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3200" b="1" dirty="0" err="1">
                  <a:solidFill>
                    <a:srgbClr val="91B512"/>
                  </a:solidFill>
                  <a:latin typeface="Calibri" panose="020F0502020204030204" pitchFamily="34" charset="0"/>
                </a:rPr>
                <a:t>Mukautettu</a:t>
              </a:r>
              <a:r>
                <a:rPr lang="en-GB" sz="3200" b="1" dirty="0">
                  <a:solidFill>
                    <a:srgbClr val="91B512"/>
                  </a:solidFill>
                  <a:latin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91B512"/>
                  </a:solidFill>
                  <a:latin typeface="Calibri" panose="020F0502020204030204" pitchFamily="34" charset="0"/>
                </a:rPr>
              </a:br>
              <a:r>
                <a:rPr lang="en-GB" sz="3200" b="1" dirty="0" err="1">
                  <a:solidFill>
                    <a:srgbClr val="91B512"/>
                  </a:solidFill>
                  <a:latin typeface="Calibri" panose="020F0502020204030204" pitchFamily="34" charset="0"/>
                </a:rPr>
                <a:t>teksti</a:t>
              </a:r>
              <a:endParaRPr lang="en-GB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32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ACE4DF79-827A-4D79-2693-ED700D54B3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359" y="3391280"/>
              <a:ext cx="207610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7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en-US" sz="3200" b="1" dirty="0" err="1">
                  <a:solidFill>
                    <a:srgbClr val="91B512"/>
                  </a:solidFill>
                  <a:latin typeface="Calibri" panose="020F0502020204030204" pitchFamily="34" charset="0"/>
                </a:rPr>
                <a:t>Lisää</a:t>
              </a:r>
              <a:r>
                <a:rPr lang="en-US" sz="3200" b="1" dirty="0">
                  <a:solidFill>
                    <a:srgbClr val="91B512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91B512"/>
                  </a:solidFill>
                  <a:latin typeface="Calibri" panose="020F0502020204030204" pitchFamily="34" charset="0"/>
                </a:rPr>
                <a:t>valokuvasi</a:t>
              </a:r>
              <a:endParaRPr lang="en-GB" sz="3200" b="1" dirty="0">
                <a:solidFill>
                  <a:srgbClr val="91B51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32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331B492-5005-BAAA-1D53-FA462BA88C71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132097"/>
              <a:chOff x="2450316" y="375565"/>
              <a:chExt cx="1946763" cy="2132097"/>
            </a:xfrm>
          </p:grpSpPr>
          <p:sp>
            <p:nvSpPr>
              <p:cNvPr id="11" name="Ovaal 41">
                <a:extLst>
                  <a:ext uri="{FF2B5EF4-FFF2-40B4-BE49-F238E27FC236}">
                    <a16:creationId xmlns:a16="http://schemas.microsoft.com/office/drawing/2014/main" id="{DB3E294B-57BF-CE23-1DF4-AA262F400C51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C0A1C68C-DF0A-AA58-7827-D421C88028CA}"/>
                  </a:ext>
                </a:extLst>
              </p:cNvPr>
              <p:cNvSpPr txBox="1"/>
              <p:nvPr/>
            </p:nvSpPr>
            <p:spPr>
              <a:xfrm>
                <a:off x="2450316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SY</a:t>
                </a: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Ö</a:t>
                </a:r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b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TERVEELLISESTI</a:t>
                </a:r>
                <a:endParaRPr lang="en-GB" sz="13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8BA01C9F-46AA-63F2-42BF-232B45CD8B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id="{B85595E8-BCD6-3368-0E2C-70F05AAB450E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5" name="Group 9">
                <a:extLst>
                  <a:ext uri="{FF2B5EF4-FFF2-40B4-BE49-F238E27FC236}">
                    <a16:creationId xmlns:a16="http://schemas.microsoft.com/office/drawing/2014/main" id="{0C789D9F-9FAB-5589-CE43-49A2974ACC09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32" name="Rectangle 11">
                  <a:extLst>
                    <a:ext uri="{FF2B5EF4-FFF2-40B4-BE49-F238E27FC236}">
                      <a16:creationId xmlns:a16="http://schemas.microsoft.com/office/drawing/2014/main" id="{5C438719-C18D-1BA1-BF7B-DE6CB49B67A0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FEE8C95-5637-A470-CBE9-1519E44B653B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6" name="Group 13">
                  <a:extLst>
                    <a:ext uri="{FF2B5EF4-FFF2-40B4-BE49-F238E27FC236}">
                      <a16:creationId xmlns:a16="http://schemas.microsoft.com/office/drawing/2014/main" id="{3BCD024F-4AF8-1D86-FD75-19709C015EA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7" name="Ovaal 2">
                    <a:extLst>
                      <a:ext uri="{FF2B5EF4-FFF2-40B4-BE49-F238E27FC236}">
                        <a16:creationId xmlns:a16="http://schemas.microsoft.com/office/drawing/2014/main" id="{2157827E-054F-ADA7-B731-46F092271BF9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38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B327725-5B17-4DC7-BE9F-3C5BF96492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6" name="Graphic 10">
                <a:extLst>
                  <a:ext uri="{FF2B5EF4-FFF2-40B4-BE49-F238E27FC236}">
                    <a16:creationId xmlns:a16="http://schemas.microsoft.com/office/drawing/2014/main" id="{7FCEEDF5-DE7F-3847-DCAC-B0158AFCD4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DEB53C4-200E-CE8D-23E0-0C675F9A0CB2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B9731E87-BB88-FFBE-E4D1-6C419FC3257A}"/>
              </a:ext>
            </a:extLst>
          </p:cNvPr>
          <p:cNvGrpSpPr/>
          <p:nvPr/>
        </p:nvGrpSpPr>
        <p:grpSpPr>
          <a:xfrm>
            <a:off x="-10968" y="3"/>
            <a:ext cx="6899931" cy="10020558"/>
            <a:chOff x="-10968" y="3"/>
            <a:chExt cx="6899931" cy="10020558"/>
          </a:xfrm>
        </p:grpSpPr>
        <p:pic>
          <p:nvPicPr>
            <p:cNvPr id="4" name="Picture 3" descr="A picture containing food, plate, vegetable, cloth&#10;&#10;Description automatically generated">
              <a:extLst>
                <a:ext uri="{FF2B5EF4-FFF2-40B4-BE49-F238E27FC236}">
                  <a16:creationId xmlns:a16="http://schemas.microsoft.com/office/drawing/2014/main" id="{70AADAEB-D2FE-A9D9-804D-E67825D09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t="-413" r="3762" b="62"/>
            <a:stretch/>
          </p:blipFill>
          <p:spPr>
            <a:xfrm rot="5400000">
              <a:off x="-1505032" y="1512008"/>
              <a:ext cx="9905999" cy="688199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246276" y="3239493"/>
              <a:ext cx="4427373" cy="3700135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6384" y="3331820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Syö paljon kokojyvätuotteita, palkokasveja, vihanneksia </a:t>
              </a:r>
              <a:br>
                <a:rPr lang="fi-FI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ja hedelmiä</a:t>
              </a:r>
              <a:endParaRPr lang="en-GB" sz="66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85BF07C-4A65-1D61-A855-2C414A498A4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69" name="Ovaal 41">
                <a:extLst>
                  <a:ext uri="{FF2B5EF4-FFF2-40B4-BE49-F238E27FC236}">
                    <a16:creationId xmlns:a16="http://schemas.microsoft.com/office/drawing/2014/main" id="{C427195C-A685-3CA0-CF86-61EF5AB61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1" name="Picture 70" descr="Icon&#10;&#10;Description automatically generated">
                <a:extLst>
                  <a:ext uri="{FF2B5EF4-FFF2-40B4-BE49-F238E27FC236}">
                    <a16:creationId xmlns:a16="http://schemas.microsoft.com/office/drawing/2014/main" id="{A2B8F02D-221F-8E83-9349-6C02915EF7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45CFB6-DB15-4218-DD51-9215D0778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F7DFB8D-1648-A9A4-C1AE-9E7602AD164F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132097"/>
              <a:chOff x="2450316" y="375565"/>
              <a:chExt cx="1946763" cy="2132097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F2927C8B-7E18-3C92-8B48-E1B25AE4D4D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EADFC6CA-10F5-992E-C625-6243F239EEED}"/>
                  </a:ext>
                </a:extLst>
              </p:cNvPr>
              <p:cNvSpPr txBox="1"/>
              <p:nvPr/>
            </p:nvSpPr>
            <p:spPr>
              <a:xfrm>
                <a:off x="2450316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SY</a:t>
                </a: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Ö</a:t>
                </a:r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b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TERVEELLISESTI</a:t>
                </a:r>
                <a:endParaRPr lang="en-GB" sz="13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F658560D-B180-2974-49DB-F3EE65F9CC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774ECADB-DFBA-B23B-068C-112BDC4B013B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9" name="Group 9">
                <a:extLst>
                  <a:ext uri="{FF2B5EF4-FFF2-40B4-BE49-F238E27FC236}">
                    <a16:creationId xmlns:a16="http://schemas.microsoft.com/office/drawing/2014/main" id="{983FCC4D-1BCC-DFA4-35C4-78DF33381A5E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1" name="Rectangle 11">
                  <a:extLst>
                    <a:ext uri="{FF2B5EF4-FFF2-40B4-BE49-F238E27FC236}">
                      <a16:creationId xmlns:a16="http://schemas.microsoft.com/office/drawing/2014/main" id="{549E54E1-421E-5D13-7D82-B527A39A6BEF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CADC4B6-EB36-AC19-3430-417972F349DE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6" name="Group 13">
                  <a:extLst>
                    <a:ext uri="{FF2B5EF4-FFF2-40B4-BE49-F238E27FC236}">
                      <a16:creationId xmlns:a16="http://schemas.microsoft.com/office/drawing/2014/main" id="{FD840A69-E877-2062-D4F8-A617510806C5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7" name="Ovaal 2">
                    <a:extLst>
                      <a:ext uri="{FF2B5EF4-FFF2-40B4-BE49-F238E27FC236}">
                        <a16:creationId xmlns:a16="http://schemas.microsoft.com/office/drawing/2014/main" id="{11756B88-3FFB-5517-7C3A-D385496D735D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28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9B8655E-E94C-AB4E-C1D9-E04E52BE12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0" name="Graphic 10">
                <a:extLst>
                  <a:ext uri="{FF2B5EF4-FFF2-40B4-BE49-F238E27FC236}">
                    <a16:creationId xmlns:a16="http://schemas.microsoft.com/office/drawing/2014/main" id="{1F248BF8-7768-C1C9-1E14-1A59550CDA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9" name="Rectangle 38">
              <a:extLst>
                <a:ext uri="{FF2B5EF4-FFF2-40B4-BE49-F238E27FC236}">
                  <a16:creationId xmlns:a16="http://schemas.microsoft.com/office/drawing/2014/main" id="{682895B5-B0DE-74EE-B4C2-BAFE9650CC05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8780944F-67F1-2F13-6032-11B361532893}"/>
              </a:ext>
            </a:extLst>
          </p:cNvPr>
          <p:cNvGrpSpPr/>
          <p:nvPr/>
        </p:nvGrpSpPr>
        <p:grpSpPr>
          <a:xfrm>
            <a:off x="-10968" y="0"/>
            <a:ext cx="6874170" cy="10020561"/>
            <a:chOff x="-10968" y="0"/>
            <a:chExt cx="6874170" cy="100205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DDF93F-19AD-A657-C8B6-856173326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90" t="27859" b="1760"/>
            <a:stretch/>
          </p:blipFill>
          <p:spPr>
            <a:xfrm>
              <a:off x="0" y="0"/>
              <a:ext cx="6863202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7436" y="4181422"/>
              <a:ext cx="6663128" cy="2646978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436" y="4387576"/>
              <a:ext cx="6563880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34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Vältä runsaskalorisia </a:t>
              </a:r>
              <a:br>
                <a:rPr lang="fi-FI" sz="34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4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(paljon sokeria tai rasvaa sisältäviä) ruokia ja sokerisia juomia</a:t>
              </a:r>
              <a:endParaRPr lang="en-GB" sz="34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5A69AA1B-E961-5018-6309-6CA32B239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758B7A70-46AD-2E7D-6460-829755282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B05C15B-D83F-1A2E-A485-94E0CFD56D3C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698D4AA-3725-BB5C-E26F-A761BD96D5F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78F9B10F-CC5E-D5BC-EB60-3EC8EC20FD1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864F5769-D462-BFA1-5127-5A7BE2B79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3181D6-81C6-7039-456F-394F10BD7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6853583-A032-20B6-50F6-339F20217353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132097"/>
              <a:chOff x="2450316" y="375565"/>
              <a:chExt cx="1946763" cy="21320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FE5EC1C7-34B4-3A37-1362-F5EBDF2EFA7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D9C2C842-00AE-414B-3A3B-B16F730D8274}"/>
                  </a:ext>
                </a:extLst>
              </p:cNvPr>
              <p:cNvSpPr txBox="1"/>
              <p:nvPr/>
            </p:nvSpPr>
            <p:spPr>
              <a:xfrm>
                <a:off x="2450316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SY</a:t>
                </a: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Ö</a:t>
                </a:r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b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TERVEELLISESTI</a:t>
                </a:r>
                <a:endParaRPr lang="en-GB" sz="13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FD79C2CA-BCEF-2910-921F-127A39B9C0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Group 8">
              <a:extLst>
                <a:ext uri="{FF2B5EF4-FFF2-40B4-BE49-F238E27FC236}">
                  <a16:creationId xmlns:a16="http://schemas.microsoft.com/office/drawing/2014/main" id="{70E6C672-94AA-8166-9280-DD1AFCED22C4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4" name="Group 9">
                <a:extLst>
                  <a:ext uri="{FF2B5EF4-FFF2-40B4-BE49-F238E27FC236}">
                    <a16:creationId xmlns:a16="http://schemas.microsoft.com/office/drawing/2014/main" id="{546E1685-07A0-DE80-040D-645F84066745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6" name="Rectangle 11">
                  <a:extLst>
                    <a:ext uri="{FF2B5EF4-FFF2-40B4-BE49-F238E27FC236}">
                      <a16:creationId xmlns:a16="http://schemas.microsoft.com/office/drawing/2014/main" id="{1935118E-0175-A9FF-EFEB-AAE3C9076B7F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11C0150-BD46-768B-8A1A-DA0771013986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3" name="Group 13">
                  <a:extLst>
                    <a:ext uri="{FF2B5EF4-FFF2-40B4-BE49-F238E27FC236}">
                      <a16:creationId xmlns:a16="http://schemas.microsoft.com/office/drawing/2014/main" id="{CC9DC187-7AED-7911-09A3-947C5E85852D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4" name="Ovaal 2">
                    <a:extLst>
                      <a:ext uri="{FF2B5EF4-FFF2-40B4-BE49-F238E27FC236}">
                        <a16:creationId xmlns:a16="http://schemas.microsoft.com/office/drawing/2014/main" id="{3E50523B-76B7-0D8D-FBDB-ECF4A197E462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35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AABDCE9-571E-75AB-C1C4-AC5D6B68B1A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5" name="Graphic 10">
                <a:extLst>
                  <a:ext uri="{FF2B5EF4-FFF2-40B4-BE49-F238E27FC236}">
                    <a16:creationId xmlns:a16="http://schemas.microsoft.com/office/drawing/2014/main" id="{D7DA2131-CB72-4308-E70E-EFDA6BDCE2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6" name="Rectangle 38">
              <a:extLst>
                <a:ext uri="{FF2B5EF4-FFF2-40B4-BE49-F238E27FC236}">
                  <a16:creationId xmlns:a16="http://schemas.microsoft.com/office/drawing/2014/main" id="{BB3F055B-58C7-8805-50E4-511021DC76C4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95DF2854-C082-4E90-AD1B-AEF36DD19CBE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A picture containing fries, food, snack food, indoor&#10;&#10;Description automatically generated">
              <a:extLst>
                <a:ext uri="{FF2B5EF4-FFF2-40B4-BE49-F238E27FC236}">
                  <a16:creationId xmlns:a16="http://schemas.microsoft.com/office/drawing/2014/main" id="{40F52DF6-A752-DDA5-1414-8EA47FB58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26" t="318" r="18399" b="4511"/>
            <a:stretch/>
          </p:blipFill>
          <p:spPr>
            <a:xfrm>
              <a:off x="-1" y="0"/>
              <a:ext cx="6851027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249" y="3298515"/>
              <a:ext cx="5020181" cy="3118757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216" y="3453082"/>
              <a:ext cx="502018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Vältä lihajalosteita. Rajoita punaisen lihan </a:t>
              </a:r>
              <a:br>
                <a:rPr lang="fi-FI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ja runsassuolaisten ruokien syöntiä.</a:t>
              </a:r>
              <a:endParaRPr lang="en-GB" sz="4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E579DCE4-6DC1-63CA-EAE2-3A3096D8E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3F20CB2C-AB15-F155-04BA-0CE69EE7A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BF7A467-576E-2A7D-F047-13D594A1166D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C8150F4-A629-D71A-A24A-C2CF54268FEE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66988BAD-D05C-44FC-52D5-9B1834F4682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BD57C314-D388-0CCF-51E3-D1B2D2B8D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4B8CA6-B06A-D51A-CCFF-86B704460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9F2AD1-0542-A963-4E83-A5931FF9AE7C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132097"/>
              <a:chOff x="2450316" y="375565"/>
              <a:chExt cx="1946763" cy="21320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2823C755-A017-DF23-EE09-1A592A05F5D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451F9CA0-9AE8-9366-FC8A-8B7B151E6B1A}"/>
                  </a:ext>
                </a:extLst>
              </p:cNvPr>
              <p:cNvSpPr txBox="1"/>
              <p:nvPr/>
            </p:nvSpPr>
            <p:spPr>
              <a:xfrm>
                <a:off x="2450316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SY</a:t>
                </a: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Ö</a:t>
                </a:r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b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TERVEELLISESTI</a:t>
                </a:r>
                <a:endParaRPr lang="en-GB" sz="13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71609172-759D-A179-45F1-68F59115B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Group 8">
              <a:extLst>
                <a:ext uri="{FF2B5EF4-FFF2-40B4-BE49-F238E27FC236}">
                  <a16:creationId xmlns:a16="http://schemas.microsoft.com/office/drawing/2014/main" id="{A62BD69D-ED7F-E51A-56D2-F21B28C1BA38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4" name="Group 9">
                <a:extLst>
                  <a:ext uri="{FF2B5EF4-FFF2-40B4-BE49-F238E27FC236}">
                    <a16:creationId xmlns:a16="http://schemas.microsoft.com/office/drawing/2014/main" id="{028AF117-E190-7BCE-AA0B-7327C697A27E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6" name="Rectangle 11">
                  <a:extLst>
                    <a:ext uri="{FF2B5EF4-FFF2-40B4-BE49-F238E27FC236}">
                      <a16:creationId xmlns:a16="http://schemas.microsoft.com/office/drawing/2014/main" id="{83B59D16-F109-1968-BE01-73A3175569A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25A8572-2067-0BE7-BAA6-0FDF8A6D6662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3" name="Group 13">
                  <a:extLst>
                    <a:ext uri="{FF2B5EF4-FFF2-40B4-BE49-F238E27FC236}">
                      <a16:creationId xmlns:a16="http://schemas.microsoft.com/office/drawing/2014/main" id="{E55EBE3B-92C2-7C44-3114-25F3A63F9D96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4" name="Ovaal 2">
                    <a:extLst>
                      <a:ext uri="{FF2B5EF4-FFF2-40B4-BE49-F238E27FC236}">
                        <a16:creationId xmlns:a16="http://schemas.microsoft.com/office/drawing/2014/main" id="{B861BD93-6BF2-D87C-45AF-B5EAA989BCE2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35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64D8AF5-7B2F-DF05-59E7-54DB4C4B8B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5" name="Graphic 10">
                <a:extLst>
                  <a:ext uri="{FF2B5EF4-FFF2-40B4-BE49-F238E27FC236}">
                    <a16:creationId xmlns:a16="http://schemas.microsoft.com/office/drawing/2014/main" id="{5040200C-4B19-DCE5-075C-CB93D4F40E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6" name="Rectangle 38">
              <a:extLst>
                <a:ext uri="{FF2B5EF4-FFF2-40B4-BE49-F238E27FC236}">
                  <a16:creationId xmlns:a16="http://schemas.microsoft.com/office/drawing/2014/main" id="{B41E324F-97A7-BBD0-6869-6E75B938A5A4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F72627E1-A42E-32EE-B9B7-DE2D1531AB67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1ECE078-B670-0B3B-BC00-8A66FF089FAB}"/>
                </a:ext>
              </a:extLst>
            </p:cNvPr>
            <p:cNvGrpSpPr/>
            <p:nvPr/>
          </p:nvGrpSpPr>
          <p:grpSpPr>
            <a:xfrm>
              <a:off x="-6973" y="0"/>
              <a:ext cx="6864972" cy="9930177"/>
              <a:chOff x="-6973" y="0"/>
              <a:chExt cx="6864972" cy="9930177"/>
            </a:xfrm>
          </p:grpSpPr>
          <p:pic>
            <p:nvPicPr>
              <p:cNvPr id="7" name="Picture 6" descr="A hand holding a pineapple&#10;&#10;Description automatically generated">
                <a:extLst>
                  <a:ext uri="{FF2B5EF4-FFF2-40B4-BE49-F238E27FC236}">
                    <a16:creationId xmlns:a16="http://schemas.microsoft.com/office/drawing/2014/main" id="{3AF75785-771E-9E56-5799-5A028078A6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89" r="23416" b="1379"/>
              <a:stretch/>
            </p:blipFill>
            <p:spPr>
              <a:xfrm>
                <a:off x="-6973" y="0"/>
                <a:ext cx="3434394" cy="993017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B338401-92E3-3C27-67DB-862F16BEB3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72" r="17522" b="6736"/>
              <a:stretch/>
            </p:blipFill>
            <p:spPr>
              <a:xfrm flipH="1">
                <a:off x="3428998" y="1"/>
                <a:ext cx="3429001" cy="9930176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89548" y="6476681"/>
              <a:ext cx="5492132" cy="213026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063" y="6319185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Terveellinen </a:t>
              </a:r>
              <a:br>
                <a:rPr lang="fi-FI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</a:br>
              <a:r>
                <a:rPr lang="fi-FI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ruokavalio voi vähentää syöpäriskiä</a:t>
              </a:r>
              <a:endParaRPr lang="en-US" sz="40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941005B8-86E4-E624-BFC2-DFAFA202C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4556D23B-93B3-3A0A-1406-46DC7EBBB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4DED63F-BEAD-3DFE-8D68-8EB7DBCE9DED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8241AD-413F-D542-7C2D-EA760AD8CD5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3" name="Ovaal 41">
                <a:extLst>
                  <a:ext uri="{FF2B5EF4-FFF2-40B4-BE49-F238E27FC236}">
                    <a16:creationId xmlns:a16="http://schemas.microsoft.com/office/drawing/2014/main" id="{047BE93A-3226-70FC-41B2-4A5DD1EBC42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F3F0D398-9FDE-7A5E-23EA-7CBCEF403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10F069-E2EA-9E96-8DBE-018BE68F1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EC0EE78-50D1-1A43-99F6-0AD50CD9BD39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132097"/>
              <a:chOff x="2450316" y="375565"/>
              <a:chExt cx="1946763" cy="21320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9C66C732-DAA2-4FBA-BD83-A0350892E81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B4001555-BD13-8E39-83A5-297E61C38E05}"/>
                  </a:ext>
                </a:extLst>
              </p:cNvPr>
              <p:cNvSpPr txBox="1"/>
              <p:nvPr/>
            </p:nvSpPr>
            <p:spPr>
              <a:xfrm>
                <a:off x="2450316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SY</a:t>
                </a: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Ö</a:t>
                </a:r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b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TERVEELLISESTI</a:t>
                </a:r>
                <a:endParaRPr lang="en-GB" sz="13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89675392-CF95-78CC-7FB0-C332F8C0F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id="{F3F02817-5480-B56D-DB41-CF7ACEBC42CA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6" name="Group 9">
                <a:extLst>
                  <a:ext uri="{FF2B5EF4-FFF2-40B4-BE49-F238E27FC236}">
                    <a16:creationId xmlns:a16="http://schemas.microsoft.com/office/drawing/2014/main" id="{92258DAE-70E8-AD95-1C4D-E2013888BE3C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8" name="Rectangle 11">
                  <a:extLst>
                    <a:ext uri="{FF2B5EF4-FFF2-40B4-BE49-F238E27FC236}">
                      <a16:creationId xmlns:a16="http://schemas.microsoft.com/office/drawing/2014/main" id="{E272E4CC-7A16-55E6-DFB6-D7EEC1DA40B2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A21D2F8-9D32-9C38-A627-C6D360072DD1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0" name="Group 13">
                  <a:extLst>
                    <a:ext uri="{FF2B5EF4-FFF2-40B4-BE49-F238E27FC236}">
                      <a16:creationId xmlns:a16="http://schemas.microsoft.com/office/drawing/2014/main" id="{4E14D84B-4534-2986-068A-3F01FCC0BB4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1" name="Ovaal 2">
                    <a:extLst>
                      <a:ext uri="{FF2B5EF4-FFF2-40B4-BE49-F238E27FC236}">
                        <a16:creationId xmlns:a16="http://schemas.microsoft.com/office/drawing/2014/main" id="{B4C57C23-1289-9D72-83F6-7670635F95D9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22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AE19F29-17E7-E0B6-3153-722E4CDDEBB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B8FEBEF3-39D9-19AF-B5F0-E017950BBD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6" name="Rectangle 38">
              <a:extLst>
                <a:ext uri="{FF2B5EF4-FFF2-40B4-BE49-F238E27FC236}">
                  <a16:creationId xmlns:a16="http://schemas.microsoft.com/office/drawing/2014/main" id="{15DAD98E-CB31-E2CF-5E23-59CB4E0D0289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40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D7325257-0055-C5AA-09DD-D0ACE7D10DB4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5" name="Picture 4" descr="A bowl of food&#10;&#10;Description automatically generated with medium confidence">
              <a:extLst>
                <a:ext uri="{FF2B5EF4-FFF2-40B4-BE49-F238E27FC236}">
                  <a16:creationId xmlns:a16="http://schemas.microsoft.com/office/drawing/2014/main" id="{AD6353F1-B152-6FC4-7E36-4140EA543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49" t="18348" r="16012" b="30285"/>
            <a:stretch/>
          </p:blipFill>
          <p:spPr>
            <a:xfrm>
              <a:off x="-6973" y="0"/>
              <a:ext cx="6858000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93743" y="3677884"/>
              <a:ext cx="5670072" cy="3642519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186" y="3887574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Terveellisen ruoan </a:t>
              </a:r>
              <a:br>
                <a:rPr lang="fi-FI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ei tarvitse olla kallista, aikaa vievää tai monimutkaista valmistaa</a:t>
              </a:r>
              <a:endParaRPr lang="en-US" sz="72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4C78A10C-BE35-04C4-11B2-58672D52E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2A9BE3D0-1213-62B0-A011-6E4A62F81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74ABDC9-CC76-A0BD-DCAD-6A0613A4FB34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5B84A62-17B2-ABB9-117C-53EFBAC9340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4963385C-21D4-B497-F077-285D169D50B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33B6751E-2A03-DD7F-0178-5859681FD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BB9561-6856-A8F9-89F8-B35F6EF95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EEA1630-5675-ECD6-0CD4-D479480CB60D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132097"/>
              <a:chOff x="2450316" y="375565"/>
              <a:chExt cx="1946763" cy="21320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69C1EA31-DE53-6D78-49F5-822C5B1A0B9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D62BDDEC-5986-D143-D1BF-02B4134D84A7}"/>
                  </a:ext>
                </a:extLst>
              </p:cNvPr>
              <p:cNvSpPr txBox="1"/>
              <p:nvPr/>
            </p:nvSpPr>
            <p:spPr>
              <a:xfrm>
                <a:off x="2450316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SY</a:t>
                </a: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Ö</a:t>
                </a:r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b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TERVEELLISESTI</a:t>
                </a:r>
                <a:endParaRPr lang="en-GB" sz="13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3C2B7709-1A86-2DE1-60F5-EE657999BE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Group 8">
              <a:extLst>
                <a:ext uri="{FF2B5EF4-FFF2-40B4-BE49-F238E27FC236}">
                  <a16:creationId xmlns:a16="http://schemas.microsoft.com/office/drawing/2014/main" id="{C1C9E6FA-1443-47DC-C6F5-661921537DAD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4" name="Group 9">
                <a:extLst>
                  <a:ext uri="{FF2B5EF4-FFF2-40B4-BE49-F238E27FC236}">
                    <a16:creationId xmlns:a16="http://schemas.microsoft.com/office/drawing/2014/main" id="{BAED6D79-C73F-F048-BA6D-E039C418B7B4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6" name="Rectangle 11">
                  <a:extLst>
                    <a:ext uri="{FF2B5EF4-FFF2-40B4-BE49-F238E27FC236}">
                      <a16:creationId xmlns:a16="http://schemas.microsoft.com/office/drawing/2014/main" id="{EC8EEBAD-7C6D-F2A2-9E82-E09A5079F40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E47A4B9-1EC0-6991-99DC-6782F08728F5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9" name="Group 13">
                  <a:extLst>
                    <a:ext uri="{FF2B5EF4-FFF2-40B4-BE49-F238E27FC236}">
                      <a16:creationId xmlns:a16="http://schemas.microsoft.com/office/drawing/2014/main" id="{9468ED90-B955-EE27-0A5D-5CCD2A468BC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4" name="Ovaal 2">
                    <a:extLst>
                      <a:ext uri="{FF2B5EF4-FFF2-40B4-BE49-F238E27FC236}">
                        <a16:creationId xmlns:a16="http://schemas.microsoft.com/office/drawing/2014/main" id="{3C2879AC-7038-BFFC-4E97-945FCB89CF3D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35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FCABB4D9-E1AB-237E-B6A9-70BE3B2369B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5" name="Graphic 10">
                <a:extLst>
                  <a:ext uri="{FF2B5EF4-FFF2-40B4-BE49-F238E27FC236}">
                    <a16:creationId xmlns:a16="http://schemas.microsoft.com/office/drawing/2014/main" id="{26AA2172-F865-FEBF-D516-DECA710A31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6" name="Rectangle 38">
              <a:extLst>
                <a:ext uri="{FF2B5EF4-FFF2-40B4-BE49-F238E27FC236}">
                  <a16:creationId xmlns:a16="http://schemas.microsoft.com/office/drawing/2014/main" id="{8A62A9DE-893A-78BD-3B67-EACFD9D2B55E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60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AE230783-B872-DCEB-E3E6-3E49253BAB08}"/>
              </a:ext>
            </a:extLst>
          </p:cNvPr>
          <p:cNvGrpSpPr/>
          <p:nvPr/>
        </p:nvGrpSpPr>
        <p:grpSpPr>
          <a:xfrm>
            <a:off x="-10968" y="153870"/>
            <a:ext cx="6868968" cy="9866691"/>
            <a:chOff x="-10968" y="153870"/>
            <a:chExt cx="6868968" cy="986669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72">
              <a:extLst>
                <a:ext uri="{FF2B5EF4-FFF2-40B4-BE49-F238E27FC236}">
                  <a16:creationId xmlns:a16="http://schemas.microsoft.com/office/drawing/2014/main" id="{969F11C5-396C-C911-AFC8-4FBD7F324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" name="Freeform 74">
              <a:extLst>
                <a:ext uri="{FF2B5EF4-FFF2-40B4-BE49-F238E27FC236}">
                  <a16:creationId xmlns:a16="http://schemas.microsoft.com/office/drawing/2014/main" id="{35C46984-97CD-817E-0C74-9AA8655F5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FD8040F-5907-7B0E-16B3-FB2487ACE535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5" name="Ovaal 2">
                <a:extLst>
                  <a:ext uri="{FF2B5EF4-FFF2-40B4-BE49-F238E27FC236}">
                    <a16:creationId xmlns:a16="http://schemas.microsoft.com/office/drawing/2014/main" id="{B0D13AE8-C628-7973-441F-CAD384997AD1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" name="Picture 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4FE2ED2-5480-09BB-943B-B7CAF5031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54A00E-4E09-1693-6006-6ED9307F54A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6A33CE7D-ADC3-A9DE-52AB-98EC173487E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25F45A23-433C-FCDE-B5C4-C0B80B001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FDFE7D-6D64-1385-97BE-DF7263DA2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12" name="TextBox 57">
              <a:extLst>
                <a:ext uri="{FF2B5EF4-FFF2-40B4-BE49-F238E27FC236}">
                  <a16:creationId xmlns:a16="http://schemas.microsoft.com/office/drawing/2014/main" id="{FB53177D-FE90-8E02-7428-DC2879CBFE14}"/>
                </a:ext>
              </a:extLst>
            </p:cNvPr>
            <p:cNvSpPr txBox="1"/>
            <p:nvPr/>
          </p:nvSpPr>
          <p:spPr>
            <a:xfrm>
              <a:off x="114277" y="4593706"/>
              <a:ext cx="6586415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91B512"/>
                </a:solidFill>
              </a:endParaRPr>
            </a:p>
            <a:p>
              <a:pPr algn="ctr"/>
              <a:r>
                <a:rPr lang="en-GB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Viestit</a:t>
              </a:r>
              <a:r>
                <a:rPr lang="en-GB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terveydenhuollon</a:t>
              </a:r>
              <a:r>
                <a:rPr lang="en-GB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ammattilaisille</a:t>
              </a:r>
              <a:endParaRPr lang="en-GB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FD1103F-309B-D502-E690-6A1A3526F43A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132097"/>
              <a:chOff x="2450316" y="375565"/>
              <a:chExt cx="1946763" cy="2132097"/>
            </a:xfrm>
          </p:grpSpPr>
          <p:sp>
            <p:nvSpPr>
              <p:cNvPr id="14" name="Ovaal 41">
                <a:extLst>
                  <a:ext uri="{FF2B5EF4-FFF2-40B4-BE49-F238E27FC236}">
                    <a16:creationId xmlns:a16="http://schemas.microsoft.com/office/drawing/2014/main" id="{84610410-0786-89A1-38B6-FAEA8F261D7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55626459-8171-8177-3EC1-96A4A0FA92A1}"/>
                  </a:ext>
                </a:extLst>
              </p:cNvPr>
              <p:cNvSpPr txBox="1"/>
              <p:nvPr/>
            </p:nvSpPr>
            <p:spPr>
              <a:xfrm>
                <a:off x="2450316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SY</a:t>
                </a: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Ö</a:t>
                </a:r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b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TERVEELLISESTI</a:t>
                </a:r>
                <a:endParaRPr lang="en-GB" sz="13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6" name="Picture 15" descr="Icon&#10;&#10;Description automatically generated">
                <a:extLst>
                  <a:ext uri="{FF2B5EF4-FFF2-40B4-BE49-F238E27FC236}">
                    <a16:creationId xmlns:a16="http://schemas.microsoft.com/office/drawing/2014/main" id="{E9225000-F798-2997-3A73-EB320D516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8">
              <a:extLst>
                <a:ext uri="{FF2B5EF4-FFF2-40B4-BE49-F238E27FC236}">
                  <a16:creationId xmlns:a16="http://schemas.microsoft.com/office/drawing/2014/main" id="{39B49349-E0BC-D7F9-B93B-1BB59140D021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8" name="Group 9">
                <a:extLst>
                  <a:ext uri="{FF2B5EF4-FFF2-40B4-BE49-F238E27FC236}">
                    <a16:creationId xmlns:a16="http://schemas.microsoft.com/office/drawing/2014/main" id="{B0078AF8-FBF0-AD47-7EB2-F6366F6E20B4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9" name="Rectangle 11">
                  <a:extLst>
                    <a:ext uri="{FF2B5EF4-FFF2-40B4-BE49-F238E27FC236}">
                      <a16:creationId xmlns:a16="http://schemas.microsoft.com/office/drawing/2014/main" id="{7ED78715-6AED-CDE4-EA8B-9FCE016CB519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58CAEA1-62A7-4482-5D6B-EB4B675F1599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1" name="Group 13">
                  <a:extLst>
                    <a:ext uri="{FF2B5EF4-FFF2-40B4-BE49-F238E27FC236}">
                      <a16:creationId xmlns:a16="http://schemas.microsoft.com/office/drawing/2014/main" id="{B2D23522-998A-C2D5-46E0-C9F374DD2CA0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2" name="Ovaal 2">
                    <a:extLst>
                      <a:ext uri="{FF2B5EF4-FFF2-40B4-BE49-F238E27FC236}">
                        <a16:creationId xmlns:a16="http://schemas.microsoft.com/office/drawing/2014/main" id="{720CB313-619C-44A9-FF90-5F714B81A7AE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33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7DBE030-58BF-804B-722B-764896ACE7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2" name="Graphic 10">
                <a:extLst>
                  <a:ext uri="{FF2B5EF4-FFF2-40B4-BE49-F238E27FC236}">
                    <a16:creationId xmlns:a16="http://schemas.microsoft.com/office/drawing/2014/main" id="{D6004929-32D3-9A7C-71DA-2F892E411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C5B57B13-E1C2-4193-207F-1AB784B2DEF3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3650E90E-3B1B-E5EF-5023-B68501694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66" r="30479" b="14639"/>
            <a:stretch/>
          </p:blipFill>
          <p:spPr>
            <a:xfrm>
              <a:off x="-1" y="0"/>
              <a:ext cx="6858001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64175" y="3214898"/>
              <a:ext cx="5781491" cy="3717530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029" y="3415531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i-FI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Kysy, arvioi ja neuvo potilaitasi ja heidän perheitään heidän ruokavaliostaan </a:t>
              </a:r>
              <a:br>
                <a:rPr lang="fi-FI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​​ja ravinnonsaannistaan</a:t>
              </a:r>
              <a:endParaRPr lang="en-GB" sz="24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53998901-EBA9-538A-F5FB-21BD06BED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CAD0F174-5BCC-75E0-DC71-BFE484D3C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D8C8E85-BA86-EDBF-EA95-D6F89D6170E2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E4BF1FF-B8C9-BC32-8B94-2E2ED3420BE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2E4740BA-7E7B-C2C1-6207-E6E879B3C5D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DE1B05D-FACB-C99F-9B81-6D9F82926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2C31B3-5416-C9CC-AD5E-8E80A48EB0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30C77FE-A3A3-F5A3-86D3-48D2370EFCC1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132097"/>
              <a:chOff x="2450316" y="375565"/>
              <a:chExt cx="1946763" cy="21320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33101563-BC3F-0694-0E6B-FAE4725558B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97F09444-5612-1908-D11C-231F2A19DFCE}"/>
                  </a:ext>
                </a:extLst>
              </p:cNvPr>
              <p:cNvSpPr txBox="1"/>
              <p:nvPr/>
            </p:nvSpPr>
            <p:spPr>
              <a:xfrm>
                <a:off x="2450316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SY</a:t>
                </a: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Ö</a:t>
                </a:r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b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TERVEELLISESTI</a:t>
                </a:r>
                <a:endParaRPr lang="en-GB" sz="13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71A65C25-5962-CB0D-51FC-A4FAB931D3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Group 8">
              <a:extLst>
                <a:ext uri="{FF2B5EF4-FFF2-40B4-BE49-F238E27FC236}">
                  <a16:creationId xmlns:a16="http://schemas.microsoft.com/office/drawing/2014/main" id="{AB3DFBFE-E305-3361-EE5C-01DAAA501AF7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4" name="Group 9">
                <a:extLst>
                  <a:ext uri="{FF2B5EF4-FFF2-40B4-BE49-F238E27FC236}">
                    <a16:creationId xmlns:a16="http://schemas.microsoft.com/office/drawing/2014/main" id="{59DE0B06-D5F3-0C86-0869-4E63025BB4DD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6" name="Rectangle 11">
                  <a:extLst>
                    <a:ext uri="{FF2B5EF4-FFF2-40B4-BE49-F238E27FC236}">
                      <a16:creationId xmlns:a16="http://schemas.microsoft.com/office/drawing/2014/main" id="{1AC25DB6-FEE8-C294-12EF-FE5EB32565C3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0344E7F-F583-C63E-B6C2-EBF6B84754AE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3" name="Group 13">
                  <a:extLst>
                    <a:ext uri="{FF2B5EF4-FFF2-40B4-BE49-F238E27FC236}">
                      <a16:creationId xmlns:a16="http://schemas.microsoft.com/office/drawing/2014/main" id="{94254092-0FEF-570B-DCEC-B11CB78C90ED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4" name="Ovaal 2">
                    <a:extLst>
                      <a:ext uri="{FF2B5EF4-FFF2-40B4-BE49-F238E27FC236}">
                        <a16:creationId xmlns:a16="http://schemas.microsoft.com/office/drawing/2014/main" id="{54444753-1FC5-F59F-9754-9CE5B399750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35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E6C91F4-BE7F-E9B4-1D43-BD05ABBBBE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5" name="Graphic 10">
                <a:extLst>
                  <a:ext uri="{FF2B5EF4-FFF2-40B4-BE49-F238E27FC236}">
                    <a16:creationId xmlns:a16="http://schemas.microsoft.com/office/drawing/2014/main" id="{1986BCA6-353F-9DA1-1B08-F80CD8895C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6" name="Rectangle 38">
              <a:extLst>
                <a:ext uri="{FF2B5EF4-FFF2-40B4-BE49-F238E27FC236}">
                  <a16:creationId xmlns:a16="http://schemas.microsoft.com/office/drawing/2014/main" id="{D7817DAE-FCE5-BCC2-0D85-879F677C3F0F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4730189-D339-0D31-C4DF-C28B2908CBBC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7" name="Picture 6" descr="A picture containing person, table, indoor&#10;&#10;Description automatically generated">
              <a:extLst>
                <a:ext uri="{FF2B5EF4-FFF2-40B4-BE49-F238E27FC236}">
                  <a16:creationId xmlns:a16="http://schemas.microsoft.com/office/drawing/2014/main" id="{4AB19935-82AE-E520-15FE-E616A0698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1" t="17989" b="11412"/>
            <a:stretch/>
          </p:blipFill>
          <p:spPr>
            <a:xfrm>
              <a:off x="-6973" y="0"/>
              <a:ext cx="6864973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42223" y="3054099"/>
              <a:ext cx="5781491" cy="4778552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159" y="3401904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fi-FI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Huolehdi omasta terveydestäsi sekä potilaidesi ja heidän perheidensä terveydestä.  Suosittele ja tue terveellistä ruokavaliota!</a:t>
              </a:r>
              <a:endParaRPr lang="en-GB" sz="6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A3822E06-0913-D58C-A8D8-E3F22E19C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1E447D13-7421-5424-FF4B-3A8A79FC1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5AE51C-1468-AF93-FBE7-2ED53CBB6710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0153AA2-A6C2-56FE-9E13-7132158D54C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DD62BCBE-11B7-F564-7903-DA48CA6CE86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E91FE94F-D930-BCF6-4EBF-5818C7CA9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880217-2A13-EABB-A7F4-36A916FBE0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5C8F4BF-B1FF-0674-A500-DD95CF772688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132097"/>
              <a:chOff x="2450316" y="375565"/>
              <a:chExt cx="1946763" cy="21320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FA277C67-A764-7E99-8042-3830BA14460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DF303DA4-920F-AA86-8F1A-ABDA7FD7F24B}"/>
                  </a:ext>
                </a:extLst>
              </p:cNvPr>
              <p:cNvSpPr txBox="1"/>
              <p:nvPr/>
            </p:nvSpPr>
            <p:spPr>
              <a:xfrm>
                <a:off x="2450316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SY</a:t>
                </a: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Ö</a:t>
                </a:r>
                <a: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  <a:br>
                  <a:rPr lang="en-US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3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TERVEELLISESTI</a:t>
                </a:r>
                <a:endParaRPr lang="en-GB" sz="13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8DF359E9-E587-FB29-B2E7-081708B3B1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Group 8">
              <a:extLst>
                <a:ext uri="{FF2B5EF4-FFF2-40B4-BE49-F238E27FC236}">
                  <a16:creationId xmlns:a16="http://schemas.microsoft.com/office/drawing/2014/main" id="{DE189C91-3D4A-CF13-0B06-2D3E5F5861D1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4" name="Group 9">
                <a:extLst>
                  <a:ext uri="{FF2B5EF4-FFF2-40B4-BE49-F238E27FC236}">
                    <a16:creationId xmlns:a16="http://schemas.microsoft.com/office/drawing/2014/main" id="{C49FCA02-24F6-551A-CF83-9861B3B452B3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16" name="Rectangle 11">
                  <a:extLst>
                    <a:ext uri="{FF2B5EF4-FFF2-40B4-BE49-F238E27FC236}">
                      <a16:creationId xmlns:a16="http://schemas.microsoft.com/office/drawing/2014/main" id="{B72AD2C9-BFBE-47BC-C379-B28D95CD9F1F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924EC2E-F2A2-293E-A482-170BA2968023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EONS käynnisti PrEvCan©-kampanjan, joka on toteutettu yhteistyössätärkeimmän </a:t>
                  </a:r>
                  <a:br>
                    <a:rPr lang="fi-FI" sz="1200" b="1" dirty="0">
                      <a:solidFill>
                        <a:srgbClr val="91B512"/>
                      </a:solidFill>
                      <a:effectLst/>
                    </a:rPr>
                  </a:br>
                  <a:r>
                    <a:rPr lang="fi-FI" sz="1200" b="1" dirty="0">
                      <a:solidFill>
                        <a:srgbClr val="91B512"/>
                      </a:solidFill>
                      <a:effectLst/>
                    </a:rPr>
                    <a:t>kampanjakumppanin ESMOn kanssa. Lisätietoja</a:t>
                  </a:r>
                  <a: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91B51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91B51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3" name="Group 13">
                  <a:extLst>
                    <a:ext uri="{FF2B5EF4-FFF2-40B4-BE49-F238E27FC236}">
                      <a16:creationId xmlns:a16="http://schemas.microsoft.com/office/drawing/2014/main" id="{3D2A16A2-C828-4788-7864-528B2247DEAB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4" name="Ovaal 2">
                    <a:extLst>
                      <a:ext uri="{FF2B5EF4-FFF2-40B4-BE49-F238E27FC236}">
                        <a16:creationId xmlns:a16="http://schemas.microsoft.com/office/drawing/2014/main" id="{3A827BFE-72F2-5DE8-46F1-79BA81013AE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35" name="Picture 15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1BC3DBCE-2B30-FFF9-0368-9112AD354A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5" name="Graphic 10">
                <a:extLst>
                  <a:ext uri="{FF2B5EF4-FFF2-40B4-BE49-F238E27FC236}">
                    <a16:creationId xmlns:a16="http://schemas.microsoft.com/office/drawing/2014/main" id="{32576203-A386-B6E9-ECEA-083320AE6F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6" name="Rectangle 38">
              <a:extLst>
                <a:ext uri="{FF2B5EF4-FFF2-40B4-BE49-F238E27FC236}">
                  <a16:creationId xmlns:a16="http://schemas.microsoft.com/office/drawing/2014/main" id="{B775A6F6-2333-A53F-4109-166E46DC5D8C}"/>
                </a:ext>
              </a:extLst>
            </p:cNvPr>
            <p:cNvSpPr/>
            <p:nvPr/>
          </p:nvSpPr>
          <p:spPr>
            <a:xfrm>
              <a:off x="593743" y="89928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Lisää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tähän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organisaatiosi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580</Words>
  <Application>Microsoft Office PowerPoint</Application>
  <PresentationFormat>A4 Paper (210x297 mm)</PresentationFormat>
  <Paragraphs>111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Aharoni</vt:lpstr>
      <vt:lpstr>Arial</vt:lpstr>
      <vt:lpstr>Calibri</vt:lpstr>
      <vt:lpstr>Calibri Light</vt:lpstr>
      <vt:lpstr>Segoe UI</vt:lpstr>
      <vt:lpstr>Verdana</vt:lpstr>
      <vt:lpstr>WordVisi_MSFontService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7</cp:revision>
  <cp:lastPrinted>2021-11-01T10:57:37Z</cp:lastPrinted>
  <dcterms:created xsi:type="dcterms:W3CDTF">2021-10-31T06:37:30Z</dcterms:created>
  <dcterms:modified xsi:type="dcterms:W3CDTF">2023-01-24T03:28:50Z</dcterms:modified>
</cp:coreProperties>
</file>