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1" r:id="rId5"/>
    <p:sldId id="280" r:id="rId6"/>
    <p:sldId id="288" r:id="rId7"/>
    <p:sldId id="287" r:id="rId8"/>
    <p:sldId id="281" r:id="rId9"/>
    <p:sldId id="284" r:id="rId10"/>
    <p:sldId id="285" r:id="rId11"/>
    <p:sldId id="290" r:id="rId12"/>
    <p:sldId id="279" r:id="rId13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835E"/>
    <a:srgbClr val="C7D3E2"/>
    <a:srgbClr val="C2CFE1"/>
    <a:srgbClr val="AFC1DA"/>
    <a:srgbClr val="DEE0E2"/>
    <a:srgbClr val="D9DCDE"/>
    <a:srgbClr val="ACBED7"/>
    <a:srgbClr val="DBD1C3"/>
    <a:srgbClr val="E77E0D"/>
    <a:srgbClr val="258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D51CC1-65E5-422B-893E-023BB93B2D10}" v="53" dt="2022-12-15T03:14:48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6DD51CC1-65E5-422B-893E-023BB93B2D10}"/>
    <pc:docChg chg="undo custSel modSld">
      <pc:chgData name="Michaela Popelková" userId="4da947f916a43c95" providerId="LiveId" clId="{6DD51CC1-65E5-422B-893E-023BB93B2D10}" dt="2022-12-15T03:14:48.591" v="318" actId="164"/>
      <pc:docMkLst>
        <pc:docMk/>
      </pc:docMkLst>
      <pc:sldChg chg="addSp delSp modSp mod">
        <pc:chgData name="Michaela Popelková" userId="4da947f916a43c95" providerId="LiveId" clId="{6DD51CC1-65E5-422B-893E-023BB93B2D10}" dt="2022-12-15T03:14:42.991" v="317" actId="164"/>
        <pc:sldMkLst>
          <pc:docMk/>
          <pc:sldMk cId="112711241" sldId="261"/>
        </pc:sldMkLst>
        <pc:spChg chg="mod topLvl">
          <ac:chgData name="Michaela Popelková" userId="4da947f916a43c95" providerId="LiveId" clId="{6DD51CC1-65E5-422B-893E-023BB93B2D10}" dt="2022-12-15T03:14:42.991" v="317" actId="164"/>
          <ac:spMkLst>
            <pc:docMk/>
            <pc:sldMk cId="112711241" sldId="261"/>
            <ac:spMk id="2" creationId="{DE322BCE-0271-4C8E-9878-A7CF42C7A47B}"/>
          </ac:spMkLst>
        </pc:spChg>
        <pc:spChg chg="mod">
          <ac:chgData name="Michaela Popelková" userId="4da947f916a43c95" providerId="LiveId" clId="{6DD51CC1-65E5-422B-893E-023BB93B2D10}" dt="2022-12-15T03:00:07.003" v="71" actId="165"/>
          <ac:spMkLst>
            <pc:docMk/>
            <pc:sldMk cId="112711241" sldId="261"/>
            <ac:spMk id="8" creationId="{8BF27233-71AD-B96C-6770-53A08EA52B87}"/>
          </ac:spMkLst>
        </pc:spChg>
        <pc:spChg chg="mod">
          <ac:chgData name="Michaela Popelková" userId="4da947f916a43c95" providerId="LiveId" clId="{6DD51CC1-65E5-422B-893E-023BB93B2D10}" dt="2022-12-15T03:00:07.003" v="71" actId="165"/>
          <ac:spMkLst>
            <pc:docMk/>
            <pc:sldMk cId="112711241" sldId="261"/>
            <ac:spMk id="9" creationId="{C2555012-B40C-7234-34A7-E1F2211A9712}"/>
          </ac:spMkLst>
        </pc:spChg>
        <pc:spChg chg="mod">
          <ac:chgData name="Michaela Popelková" userId="4da947f916a43c95" providerId="LiveId" clId="{6DD51CC1-65E5-422B-893E-023BB93B2D10}" dt="2022-12-15T03:00:07.003" v="71" actId="165"/>
          <ac:spMkLst>
            <pc:docMk/>
            <pc:sldMk cId="112711241" sldId="261"/>
            <ac:spMk id="11" creationId="{7BA484BC-BC7E-4D05-74CC-1EEC85AF34F5}"/>
          </ac:spMkLst>
        </pc:spChg>
        <pc:spChg chg="add mod">
          <ac:chgData name="Michaela Popelková" userId="4da947f916a43c95" providerId="LiveId" clId="{6DD51CC1-65E5-422B-893E-023BB93B2D10}" dt="2022-12-15T03:14:42.991" v="317" actId="164"/>
          <ac:spMkLst>
            <pc:docMk/>
            <pc:sldMk cId="112711241" sldId="261"/>
            <ac:spMk id="15" creationId="{A6BEDE1A-88E6-F148-1E3B-53D70FF17924}"/>
          </ac:spMkLst>
        </pc:spChg>
        <pc:spChg chg="mod">
          <ac:chgData name="Michaela Popelková" userId="4da947f916a43c95" providerId="LiveId" clId="{6DD51CC1-65E5-422B-893E-023BB93B2D10}" dt="2022-12-15T03:00:21.381" v="73"/>
          <ac:spMkLst>
            <pc:docMk/>
            <pc:sldMk cId="112711241" sldId="261"/>
            <ac:spMk id="17" creationId="{0CDD77B5-8828-BF29-B1F8-9BF316063260}"/>
          </ac:spMkLst>
        </pc:spChg>
        <pc:spChg chg="mod">
          <ac:chgData name="Michaela Popelková" userId="4da947f916a43c95" providerId="LiveId" clId="{6DD51CC1-65E5-422B-893E-023BB93B2D10}" dt="2022-12-15T03:00:21.381" v="73"/>
          <ac:spMkLst>
            <pc:docMk/>
            <pc:sldMk cId="112711241" sldId="261"/>
            <ac:spMk id="18" creationId="{A41550AC-AFBF-FE57-1B3E-08762F784B1F}"/>
          </ac:spMkLst>
        </pc:spChg>
        <pc:spChg chg="mod topLvl">
          <ac:chgData name="Michaela Popelková" userId="4da947f916a43c95" providerId="LiveId" clId="{6DD51CC1-65E5-422B-893E-023BB93B2D10}" dt="2022-12-15T03:14:42.991" v="317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6DD51CC1-65E5-422B-893E-023BB93B2D10}" dt="2022-12-15T03:14:42.991" v="317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6DD51CC1-65E5-422B-893E-023BB93B2D10}" dt="2022-12-15T03:00:21.381" v="73"/>
          <ac:spMkLst>
            <pc:docMk/>
            <pc:sldMk cId="112711241" sldId="261"/>
            <ac:spMk id="23" creationId="{254AED51-1650-D575-DCF1-14CC8EB7804C}"/>
          </ac:spMkLst>
        </pc:spChg>
        <pc:spChg chg="mod topLvl">
          <ac:chgData name="Michaela Popelková" userId="4da947f916a43c95" providerId="LiveId" clId="{6DD51CC1-65E5-422B-893E-023BB93B2D10}" dt="2022-12-15T03:14:42.991" v="317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6DD51CC1-65E5-422B-893E-023BB93B2D10}" dt="2022-12-15T03:05:32.529" v="252"/>
          <ac:spMkLst>
            <pc:docMk/>
            <pc:sldMk cId="112711241" sldId="261"/>
            <ac:spMk id="27" creationId="{324F782E-886E-0304-C9F5-4BDA8CD64C4F}"/>
          </ac:spMkLst>
        </pc:spChg>
        <pc:spChg chg="mod">
          <ac:chgData name="Michaela Popelková" userId="4da947f916a43c95" providerId="LiveId" clId="{6DD51CC1-65E5-422B-893E-023BB93B2D10}" dt="2022-12-15T03:05:32.529" v="252"/>
          <ac:spMkLst>
            <pc:docMk/>
            <pc:sldMk cId="112711241" sldId="261"/>
            <ac:spMk id="28" creationId="{986DC728-5D40-8C35-6A66-86613344EFCC}"/>
          </ac:spMkLst>
        </pc:spChg>
        <pc:spChg chg="mod">
          <ac:chgData name="Michaela Popelková" userId="4da947f916a43c95" providerId="LiveId" clId="{6DD51CC1-65E5-422B-893E-023BB93B2D10}" dt="2022-12-15T03:05:32.529" v="252"/>
          <ac:spMkLst>
            <pc:docMk/>
            <pc:sldMk cId="112711241" sldId="261"/>
            <ac:spMk id="31" creationId="{5FB2138A-8DB1-4BBA-EAB1-BAFC00F2355B}"/>
          </ac:spMkLst>
        </pc:spChg>
        <pc:spChg chg="mod">
          <ac:chgData name="Michaela Popelková" userId="4da947f916a43c95" providerId="LiveId" clId="{6DD51CC1-65E5-422B-893E-023BB93B2D10}" dt="2022-12-15T03:05:32.529" v="252"/>
          <ac:spMkLst>
            <pc:docMk/>
            <pc:sldMk cId="112711241" sldId="261"/>
            <ac:spMk id="32" creationId="{FCE68CAE-1395-C4B5-CB88-D617829F0612}"/>
          </ac:spMkLst>
        </pc:spChg>
        <pc:spChg chg="mod">
          <ac:chgData name="Michaela Popelková" userId="4da947f916a43c95" providerId="LiveId" clId="{6DD51CC1-65E5-422B-893E-023BB93B2D10}" dt="2022-12-15T03:05:32.529" v="252"/>
          <ac:spMkLst>
            <pc:docMk/>
            <pc:sldMk cId="112711241" sldId="261"/>
            <ac:spMk id="35" creationId="{67F26A5F-EFB5-CA21-6128-71F624F3408B}"/>
          </ac:spMkLst>
        </pc:spChg>
        <pc:spChg chg="mod">
          <ac:chgData name="Michaela Popelková" userId="4da947f916a43c95" providerId="LiveId" clId="{6DD51CC1-65E5-422B-893E-023BB93B2D10}" dt="2022-12-15T03:00:07.003" v="71" actId="165"/>
          <ac:spMkLst>
            <pc:docMk/>
            <pc:sldMk cId="112711241" sldId="261"/>
            <ac:spMk id="37" creationId="{EEEFC142-5FB3-E665-E92B-B4866FE230BF}"/>
          </ac:spMkLst>
        </pc:spChg>
        <pc:spChg chg="del mod">
          <ac:chgData name="Michaela Popelková" userId="4da947f916a43c95" providerId="LiveId" clId="{6DD51CC1-65E5-422B-893E-023BB93B2D10}" dt="2022-12-15T03:05:28.942" v="250" actId="478"/>
          <ac:spMkLst>
            <pc:docMk/>
            <pc:sldMk cId="112711241" sldId="261"/>
            <ac:spMk id="38" creationId="{2C14033F-5EC7-2082-27B2-719CB3BBD700}"/>
          </ac:spMkLst>
        </pc:spChg>
        <pc:spChg chg="mod topLvl">
          <ac:chgData name="Michaela Popelková" userId="4da947f916a43c95" providerId="LiveId" clId="{6DD51CC1-65E5-422B-893E-023BB93B2D10}" dt="2022-12-15T03:14:42.991" v="317" actId="164"/>
          <ac:spMkLst>
            <pc:docMk/>
            <pc:sldMk cId="112711241" sldId="261"/>
            <ac:spMk id="48" creationId="{A70CAE8A-5392-A607-5054-D0077DDE6318}"/>
          </ac:spMkLst>
        </pc:spChg>
        <pc:spChg chg="del">
          <ac:chgData name="Michaela Popelková" userId="4da947f916a43c95" providerId="LiveId" clId="{6DD51CC1-65E5-422B-893E-023BB93B2D10}" dt="2022-12-15T02:55:50.679" v="8" actId="478"/>
          <ac:spMkLst>
            <pc:docMk/>
            <pc:sldMk cId="112711241" sldId="261"/>
            <ac:spMk id="49" creationId="{8796E468-530A-FFE7-ACDA-15C6BE714EA8}"/>
          </ac:spMkLst>
        </pc:spChg>
        <pc:grpChg chg="del mod topLvl">
          <ac:chgData name="Michaela Popelková" userId="4da947f916a43c95" providerId="LiveId" clId="{6DD51CC1-65E5-422B-893E-023BB93B2D10}" dt="2022-12-15T03:00:13.503" v="72" actId="478"/>
          <ac:grpSpMkLst>
            <pc:docMk/>
            <pc:sldMk cId="112711241" sldId="261"/>
            <ac:grpSpMk id="4" creationId="{CB238220-B12D-A80C-D8CE-826393E02506}"/>
          </ac:grpSpMkLst>
        </pc:grpChg>
        <pc:grpChg chg="mod">
          <ac:chgData name="Michaela Popelková" userId="4da947f916a43c95" providerId="LiveId" clId="{6DD51CC1-65E5-422B-893E-023BB93B2D10}" dt="2022-12-15T03:00:07.003" v="71" actId="165"/>
          <ac:grpSpMkLst>
            <pc:docMk/>
            <pc:sldMk cId="112711241" sldId="261"/>
            <ac:grpSpMk id="6" creationId="{89D6DCC8-EB9B-F07B-5E9D-9E7E837E149C}"/>
          </ac:grpSpMkLst>
        </pc:grpChg>
        <pc:grpChg chg="mod">
          <ac:chgData name="Michaela Popelková" userId="4da947f916a43c95" providerId="LiveId" clId="{6DD51CC1-65E5-422B-893E-023BB93B2D10}" dt="2022-12-15T03:00:07.003" v="71" actId="165"/>
          <ac:grpSpMkLst>
            <pc:docMk/>
            <pc:sldMk cId="112711241" sldId="261"/>
            <ac:grpSpMk id="10" creationId="{14538384-B654-222A-196F-B6D815369F96}"/>
          </ac:grpSpMkLst>
        </pc:grpChg>
        <pc:grpChg chg="del mod topLvl">
          <ac:chgData name="Michaela Popelková" userId="4da947f916a43c95" providerId="LiveId" clId="{6DD51CC1-65E5-422B-893E-023BB93B2D10}" dt="2022-12-15T03:00:07.003" v="71" actId="165"/>
          <ac:grpSpMkLst>
            <pc:docMk/>
            <pc:sldMk cId="112711241" sldId="261"/>
            <ac:grpSpMk id="13" creationId="{5C05DCB7-F192-5D9D-98D2-28C747BBAC91}"/>
          </ac:grpSpMkLst>
        </pc:grpChg>
        <pc:grpChg chg="del">
          <ac:chgData name="Michaela Popelková" userId="4da947f916a43c95" providerId="LiveId" clId="{6DD51CC1-65E5-422B-893E-023BB93B2D10}" dt="2022-12-15T03:00:04.761" v="70" actId="165"/>
          <ac:grpSpMkLst>
            <pc:docMk/>
            <pc:sldMk cId="112711241" sldId="261"/>
            <ac:grpSpMk id="14" creationId="{F139CCF1-B2CC-6750-1897-0ABBF54B9D05}"/>
          </ac:grpSpMkLst>
        </pc:grpChg>
        <pc:grpChg chg="add del mod">
          <ac:chgData name="Michaela Popelková" userId="4da947f916a43c95" providerId="LiveId" clId="{6DD51CC1-65E5-422B-893E-023BB93B2D10}" dt="2022-12-15T03:05:31.922" v="251" actId="478"/>
          <ac:grpSpMkLst>
            <pc:docMk/>
            <pc:sldMk cId="112711241" sldId="261"/>
            <ac:grpSpMk id="16" creationId="{FBC82715-F2BF-AD6C-8438-0F691514470B}"/>
          </ac:grpSpMkLst>
        </pc:grpChg>
        <pc:grpChg chg="mod">
          <ac:chgData name="Michaela Popelková" userId="4da947f916a43c95" providerId="LiveId" clId="{6DD51CC1-65E5-422B-893E-023BB93B2D10}" dt="2022-12-15T03:00:21.381" v="73"/>
          <ac:grpSpMkLst>
            <pc:docMk/>
            <pc:sldMk cId="112711241" sldId="261"/>
            <ac:grpSpMk id="21" creationId="{7BC35C0A-C3DB-019D-719A-FFDDC777FFD9}"/>
          </ac:grpSpMkLst>
        </pc:grpChg>
        <pc:grpChg chg="add mod">
          <ac:chgData name="Michaela Popelková" userId="4da947f916a43c95" providerId="LiveId" clId="{6DD51CC1-65E5-422B-893E-023BB93B2D10}" dt="2022-12-15T03:14:42.991" v="317" actId="164"/>
          <ac:grpSpMkLst>
            <pc:docMk/>
            <pc:sldMk cId="112711241" sldId="261"/>
            <ac:grpSpMk id="26" creationId="{ADFF9B0B-EE37-B162-70D8-D9A482BB3077}"/>
          </ac:grpSpMkLst>
        </pc:grpChg>
        <pc:grpChg chg="add mod">
          <ac:chgData name="Michaela Popelková" userId="4da947f916a43c95" providerId="LiveId" clId="{6DD51CC1-65E5-422B-893E-023BB93B2D10}" dt="2022-12-15T03:14:42.991" v="317" actId="164"/>
          <ac:grpSpMkLst>
            <pc:docMk/>
            <pc:sldMk cId="112711241" sldId="261"/>
            <ac:grpSpMk id="30" creationId="{C7BC5285-1982-B927-6910-5F3260483851}"/>
          </ac:grpSpMkLst>
        </pc:grpChg>
        <pc:grpChg chg="mod">
          <ac:chgData name="Michaela Popelková" userId="4da947f916a43c95" providerId="LiveId" clId="{6DD51CC1-65E5-422B-893E-023BB93B2D10}" dt="2022-12-15T03:05:32.529" v="252"/>
          <ac:grpSpMkLst>
            <pc:docMk/>
            <pc:sldMk cId="112711241" sldId="261"/>
            <ac:grpSpMk id="33" creationId="{0DA9F2E9-DB3E-8E4D-85CC-950496228408}"/>
          </ac:grpSpMkLst>
        </pc:grpChg>
        <pc:grpChg chg="mod topLvl">
          <ac:chgData name="Michaela Popelková" userId="4da947f916a43c95" providerId="LiveId" clId="{6DD51CC1-65E5-422B-893E-023BB93B2D10}" dt="2022-12-15T03:14:42.991" v="317" actId="164"/>
          <ac:grpSpMkLst>
            <pc:docMk/>
            <pc:sldMk cId="112711241" sldId="261"/>
            <ac:grpSpMk id="36" creationId="{F0947706-95E8-573A-850B-E54CAB0CEE7F}"/>
          </ac:grpSpMkLst>
        </pc:grpChg>
        <pc:grpChg chg="add mod">
          <ac:chgData name="Michaela Popelková" userId="4da947f916a43c95" providerId="LiveId" clId="{6DD51CC1-65E5-422B-893E-023BB93B2D10}" dt="2022-12-15T03:14:42.991" v="317" actId="164"/>
          <ac:grpSpMkLst>
            <pc:docMk/>
            <pc:sldMk cId="112711241" sldId="261"/>
            <ac:grpSpMk id="40" creationId="{35512AEA-0148-D957-34C6-3C6AFEC50A8E}"/>
          </ac:grpSpMkLst>
        </pc:grpChg>
        <pc:grpChg chg="del">
          <ac:chgData name="Michaela Popelková" userId="4da947f916a43c95" providerId="LiveId" clId="{6DD51CC1-65E5-422B-893E-023BB93B2D10}" dt="2022-12-15T02:55:50.679" v="8" actId="478"/>
          <ac:grpSpMkLst>
            <pc:docMk/>
            <pc:sldMk cId="112711241" sldId="261"/>
            <ac:grpSpMk id="47" creationId="{E16EAC16-08BE-E1B4-6D9F-EBD92D8E3CD9}"/>
          </ac:grpSpMkLst>
        </pc:grpChg>
        <pc:picChg chg="mod topLvl">
          <ac:chgData name="Michaela Popelková" userId="4da947f916a43c95" providerId="LiveId" clId="{6DD51CC1-65E5-422B-893E-023BB93B2D10}" dt="2022-12-15T03:14:42.991" v="317" actId="164"/>
          <ac:picMkLst>
            <pc:docMk/>
            <pc:sldMk cId="112711241" sldId="261"/>
            <ac:picMk id="3" creationId="{2D10A1FA-EF4C-CDAB-7F67-67F64084B36C}"/>
          </ac:picMkLst>
        </pc:picChg>
        <pc:picChg chg="mod topLvl">
          <ac:chgData name="Michaela Popelková" userId="4da947f916a43c95" providerId="LiveId" clId="{6DD51CC1-65E5-422B-893E-023BB93B2D10}" dt="2022-12-15T03:14:42.991" v="317" actId="164"/>
          <ac:picMkLst>
            <pc:docMk/>
            <pc:sldMk cId="112711241" sldId="261"/>
            <ac:picMk id="5" creationId="{9C24DA46-EF75-982B-21A1-E611F7E677F4}"/>
          </ac:picMkLst>
        </pc:picChg>
        <pc:picChg chg="mod">
          <ac:chgData name="Michaela Popelková" userId="4da947f916a43c95" providerId="LiveId" clId="{6DD51CC1-65E5-422B-893E-023BB93B2D10}" dt="2022-12-15T03:00:07.003" v="71" actId="165"/>
          <ac:picMkLst>
            <pc:docMk/>
            <pc:sldMk cId="112711241" sldId="261"/>
            <ac:picMk id="7" creationId="{4DFC40AF-36A9-B5EE-5B9C-1B0ADD6C4FEB}"/>
          </ac:picMkLst>
        </pc:picChg>
        <pc:picChg chg="mod">
          <ac:chgData name="Michaela Popelková" userId="4da947f916a43c95" providerId="LiveId" clId="{6DD51CC1-65E5-422B-893E-023BB93B2D10}" dt="2022-12-15T03:00:07.003" v="71" actId="165"/>
          <ac:picMkLst>
            <pc:docMk/>
            <pc:sldMk cId="112711241" sldId="261"/>
            <ac:picMk id="12" creationId="{96621F31-9B2F-EE5E-935B-B924FA9507A0}"/>
          </ac:picMkLst>
        </pc:picChg>
        <pc:picChg chg="mod">
          <ac:chgData name="Michaela Popelková" userId="4da947f916a43c95" providerId="LiveId" clId="{6DD51CC1-65E5-422B-893E-023BB93B2D10}" dt="2022-12-15T03:00:21.381" v="73"/>
          <ac:picMkLst>
            <pc:docMk/>
            <pc:sldMk cId="112711241" sldId="261"/>
            <ac:picMk id="22" creationId="{B75EC324-49E0-C8C9-1D04-B4D33687229B}"/>
          </ac:picMkLst>
        </pc:picChg>
        <pc:picChg chg="mod">
          <ac:chgData name="Michaela Popelková" userId="4da947f916a43c95" providerId="LiveId" clId="{6DD51CC1-65E5-422B-893E-023BB93B2D10}" dt="2022-12-15T03:00:21.381" v="73"/>
          <ac:picMkLst>
            <pc:docMk/>
            <pc:sldMk cId="112711241" sldId="261"/>
            <ac:picMk id="24" creationId="{DF52232C-0AFA-E475-2FD8-86D5575ED621}"/>
          </ac:picMkLst>
        </pc:picChg>
        <pc:picChg chg="mod">
          <ac:chgData name="Michaela Popelková" userId="4da947f916a43c95" providerId="LiveId" clId="{6DD51CC1-65E5-422B-893E-023BB93B2D10}" dt="2022-12-15T03:05:32.529" v="252"/>
          <ac:picMkLst>
            <pc:docMk/>
            <pc:sldMk cId="112711241" sldId="261"/>
            <ac:picMk id="29" creationId="{28A512F7-6B15-7056-94B9-1E962E4424D3}"/>
          </ac:picMkLst>
        </pc:picChg>
        <pc:picChg chg="mod">
          <ac:chgData name="Michaela Popelková" userId="4da947f916a43c95" providerId="LiveId" clId="{6DD51CC1-65E5-422B-893E-023BB93B2D10}" dt="2022-12-15T03:05:32.529" v="252"/>
          <ac:picMkLst>
            <pc:docMk/>
            <pc:sldMk cId="112711241" sldId="261"/>
            <ac:picMk id="34" creationId="{7BDA4560-B8CE-F5F0-740F-600F0552204B}"/>
          </ac:picMkLst>
        </pc:picChg>
        <pc:picChg chg="mod">
          <ac:chgData name="Michaela Popelková" userId="4da947f916a43c95" providerId="LiveId" clId="{6DD51CC1-65E5-422B-893E-023BB93B2D10}" dt="2022-12-15T03:05:32.529" v="252"/>
          <ac:picMkLst>
            <pc:docMk/>
            <pc:sldMk cId="112711241" sldId="261"/>
            <ac:picMk id="39" creationId="{0D7FD210-E1D3-CB93-0D3F-046281A986E1}"/>
          </ac:picMkLst>
        </pc:picChg>
        <pc:picChg chg="mod">
          <ac:chgData name="Michaela Popelková" userId="4da947f916a43c95" providerId="LiveId" clId="{6DD51CC1-65E5-422B-893E-023BB93B2D10}" dt="2022-12-15T03:00:07.003" v="71" actId="165"/>
          <ac:picMkLst>
            <pc:docMk/>
            <pc:sldMk cId="112711241" sldId="261"/>
            <ac:picMk id="56" creationId="{EE998199-28FB-9201-F44A-532D69C892E7}"/>
          </ac:picMkLst>
        </pc:picChg>
      </pc:sldChg>
      <pc:sldChg chg="addSp delSp modSp mod">
        <pc:chgData name="Michaela Popelková" userId="4da947f916a43c95" providerId="LiveId" clId="{6DD51CC1-65E5-422B-893E-023BB93B2D10}" dt="2022-12-15T03:14:35.896" v="316" actId="164"/>
        <pc:sldMkLst>
          <pc:docMk/>
          <pc:sldMk cId="4285297667" sldId="262"/>
        </pc:sldMkLst>
        <pc:spChg chg="mod topLvl">
          <ac:chgData name="Michaela Popelková" userId="4da947f916a43c95" providerId="LiveId" clId="{6DD51CC1-65E5-422B-893E-023BB93B2D10}" dt="2022-12-15T03:14:35.896" v="316" actId="164"/>
          <ac:spMkLst>
            <pc:docMk/>
            <pc:sldMk cId="4285297667" sldId="262"/>
            <ac:spMk id="2" creationId="{DE322BCE-0271-4C8E-9878-A7CF42C7A47B}"/>
          </ac:spMkLst>
        </pc:spChg>
        <pc:spChg chg="mod">
          <ac:chgData name="Michaela Popelková" userId="4da947f916a43c95" providerId="LiveId" clId="{6DD51CC1-65E5-422B-893E-023BB93B2D10}" dt="2022-12-15T03:05:39.540" v="253"/>
          <ac:spMkLst>
            <pc:docMk/>
            <pc:sldMk cId="4285297667" sldId="262"/>
            <ac:spMk id="5" creationId="{39379E5F-2D69-0775-65C2-62140F25641D}"/>
          </ac:spMkLst>
        </pc:spChg>
        <pc:spChg chg="mod">
          <ac:chgData name="Michaela Popelková" userId="4da947f916a43c95" providerId="LiveId" clId="{6DD51CC1-65E5-422B-893E-023BB93B2D10}" dt="2022-12-15T03:05:39.540" v="253"/>
          <ac:spMkLst>
            <pc:docMk/>
            <pc:sldMk cId="4285297667" sldId="262"/>
            <ac:spMk id="6" creationId="{1C2C557B-37C9-F65F-09F3-D4E012CCBA87}"/>
          </ac:spMkLst>
        </pc:spChg>
        <pc:spChg chg="mod">
          <ac:chgData name="Michaela Popelková" userId="4da947f916a43c95" providerId="LiveId" clId="{6DD51CC1-65E5-422B-893E-023BB93B2D10}" dt="2022-12-15T03:05:39.540" v="253"/>
          <ac:spMkLst>
            <pc:docMk/>
            <pc:sldMk cId="4285297667" sldId="262"/>
            <ac:spMk id="9" creationId="{B5B4C167-863F-D7C3-FDB4-84D04F156806}"/>
          </ac:spMkLst>
        </pc:spChg>
        <pc:spChg chg="mod">
          <ac:chgData name="Michaela Popelková" userId="4da947f916a43c95" providerId="LiveId" clId="{6DD51CC1-65E5-422B-893E-023BB93B2D10}" dt="2022-12-15T03:05:39.540" v="253"/>
          <ac:spMkLst>
            <pc:docMk/>
            <pc:sldMk cId="4285297667" sldId="262"/>
            <ac:spMk id="10" creationId="{D8BC748B-D7CA-5B4A-4EEF-524979B69622}"/>
          </ac:spMkLst>
        </pc:spChg>
        <pc:spChg chg="mod topLvl">
          <ac:chgData name="Michaela Popelková" userId="4da947f916a43c95" providerId="LiveId" clId="{6DD51CC1-65E5-422B-893E-023BB93B2D10}" dt="2022-12-15T03:14:35.896" v="316" actId="164"/>
          <ac:spMkLst>
            <pc:docMk/>
            <pc:sldMk cId="4285297667" sldId="262"/>
            <ac:spMk id="15" creationId="{349257BC-B117-C7FB-1B98-93F8F6DAB56E}"/>
          </ac:spMkLst>
        </pc:spChg>
        <pc:spChg chg="mod topLvl">
          <ac:chgData name="Michaela Popelková" userId="4da947f916a43c95" providerId="LiveId" clId="{6DD51CC1-65E5-422B-893E-023BB93B2D10}" dt="2022-12-15T03:14:35.896" v="316" actId="164"/>
          <ac:spMkLst>
            <pc:docMk/>
            <pc:sldMk cId="4285297667" sldId="262"/>
            <ac:spMk id="16" creationId="{D0FA596A-E130-7D4B-3523-E688605C6699}"/>
          </ac:spMkLst>
        </pc:spChg>
        <pc:spChg chg="mod">
          <ac:chgData name="Michaela Popelková" userId="4da947f916a43c95" providerId="LiveId" clId="{6DD51CC1-65E5-422B-893E-023BB93B2D10}" dt="2022-12-15T03:05:39.540" v="253"/>
          <ac:spMkLst>
            <pc:docMk/>
            <pc:sldMk cId="4285297667" sldId="262"/>
            <ac:spMk id="19" creationId="{2EC64B64-5AF1-F17E-D2B4-79832A472152}"/>
          </ac:spMkLst>
        </pc:spChg>
        <pc:spChg chg="add mod">
          <ac:chgData name="Michaela Popelková" userId="4da947f916a43c95" providerId="LiveId" clId="{6DD51CC1-65E5-422B-893E-023BB93B2D10}" dt="2022-12-15T03:14:35.896" v="316" actId="164"/>
          <ac:spMkLst>
            <pc:docMk/>
            <pc:sldMk cId="4285297667" sldId="262"/>
            <ac:spMk id="21" creationId="{8A6F48FD-F4B5-9A13-50CB-1D095D6A641A}"/>
          </ac:spMkLst>
        </pc:spChg>
        <pc:spChg chg="mod">
          <ac:chgData name="Michaela Popelková" userId="4da947f916a43c95" providerId="LiveId" clId="{6DD51CC1-65E5-422B-893E-023BB93B2D10}" dt="2022-12-15T03:05:58.796" v="255"/>
          <ac:spMkLst>
            <pc:docMk/>
            <pc:sldMk cId="4285297667" sldId="262"/>
            <ac:spMk id="23" creationId="{CA3E3C61-DDF9-59DF-A220-DC34AD79BF0C}"/>
          </ac:spMkLst>
        </pc:spChg>
        <pc:spChg chg="mod topLvl">
          <ac:chgData name="Michaela Popelková" userId="4da947f916a43c95" providerId="LiveId" clId="{6DD51CC1-65E5-422B-893E-023BB93B2D10}" dt="2022-12-15T03:14:35.896" v="316" actId="164"/>
          <ac:spMkLst>
            <pc:docMk/>
            <pc:sldMk cId="4285297667" sldId="262"/>
            <ac:spMk id="25" creationId="{1390292E-CF4A-4AAE-B8F3-6810A56F228D}"/>
          </ac:spMkLst>
        </pc:spChg>
        <pc:spChg chg="mod">
          <ac:chgData name="Michaela Popelková" userId="4da947f916a43c95" providerId="LiveId" clId="{6DD51CC1-65E5-422B-893E-023BB93B2D10}" dt="2022-12-15T03:05:58.796" v="255"/>
          <ac:spMkLst>
            <pc:docMk/>
            <pc:sldMk cId="4285297667" sldId="262"/>
            <ac:spMk id="29" creationId="{6AD2387F-D16D-FF13-CC49-0772060AA5DD}"/>
          </ac:spMkLst>
        </pc:spChg>
        <pc:spChg chg="mod">
          <ac:chgData name="Michaela Popelková" userId="4da947f916a43c95" providerId="LiveId" clId="{6DD51CC1-65E5-422B-893E-023BB93B2D10}" dt="2022-12-15T02:59:44.925" v="66" actId="165"/>
          <ac:spMkLst>
            <pc:docMk/>
            <pc:sldMk cId="4285297667" sldId="262"/>
            <ac:spMk id="31" creationId="{B4FFDB6E-0E31-E22C-F0FB-DC6B2BE71360}"/>
          </ac:spMkLst>
        </pc:spChg>
        <pc:spChg chg="mod">
          <ac:chgData name="Michaela Popelková" userId="4da947f916a43c95" providerId="LiveId" clId="{6DD51CC1-65E5-422B-893E-023BB93B2D10}" dt="2022-12-15T02:59:44.925" v="66" actId="165"/>
          <ac:spMkLst>
            <pc:docMk/>
            <pc:sldMk cId="4285297667" sldId="262"/>
            <ac:spMk id="32" creationId="{064837C7-5FDF-4176-BAF1-BF0130CB1F1F}"/>
          </ac:spMkLst>
        </pc:spChg>
        <pc:spChg chg="mod">
          <ac:chgData name="Michaela Popelková" userId="4da947f916a43c95" providerId="LiveId" clId="{6DD51CC1-65E5-422B-893E-023BB93B2D10}" dt="2022-12-15T03:05:58.796" v="255"/>
          <ac:spMkLst>
            <pc:docMk/>
            <pc:sldMk cId="4285297667" sldId="262"/>
            <ac:spMk id="35" creationId="{9E033B98-E2BF-09D5-F987-CB691B13C45F}"/>
          </ac:spMkLst>
        </pc:spChg>
        <pc:spChg chg="mod">
          <ac:chgData name="Michaela Popelková" userId="4da947f916a43c95" providerId="LiveId" clId="{6DD51CC1-65E5-422B-893E-023BB93B2D10}" dt="2022-12-15T03:05:58.796" v="255"/>
          <ac:spMkLst>
            <pc:docMk/>
            <pc:sldMk cId="4285297667" sldId="262"/>
            <ac:spMk id="36" creationId="{645FE349-0D9C-6F9D-DF33-F53AC7479599}"/>
          </ac:spMkLst>
        </pc:spChg>
        <pc:spChg chg="mod">
          <ac:chgData name="Michaela Popelková" userId="4da947f916a43c95" providerId="LiveId" clId="{6DD51CC1-65E5-422B-893E-023BB93B2D10}" dt="2022-12-15T03:05:58.796" v="255"/>
          <ac:spMkLst>
            <pc:docMk/>
            <pc:sldMk cId="4285297667" sldId="262"/>
            <ac:spMk id="39" creationId="{13DD0C93-0532-5E75-98A0-C3F5BE3811DB}"/>
          </ac:spMkLst>
        </pc:spChg>
        <pc:spChg chg="mod">
          <ac:chgData name="Michaela Popelková" userId="4da947f916a43c95" providerId="LiveId" clId="{6DD51CC1-65E5-422B-893E-023BB93B2D10}" dt="2022-12-15T02:59:44.925" v="66" actId="165"/>
          <ac:spMkLst>
            <pc:docMk/>
            <pc:sldMk cId="4285297667" sldId="262"/>
            <ac:spMk id="54" creationId="{7C261497-0BB2-D92C-085D-1D51A5FEC82B}"/>
          </ac:spMkLst>
        </pc:spChg>
        <pc:spChg chg="mod">
          <ac:chgData name="Michaela Popelková" userId="4da947f916a43c95" providerId="LiveId" clId="{6DD51CC1-65E5-422B-893E-023BB93B2D10}" dt="2022-12-15T02:59:44.925" v="66" actId="165"/>
          <ac:spMkLst>
            <pc:docMk/>
            <pc:sldMk cId="4285297667" sldId="262"/>
            <ac:spMk id="56" creationId="{E96642B6-3064-D3C1-B76A-BBE6AE8494E4}"/>
          </ac:spMkLst>
        </pc:spChg>
        <pc:spChg chg="del mod">
          <ac:chgData name="Michaela Popelková" userId="4da947f916a43c95" providerId="LiveId" clId="{6DD51CC1-65E5-422B-893E-023BB93B2D10}" dt="2022-12-15T02:59:53.223" v="68" actId="478"/>
          <ac:spMkLst>
            <pc:docMk/>
            <pc:sldMk cId="4285297667" sldId="262"/>
            <ac:spMk id="57" creationId="{20D81AFC-ABFB-3118-42D0-9ACE22D6C7DA}"/>
          </ac:spMkLst>
        </pc:spChg>
        <pc:spChg chg="mod topLvl">
          <ac:chgData name="Michaela Popelková" userId="4da947f916a43c95" providerId="LiveId" clId="{6DD51CC1-65E5-422B-893E-023BB93B2D10}" dt="2022-12-15T03:14:35.896" v="316" actId="164"/>
          <ac:spMkLst>
            <pc:docMk/>
            <pc:sldMk cId="4285297667" sldId="262"/>
            <ac:spMk id="59" creationId="{9F9D068C-292D-25BD-3B16-DCC69CD403FB}"/>
          </ac:spMkLst>
        </pc:spChg>
        <pc:spChg chg="del mod topLvl">
          <ac:chgData name="Michaela Popelková" userId="4da947f916a43c95" providerId="LiveId" clId="{6DD51CC1-65E5-422B-893E-023BB93B2D10}" dt="2022-12-15T02:59:50.892" v="67" actId="478"/>
          <ac:spMkLst>
            <pc:docMk/>
            <pc:sldMk cId="4285297667" sldId="262"/>
            <ac:spMk id="60" creationId="{91DB55D1-0566-CEAF-940E-4B25C02BFFED}"/>
          </ac:spMkLst>
        </pc:spChg>
        <pc:grpChg chg="del">
          <ac:chgData name="Michaela Popelková" userId="4da947f916a43c95" providerId="LiveId" clId="{6DD51CC1-65E5-422B-893E-023BB93B2D10}" dt="2022-12-15T02:59:43.271" v="65" actId="165"/>
          <ac:grpSpMkLst>
            <pc:docMk/>
            <pc:sldMk cId="4285297667" sldId="262"/>
            <ac:grpSpMk id="3" creationId="{1B1360A1-5FDC-0496-76F2-75FDEF21CE04}"/>
          </ac:grpSpMkLst>
        </pc:grpChg>
        <pc:grpChg chg="add del mod">
          <ac:chgData name="Michaela Popelková" userId="4da947f916a43c95" providerId="LiveId" clId="{6DD51CC1-65E5-422B-893E-023BB93B2D10}" dt="2022-12-15T03:05:44.634" v="254"/>
          <ac:grpSpMkLst>
            <pc:docMk/>
            <pc:sldMk cId="4285297667" sldId="262"/>
            <ac:grpSpMk id="4" creationId="{AF116E86-C039-8088-D260-E4D321E606D1}"/>
          </ac:grpSpMkLst>
        </pc:grpChg>
        <pc:grpChg chg="add del mod">
          <ac:chgData name="Michaela Popelková" userId="4da947f916a43c95" providerId="LiveId" clId="{6DD51CC1-65E5-422B-893E-023BB93B2D10}" dt="2022-12-15T03:05:44.634" v="254"/>
          <ac:grpSpMkLst>
            <pc:docMk/>
            <pc:sldMk cId="4285297667" sldId="262"/>
            <ac:grpSpMk id="8" creationId="{6FE73777-EDAC-1735-2774-030366A1B959}"/>
          </ac:grpSpMkLst>
        </pc:grpChg>
        <pc:grpChg chg="mod">
          <ac:chgData name="Michaela Popelková" userId="4da947f916a43c95" providerId="LiveId" clId="{6DD51CC1-65E5-422B-893E-023BB93B2D10}" dt="2022-12-15T03:05:39.540" v="253"/>
          <ac:grpSpMkLst>
            <pc:docMk/>
            <pc:sldMk cId="4285297667" sldId="262"/>
            <ac:grpSpMk id="11" creationId="{C797B3AC-3CAC-617C-6350-CC912467D43B}"/>
          </ac:grpSpMkLst>
        </pc:grpChg>
        <pc:grpChg chg="del mod topLvl">
          <ac:chgData name="Michaela Popelková" userId="4da947f916a43c95" providerId="LiveId" clId="{6DD51CC1-65E5-422B-893E-023BB93B2D10}" dt="2022-12-15T02:59:44.925" v="66" actId="165"/>
          <ac:grpSpMkLst>
            <pc:docMk/>
            <pc:sldMk cId="4285297667" sldId="262"/>
            <ac:grpSpMk id="14" creationId="{9AFAB96E-2391-9B3D-02BE-1013BB3538E7}"/>
          </ac:grpSpMkLst>
        </pc:grpChg>
        <pc:grpChg chg="del mod topLvl">
          <ac:chgData name="Michaela Popelková" userId="4da947f916a43c95" providerId="LiveId" clId="{6DD51CC1-65E5-422B-893E-023BB93B2D10}" dt="2022-12-15T02:59:50.892" v="67" actId="478"/>
          <ac:grpSpMkLst>
            <pc:docMk/>
            <pc:sldMk cId="4285297667" sldId="262"/>
            <ac:grpSpMk id="17" creationId="{7A29E3CB-1ABD-6D20-E20F-D9D65A8052FA}"/>
          </ac:grpSpMkLst>
        </pc:grpChg>
        <pc:grpChg chg="mod topLvl">
          <ac:chgData name="Michaela Popelková" userId="4da947f916a43c95" providerId="LiveId" clId="{6DD51CC1-65E5-422B-893E-023BB93B2D10}" dt="2022-12-15T03:14:35.896" v="316" actId="164"/>
          <ac:grpSpMkLst>
            <pc:docMk/>
            <pc:sldMk cId="4285297667" sldId="262"/>
            <ac:grpSpMk id="18" creationId="{DC21C7D3-04DE-46A1-06F2-47A7BC2AAA9C}"/>
          </ac:grpSpMkLst>
        </pc:grpChg>
        <pc:grpChg chg="add mod">
          <ac:chgData name="Michaela Popelková" userId="4da947f916a43c95" providerId="LiveId" clId="{6DD51CC1-65E5-422B-893E-023BB93B2D10}" dt="2022-12-15T03:14:35.896" v="316" actId="164"/>
          <ac:grpSpMkLst>
            <pc:docMk/>
            <pc:sldMk cId="4285297667" sldId="262"/>
            <ac:grpSpMk id="22" creationId="{009341E8-F4B3-3A75-FB34-507ADD70FD6A}"/>
          </ac:grpSpMkLst>
        </pc:grpChg>
        <pc:grpChg chg="del mod topLvl">
          <ac:chgData name="Michaela Popelková" userId="4da947f916a43c95" providerId="LiveId" clId="{6DD51CC1-65E5-422B-893E-023BB93B2D10}" dt="2022-12-15T02:59:55.793" v="69" actId="478"/>
          <ac:grpSpMkLst>
            <pc:docMk/>
            <pc:sldMk cId="4285297667" sldId="262"/>
            <ac:grpSpMk id="26" creationId="{DA9045DD-7020-7BC4-6FA4-8138BAEA668C}"/>
          </ac:grpSpMkLst>
        </pc:grpChg>
        <pc:grpChg chg="mod">
          <ac:chgData name="Michaela Popelková" userId="4da947f916a43c95" providerId="LiveId" clId="{6DD51CC1-65E5-422B-893E-023BB93B2D10}" dt="2022-12-15T02:59:44.925" v="66" actId="165"/>
          <ac:grpSpMkLst>
            <pc:docMk/>
            <pc:sldMk cId="4285297667" sldId="262"/>
            <ac:grpSpMk id="27" creationId="{E993CCA5-54B1-B7E9-8696-A1861D2CCA42}"/>
          </ac:grpSpMkLst>
        </pc:grpChg>
        <pc:grpChg chg="mod">
          <ac:chgData name="Michaela Popelková" userId="4da947f916a43c95" providerId="LiveId" clId="{6DD51CC1-65E5-422B-893E-023BB93B2D10}" dt="2022-12-15T02:59:44.925" v="66" actId="165"/>
          <ac:grpSpMkLst>
            <pc:docMk/>
            <pc:sldMk cId="4285297667" sldId="262"/>
            <ac:grpSpMk id="33" creationId="{7DCBE5CA-3DCA-BB69-69D6-BA641D39EA0C}"/>
          </ac:grpSpMkLst>
        </pc:grpChg>
        <pc:grpChg chg="add mod">
          <ac:chgData name="Michaela Popelková" userId="4da947f916a43c95" providerId="LiveId" clId="{6DD51CC1-65E5-422B-893E-023BB93B2D10}" dt="2022-12-15T03:14:35.896" v="316" actId="164"/>
          <ac:grpSpMkLst>
            <pc:docMk/>
            <pc:sldMk cId="4285297667" sldId="262"/>
            <ac:grpSpMk id="34" creationId="{8EDD4248-2933-94C3-5AFB-7C583EDF4C69}"/>
          </ac:grpSpMkLst>
        </pc:grpChg>
        <pc:grpChg chg="mod">
          <ac:chgData name="Michaela Popelková" userId="4da947f916a43c95" providerId="LiveId" clId="{6DD51CC1-65E5-422B-893E-023BB93B2D10}" dt="2022-12-15T03:05:58.796" v="255"/>
          <ac:grpSpMkLst>
            <pc:docMk/>
            <pc:sldMk cId="4285297667" sldId="262"/>
            <ac:grpSpMk id="37" creationId="{CD23F973-BE5E-73D7-0029-1AF6EA49854C}"/>
          </ac:grpSpMkLst>
        </pc:grpChg>
        <pc:grpChg chg="add mod">
          <ac:chgData name="Michaela Popelková" userId="4da947f916a43c95" providerId="LiveId" clId="{6DD51CC1-65E5-422B-893E-023BB93B2D10}" dt="2022-12-15T03:14:35.896" v="316" actId="164"/>
          <ac:grpSpMkLst>
            <pc:docMk/>
            <pc:sldMk cId="4285297667" sldId="262"/>
            <ac:grpSpMk id="41" creationId="{BF0709CB-0EEA-7DF9-B756-87567C235733}"/>
          </ac:grpSpMkLst>
        </pc:grpChg>
        <pc:picChg chg="mod">
          <ac:chgData name="Michaela Popelková" userId="4da947f916a43c95" providerId="LiveId" clId="{6DD51CC1-65E5-422B-893E-023BB93B2D10}" dt="2022-12-15T03:05:39.540" v="253"/>
          <ac:picMkLst>
            <pc:docMk/>
            <pc:sldMk cId="4285297667" sldId="262"/>
            <ac:picMk id="7" creationId="{E5024F1C-B232-8E85-5F4D-3D24D759D118}"/>
          </ac:picMkLst>
        </pc:picChg>
        <pc:picChg chg="mod">
          <ac:chgData name="Michaela Popelková" userId="4da947f916a43c95" providerId="LiveId" clId="{6DD51CC1-65E5-422B-893E-023BB93B2D10}" dt="2022-12-15T03:05:39.540" v="253"/>
          <ac:picMkLst>
            <pc:docMk/>
            <pc:sldMk cId="4285297667" sldId="262"/>
            <ac:picMk id="12" creationId="{B17C760A-D60A-1C7F-D230-FCF470C96F28}"/>
          </ac:picMkLst>
        </pc:picChg>
        <pc:picChg chg="mod topLvl">
          <ac:chgData name="Michaela Popelková" userId="4da947f916a43c95" providerId="LiveId" clId="{6DD51CC1-65E5-422B-893E-023BB93B2D10}" dt="2022-12-15T03:14:35.896" v="316" actId="164"/>
          <ac:picMkLst>
            <pc:docMk/>
            <pc:sldMk cId="4285297667" sldId="262"/>
            <ac:picMk id="13" creationId="{0B73512C-F706-2A18-F4EC-6A3E73747E6C}"/>
          </ac:picMkLst>
        </pc:picChg>
        <pc:picChg chg="mod">
          <ac:chgData name="Michaela Popelková" userId="4da947f916a43c95" providerId="LiveId" clId="{6DD51CC1-65E5-422B-893E-023BB93B2D10}" dt="2022-12-15T03:05:39.540" v="253"/>
          <ac:picMkLst>
            <pc:docMk/>
            <pc:sldMk cId="4285297667" sldId="262"/>
            <ac:picMk id="20" creationId="{8F2D80B4-5F2D-59C8-B89D-2D1170FA8E69}"/>
          </ac:picMkLst>
        </pc:picChg>
        <pc:picChg chg="mod topLvl">
          <ac:chgData name="Michaela Popelková" userId="4da947f916a43c95" providerId="LiveId" clId="{6DD51CC1-65E5-422B-893E-023BB93B2D10}" dt="2022-12-15T03:14:35.896" v="316" actId="164"/>
          <ac:picMkLst>
            <pc:docMk/>
            <pc:sldMk cId="4285297667" sldId="262"/>
            <ac:picMk id="24" creationId="{12B5B5C1-0C6A-8CB9-9439-12A7CC7E6588}"/>
          </ac:picMkLst>
        </pc:picChg>
        <pc:picChg chg="mod">
          <ac:chgData name="Michaela Popelková" userId="4da947f916a43c95" providerId="LiveId" clId="{6DD51CC1-65E5-422B-893E-023BB93B2D10}" dt="2022-12-15T02:59:44.925" v="66" actId="165"/>
          <ac:picMkLst>
            <pc:docMk/>
            <pc:sldMk cId="4285297667" sldId="262"/>
            <ac:picMk id="28" creationId="{D9B47B40-D32A-52B2-F173-C1EFAF98F257}"/>
          </ac:picMkLst>
        </pc:picChg>
        <pc:picChg chg="mod">
          <ac:chgData name="Michaela Popelková" userId="4da947f916a43c95" providerId="LiveId" clId="{6DD51CC1-65E5-422B-893E-023BB93B2D10}" dt="2022-12-15T03:05:58.796" v="255"/>
          <ac:picMkLst>
            <pc:docMk/>
            <pc:sldMk cId="4285297667" sldId="262"/>
            <ac:picMk id="30" creationId="{112842A2-8D00-AC19-3D9B-F5DE802E500A}"/>
          </ac:picMkLst>
        </pc:picChg>
        <pc:picChg chg="mod">
          <ac:chgData name="Michaela Popelková" userId="4da947f916a43c95" providerId="LiveId" clId="{6DD51CC1-65E5-422B-893E-023BB93B2D10}" dt="2022-12-15T03:05:58.796" v="255"/>
          <ac:picMkLst>
            <pc:docMk/>
            <pc:sldMk cId="4285297667" sldId="262"/>
            <ac:picMk id="38" creationId="{41866BEC-40D6-C70E-A786-88F9DDBA32B9}"/>
          </ac:picMkLst>
        </pc:picChg>
        <pc:picChg chg="mod">
          <ac:chgData name="Michaela Popelková" userId="4da947f916a43c95" providerId="LiveId" clId="{6DD51CC1-65E5-422B-893E-023BB93B2D10}" dt="2022-12-15T03:05:58.796" v="255"/>
          <ac:picMkLst>
            <pc:docMk/>
            <pc:sldMk cId="4285297667" sldId="262"/>
            <ac:picMk id="40" creationId="{2DD3A7D4-6A5B-7BF1-8D99-A0BA3FBAABF4}"/>
          </ac:picMkLst>
        </pc:picChg>
        <pc:picChg chg="mod">
          <ac:chgData name="Michaela Popelková" userId="4da947f916a43c95" providerId="LiveId" clId="{6DD51CC1-65E5-422B-893E-023BB93B2D10}" dt="2022-12-15T02:59:44.925" v="66" actId="165"/>
          <ac:picMkLst>
            <pc:docMk/>
            <pc:sldMk cId="4285297667" sldId="262"/>
            <ac:picMk id="55" creationId="{6BC496A3-0AE3-2C60-3885-440E358022DA}"/>
          </ac:picMkLst>
        </pc:picChg>
        <pc:picChg chg="mod">
          <ac:chgData name="Michaela Popelková" userId="4da947f916a43c95" providerId="LiveId" clId="{6DD51CC1-65E5-422B-893E-023BB93B2D10}" dt="2022-12-15T02:59:44.925" v="66" actId="165"/>
          <ac:picMkLst>
            <pc:docMk/>
            <pc:sldMk cId="4285297667" sldId="262"/>
            <ac:picMk id="58" creationId="{B27D6679-52E6-2B8A-89F6-498B5D52F28B}"/>
          </ac:picMkLst>
        </pc:picChg>
      </pc:sldChg>
      <pc:sldChg chg="addSp delSp modSp mod">
        <pc:chgData name="Michaela Popelková" userId="4da947f916a43c95" providerId="LiveId" clId="{6DD51CC1-65E5-422B-893E-023BB93B2D10}" dt="2022-12-15T03:06:40.940" v="266" actId="164"/>
        <pc:sldMkLst>
          <pc:docMk/>
          <pc:sldMk cId="1113295387" sldId="279"/>
        </pc:sldMkLst>
        <pc:spChg chg="mod topLvl">
          <ac:chgData name="Michaela Popelková" userId="4da947f916a43c95" providerId="LiveId" clId="{6DD51CC1-65E5-422B-893E-023BB93B2D10}" dt="2022-12-15T03:06:40.940" v="266" actId="164"/>
          <ac:spMkLst>
            <pc:docMk/>
            <pc:sldMk cId="1113295387" sldId="279"/>
            <ac:spMk id="2" creationId="{DE322BCE-0271-4C8E-9878-A7CF42C7A47B}"/>
          </ac:spMkLst>
        </pc:spChg>
        <pc:spChg chg="mod topLvl">
          <ac:chgData name="Michaela Popelková" userId="4da947f916a43c95" providerId="LiveId" clId="{6DD51CC1-65E5-422B-893E-023BB93B2D10}" dt="2022-12-15T03:06:40.940" v="266" actId="164"/>
          <ac:spMkLst>
            <pc:docMk/>
            <pc:sldMk cId="1113295387" sldId="279"/>
            <ac:spMk id="4" creationId="{19A43E0C-1FFA-66FD-8C96-DC112A60A398}"/>
          </ac:spMkLst>
        </pc:spChg>
        <pc:spChg chg="mod topLvl">
          <ac:chgData name="Michaela Popelková" userId="4da947f916a43c95" providerId="LiveId" clId="{6DD51CC1-65E5-422B-893E-023BB93B2D10}" dt="2022-12-15T03:06:40.940" v="266" actId="164"/>
          <ac:spMkLst>
            <pc:docMk/>
            <pc:sldMk cId="1113295387" sldId="279"/>
            <ac:spMk id="5" creationId="{AF4A671E-F82D-294A-A6F4-D5EC28F64FAC}"/>
          </ac:spMkLst>
        </pc:spChg>
        <pc:spChg chg="mod">
          <ac:chgData name="Michaela Popelková" userId="4da947f916a43c95" providerId="LiveId" clId="{6DD51CC1-65E5-422B-893E-023BB93B2D10}" dt="2022-12-15T02:57:17.218" v="22" actId="165"/>
          <ac:spMkLst>
            <pc:docMk/>
            <pc:sldMk cId="1113295387" sldId="279"/>
            <ac:spMk id="12" creationId="{8ED2D1A8-F1CE-ABFE-99B4-C86DDA4B40F5}"/>
          </ac:spMkLst>
        </pc:spChg>
        <pc:spChg chg="mod">
          <ac:chgData name="Michaela Popelková" userId="4da947f916a43c95" providerId="LiveId" clId="{6DD51CC1-65E5-422B-893E-023BB93B2D10}" dt="2022-12-15T02:57:17.218" v="22" actId="165"/>
          <ac:spMkLst>
            <pc:docMk/>
            <pc:sldMk cId="1113295387" sldId="279"/>
            <ac:spMk id="13" creationId="{9C0CC195-AB38-FB78-5AEB-50D61FE080B3}"/>
          </ac:spMkLst>
        </pc:spChg>
        <pc:spChg chg="mod">
          <ac:chgData name="Michaela Popelková" userId="4da947f916a43c95" providerId="LiveId" clId="{6DD51CC1-65E5-422B-893E-023BB93B2D10}" dt="2022-12-15T02:57:17.218" v="22" actId="165"/>
          <ac:spMkLst>
            <pc:docMk/>
            <pc:sldMk cId="1113295387" sldId="279"/>
            <ac:spMk id="15" creationId="{39149571-51D1-135D-1942-4945B0AF2B1D}"/>
          </ac:spMkLst>
        </pc:spChg>
        <pc:spChg chg="mod">
          <ac:chgData name="Michaela Popelková" userId="4da947f916a43c95" providerId="LiveId" clId="{6DD51CC1-65E5-422B-893E-023BB93B2D10}" dt="2022-12-15T02:57:17.218" v="22" actId="165"/>
          <ac:spMkLst>
            <pc:docMk/>
            <pc:sldMk cId="1113295387" sldId="279"/>
            <ac:spMk id="17" creationId="{C8ED8946-E4D7-5481-24DE-C09217F93DF6}"/>
          </ac:spMkLst>
        </pc:spChg>
        <pc:spChg chg="del mod">
          <ac:chgData name="Michaela Popelková" userId="4da947f916a43c95" providerId="LiveId" clId="{6DD51CC1-65E5-422B-893E-023BB93B2D10}" dt="2022-12-15T02:57:27.849" v="25" actId="478"/>
          <ac:spMkLst>
            <pc:docMk/>
            <pc:sldMk cId="1113295387" sldId="279"/>
            <ac:spMk id="18" creationId="{B8EA73B7-E46B-54D0-185F-359358FFA3AC}"/>
          </ac:spMkLst>
        </pc:spChg>
        <pc:spChg chg="add mod">
          <ac:chgData name="Michaela Popelková" userId="4da947f916a43c95" providerId="LiveId" clId="{6DD51CC1-65E5-422B-893E-023BB93B2D10}" dt="2022-12-15T03:06:40.940" v="266" actId="164"/>
          <ac:spMkLst>
            <pc:docMk/>
            <pc:sldMk cId="1113295387" sldId="279"/>
            <ac:spMk id="20" creationId="{095C5F28-F303-D013-B767-D194BE19BC32}"/>
          </ac:spMkLst>
        </pc:spChg>
        <pc:spChg chg="add mod">
          <ac:chgData name="Michaela Popelková" userId="4da947f916a43c95" providerId="LiveId" clId="{6DD51CC1-65E5-422B-893E-023BB93B2D10}" dt="2022-12-15T03:06:40.940" v="266" actId="164"/>
          <ac:spMkLst>
            <pc:docMk/>
            <pc:sldMk cId="1113295387" sldId="279"/>
            <ac:spMk id="21" creationId="{BE928DDA-BA7B-1353-9FA5-F52ADB2424A4}"/>
          </ac:spMkLst>
        </pc:spChg>
        <pc:spChg chg="mod topLvl">
          <ac:chgData name="Michaela Popelková" userId="4da947f916a43c95" providerId="LiveId" clId="{6DD51CC1-65E5-422B-893E-023BB93B2D10}" dt="2022-12-15T03:06:40.940" v="266" actId="164"/>
          <ac:spMkLst>
            <pc:docMk/>
            <pc:sldMk cId="1113295387" sldId="279"/>
            <ac:spMk id="23" creationId="{454DB5D2-E6A1-E3A9-3B64-E2A16D245681}"/>
          </ac:spMkLst>
        </pc:spChg>
        <pc:spChg chg="del mod topLvl">
          <ac:chgData name="Michaela Popelková" userId="4da947f916a43c95" providerId="LiveId" clId="{6DD51CC1-65E5-422B-893E-023BB93B2D10}" dt="2022-12-15T02:57:24.069" v="24" actId="478"/>
          <ac:spMkLst>
            <pc:docMk/>
            <pc:sldMk cId="1113295387" sldId="279"/>
            <ac:spMk id="24" creationId="{AD634DB4-9499-BF91-3F9C-4169439C183D}"/>
          </ac:spMkLst>
        </pc:spChg>
        <pc:spChg chg="del">
          <ac:chgData name="Michaela Popelková" userId="4da947f916a43c95" providerId="LiveId" clId="{6DD51CC1-65E5-422B-893E-023BB93B2D10}" dt="2022-12-15T02:56:40.239" v="14" actId="478"/>
          <ac:spMkLst>
            <pc:docMk/>
            <pc:sldMk cId="1113295387" sldId="279"/>
            <ac:spMk id="25" creationId="{1390292E-CF4A-4AAE-B8F3-6810A56F228D}"/>
          </ac:spMkLst>
        </pc:spChg>
        <pc:spChg chg="add mod">
          <ac:chgData name="Michaela Popelková" userId="4da947f916a43c95" providerId="LiveId" clId="{6DD51CC1-65E5-422B-893E-023BB93B2D10}" dt="2022-12-15T03:06:40.940" v="266" actId="164"/>
          <ac:spMkLst>
            <pc:docMk/>
            <pc:sldMk cId="1113295387" sldId="279"/>
            <ac:spMk id="26" creationId="{498F82E0-838F-102D-9EAD-47A968BD59EE}"/>
          </ac:spMkLst>
        </pc:spChg>
        <pc:spChg chg="mod">
          <ac:chgData name="Michaela Popelková" userId="4da947f916a43c95" providerId="LiveId" clId="{6DD51CC1-65E5-422B-893E-023BB93B2D10}" dt="2022-12-15T03:06:28.566" v="265"/>
          <ac:spMkLst>
            <pc:docMk/>
            <pc:sldMk cId="1113295387" sldId="279"/>
            <ac:spMk id="28" creationId="{3913A3E9-A841-C2B1-4B17-9CE2310539E5}"/>
          </ac:spMkLst>
        </pc:spChg>
        <pc:spChg chg="mod">
          <ac:chgData name="Michaela Popelková" userId="4da947f916a43c95" providerId="LiveId" clId="{6DD51CC1-65E5-422B-893E-023BB93B2D10}" dt="2022-12-15T03:06:28.566" v="265"/>
          <ac:spMkLst>
            <pc:docMk/>
            <pc:sldMk cId="1113295387" sldId="279"/>
            <ac:spMk id="29" creationId="{A44B9AF1-96B9-3148-8B48-04018BE32B3D}"/>
          </ac:spMkLst>
        </pc:spChg>
        <pc:spChg chg="mod">
          <ac:chgData name="Michaela Popelková" userId="4da947f916a43c95" providerId="LiveId" clId="{6DD51CC1-65E5-422B-893E-023BB93B2D10}" dt="2022-12-15T03:06:28.566" v="265"/>
          <ac:spMkLst>
            <pc:docMk/>
            <pc:sldMk cId="1113295387" sldId="279"/>
            <ac:spMk id="32" creationId="{98DC1224-2669-88F2-9BFD-3217420FE637}"/>
          </ac:spMkLst>
        </pc:spChg>
        <pc:spChg chg="mod">
          <ac:chgData name="Michaela Popelková" userId="4da947f916a43c95" providerId="LiveId" clId="{6DD51CC1-65E5-422B-893E-023BB93B2D10}" dt="2022-12-15T03:06:28.566" v="265"/>
          <ac:spMkLst>
            <pc:docMk/>
            <pc:sldMk cId="1113295387" sldId="279"/>
            <ac:spMk id="33" creationId="{C71A1963-D2F2-FC8B-6BA9-864BF5D68EFE}"/>
          </ac:spMkLst>
        </pc:spChg>
        <pc:spChg chg="mod topLvl">
          <ac:chgData name="Michaela Popelková" userId="4da947f916a43c95" providerId="LiveId" clId="{6DD51CC1-65E5-422B-893E-023BB93B2D10}" dt="2022-12-15T03:06:40.940" v="266" actId="164"/>
          <ac:spMkLst>
            <pc:docMk/>
            <pc:sldMk cId="1113295387" sldId="279"/>
            <ac:spMk id="34" creationId="{5BF916CE-0624-4EA7-AB9A-6C4C006BCA7D}"/>
          </ac:spMkLst>
        </pc:spChg>
        <pc:spChg chg="del">
          <ac:chgData name="Michaela Popelková" userId="4da947f916a43c95" providerId="LiveId" clId="{6DD51CC1-65E5-422B-893E-023BB93B2D10}" dt="2022-12-15T02:56:37.709" v="13" actId="478"/>
          <ac:spMkLst>
            <pc:docMk/>
            <pc:sldMk cId="1113295387" sldId="279"/>
            <ac:spMk id="35" creationId="{DD9D9B0B-185C-4B2B-98B2-B4412338FBC8}"/>
          </ac:spMkLst>
        </pc:spChg>
        <pc:spChg chg="mod">
          <ac:chgData name="Michaela Popelková" userId="4da947f916a43c95" providerId="LiveId" clId="{6DD51CC1-65E5-422B-893E-023BB93B2D10}" dt="2022-12-15T03:06:28.566" v="265"/>
          <ac:spMkLst>
            <pc:docMk/>
            <pc:sldMk cId="1113295387" sldId="279"/>
            <ac:spMk id="39" creationId="{E49BCA56-7BCE-E0CF-D093-B74BF197A2FF}"/>
          </ac:spMkLst>
        </pc:spChg>
        <pc:grpChg chg="del mod topLvl">
          <ac:chgData name="Michaela Popelková" userId="4da947f916a43c95" providerId="LiveId" clId="{6DD51CC1-65E5-422B-893E-023BB93B2D10}" dt="2022-12-15T02:57:17.218" v="22" actId="165"/>
          <ac:grpSpMkLst>
            <pc:docMk/>
            <pc:sldMk cId="1113295387" sldId="279"/>
            <ac:grpSpMk id="3" creationId="{506B9CCA-27E4-D1EF-6748-FF940A2A644A}"/>
          </ac:grpSpMkLst>
        </pc:grpChg>
        <pc:grpChg chg="del mod topLvl">
          <ac:chgData name="Michaela Popelková" userId="4da947f916a43c95" providerId="LiveId" clId="{6DD51CC1-65E5-422B-893E-023BB93B2D10}" dt="2022-12-15T02:57:24.069" v="24" actId="478"/>
          <ac:grpSpMkLst>
            <pc:docMk/>
            <pc:sldMk cId="1113295387" sldId="279"/>
            <ac:grpSpMk id="6" creationId="{611CFC11-7386-C15E-CFED-6059D331E8C2}"/>
          </ac:grpSpMkLst>
        </pc:grpChg>
        <pc:grpChg chg="mod topLvl">
          <ac:chgData name="Michaela Popelková" userId="4da947f916a43c95" providerId="LiveId" clId="{6DD51CC1-65E5-422B-893E-023BB93B2D10}" dt="2022-12-15T03:06:40.940" v="266" actId="164"/>
          <ac:grpSpMkLst>
            <pc:docMk/>
            <pc:sldMk cId="1113295387" sldId="279"/>
            <ac:grpSpMk id="7" creationId="{A2B25833-DE09-4560-0DFE-B56083844BDA}"/>
          </ac:grpSpMkLst>
        </pc:grpChg>
        <pc:grpChg chg="del mod topLvl">
          <ac:chgData name="Michaela Popelková" userId="4da947f916a43c95" providerId="LiveId" clId="{6DD51CC1-65E5-422B-893E-023BB93B2D10}" dt="2022-12-15T02:57:20.648" v="23" actId="478"/>
          <ac:grpSpMkLst>
            <pc:docMk/>
            <pc:sldMk cId="1113295387" sldId="279"/>
            <ac:grpSpMk id="9" creationId="{75200A28-4DC7-1AE9-DA3D-6E9643AC64C4}"/>
          </ac:grpSpMkLst>
        </pc:grpChg>
        <pc:grpChg chg="mod">
          <ac:chgData name="Michaela Popelková" userId="4da947f916a43c95" providerId="LiveId" clId="{6DD51CC1-65E5-422B-893E-023BB93B2D10}" dt="2022-12-15T02:57:17.218" v="22" actId="165"/>
          <ac:grpSpMkLst>
            <pc:docMk/>
            <pc:sldMk cId="1113295387" sldId="279"/>
            <ac:grpSpMk id="10" creationId="{E46938DA-BBCA-6FE2-C68F-D1424C3E55F8}"/>
          </ac:grpSpMkLst>
        </pc:grpChg>
        <pc:grpChg chg="mod">
          <ac:chgData name="Michaela Popelková" userId="4da947f916a43c95" providerId="LiveId" clId="{6DD51CC1-65E5-422B-893E-023BB93B2D10}" dt="2022-12-15T02:57:17.218" v="22" actId="165"/>
          <ac:grpSpMkLst>
            <pc:docMk/>
            <pc:sldMk cId="1113295387" sldId="279"/>
            <ac:grpSpMk id="14" creationId="{99FF0BAA-11CE-6A7B-683D-8BB005F9EA67}"/>
          </ac:grpSpMkLst>
        </pc:grpChg>
        <pc:grpChg chg="del">
          <ac:chgData name="Michaela Popelková" userId="4da947f916a43c95" providerId="LiveId" clId="{6DD51CC1-65E5-422B-893E-023BB93B2D10}" dt="2022-12-15T02:57:14.207" v="21" actId="165"/>
          <ac:grpSpMkLst>
            <pc:docMk/>
            <pc:sldMk cId="1113295387" sldId="279"/>
            <ac:grpSpMk id="19" creationId="{E85FB261-B572-982E-7DFF-E72FA7232C7C}"/>
          </ac:grpSpMkLst>
        </pc:grpChg>
        <pc:grpChg chg="add mod">
          <ac:chgData name="Michaela Popelková" userId="4da947f916a43c95" providerId="LiveId" clId="{6DD51CC1-65E5-422B-893E-023BB93B2D10}" dt="2022-12-15T03:06:40.940" v="266" actId="164"/>
          <ac:grpSpMkLst>
            <pc:docMk/>
            <pc:sldMk cId="1113295387" sldId="279"/>
            <ac:grpSpMk id="27" creationId="{4BC79453-99FE-C414-90F9-6ADD68CB3F63}"/>
          </ac:grpSpMkLst>
        </pc:grpChg>
        <pc:grpChg chg="add mod">
          <ac:chgData name="Michaela Popelková" userId="4da947f916a43c95" providerId="LiveId" clId="{6DD51CC1-65E5-422B-893E-023BB93B2D10}" dt="2022-12-15T03:06:40.940" v="266" actId="164"/>
          <ac:grpSpMkLst>
            <pc:docMk/>
            <pc:sldMk cId="1113295387" sldId="279"/>
            <ac:grpSpMk id="31" creationId="{1341C982-8E03-FDF9-7F77-D016C125E1D0}"/>
          </ac:grpSpMkLst>
        </pc:grpChg>
        <pc:grpChg chg="mod">
          <ac:chgData name="Michaela Popelková" userId="4da947f916a43c95" providerId="LiveId" clId="{6DD51CC1-65E5-422B-893E-023BB93B2D10}" dt="2022-12-15T03:06:28.566" v="265"/>
          <ac:grpSpMkLst>
            <pc:docMk/>
            <pc:sldMk cId="1113295387" sldId="279"/>
            <ac:grpSpMk id="37" creationId="{CBB265E5-FF08-EE9C-3DA4-4EB8B13560B5}"/>
          </ac:grpSpMkLst>
        </pc:grpChg>
        <pc:grpChg chg="add mod">
          <ac:chgData name="Michaela Popelková" userId="4da947f916a43c95" providerId="LiveId" clId="{6DD51CC1-65E5-422B-893E-023BB93B2D10}" dt="2022-12-15T03:06:40.940" v="266" actId="164"/>
          <ac:grpSpMkLst>
            <pc:docMk/>
            <pc:sldMk cId="1113295387" sldId="279"/>
            <ac:grpSpMk id="41" creationId="{0E619418-684A-4070-B1B8-98B48281C2C5}"/>
          </ac:grpSpMkLst>
        </pc:grpChg>
        <pc:picChg chg="mod topLvl">
          <ac:chgData name="Michaela Popelková" userId="4da947f916a43c95" providerId="LiveId" clId="{6DD51CC1-65E5-422B-893E-023BB93B2D10}" dt="2022-12-15T03:06:40.940" v="266" actId="164"/>
          <ac:picMkLst>
            <pc:docMk/>
            <pc:sldMk cId="1113295387" sldId="279"/>
            <ac:picMk id="8" creationId="{49C48BAB-8656-AE00-ACBE-F040D3B5A782}"/>
          </ac:picMkLst>
        </pc:picChg>
        <pc:picChg chg="mod">
          <ac:chgData name="Michaela Popelková" userId="4da947f916a43c95" providerId="LiveId" clId="{6DD51CC1-65E5-422B-893E-023BB93B2D10}" dt="2022-12-15T02:57:17.218" v="22" actId="165"/>
          <ac:picMkLst>
            <pc:docMk/>
            <pc:sldMk cId="1113295387" sldId="279"/>
            <ac:picMk id="11" creationId="{8F154A30-B1A6-8F41-0E7A-32AD76CF019C}"/>
          </ac:picMkLst>
        </pc:picChg>
        <pc:picChg chg="mod">
          <ac:chgData name="Michaela Popelková" userId="4da947f916a43c95" providerId="LiveId" clId="{6DD51CC1-65E5-422B-893E-023BB93B2D10}" dt="2022-12-15T02:57:17.218" v="22" actId="165"/>
          <ac:picMkLst>
            <pc:docMk/>
            <pc:sldMk cId="1113295387" sldId="279"/>
            <ac:picMk id="16" creationId="{BB7CDA78-4EC9-2C85-1267-626069C2CB2B}"/>
          </ac:picMkLst>
        </pc:picChg>
        <pc:picChg chg="mod">
          <ac:chgData name="Michaela Popelková" userId="4da947f916a43c95" providerId="LiveId" clId="{6DD51CC1-65E5-422B-893E-023BB93B2D10}" dt="2022-12-15T02:57:17.218" v="22" actId="165"/>
          <ac:picMkLst>
            <pc:docMk/>
            <pc:sldMk cId="1113295387" sldId="279"/>
            <ac:picMk id="22" creationId="{B9498622-3E83-6BCA-7357-33C2E6EC48D0}"/>
          </ac:picMkLst>
        </pc:picChg>
        <pc:picChg chg="mod">
          <ac:chgData name="Michaela Popelková" userId="4da947f916a43c95" providerId="LiveId" clId="{6DD51CC1-65E5-422B-893E-023BB93B2D10}" dt="2022-12-15T03:06:28.566" v="265"/>
          <ac:picMkLst>
            <pc:docMk/>
            <pc:sldMk cId="1113295387" sldId="279"/>
            <ac:picMk id="30" creationId="{2FA78182-9C46-3074-E71B-21DB68E53556}"/>
          </ac:picMkLst>
        </pc:picChg>
        <pc:picChg chg="mod topLvl">
          <ac:chgData name="Michaela Popelková" userId="4da947f916a43c95" providerId="LiveId" clId="{6DD51CC1-65E5-422B-893E-023BB93B2D10}" dt="2022-12-15T03:06:40.940" v="266" actId="164"/>
          <ac:picMkLst>
            <pc:docMk/>
            <pc:sldMk cId="1113295387" sldId="279"/>
            <ac:picMk id="36" creationId="{7BF410AB-9CC6-0641-088D-3184FCA894D6}"/>
          </ac:picMkLst>
        </pc:picChg>
        <pc:picChg chg="mod">
          <ac:chgData name="Michaela Popelková" userId="4da947f916a43c95" providerId="LiveId" clId="{6DD51CC1-65E5-422B-893E-023BB93B2D10}" dt="2022-12-15T03:06:28.566" v="265"/>
          <ac:picMkLst>
            <pc:docMk/>
            <pc:sldMk cId="1113295387" sldId="279"/>
            <ac:picMk id="38" creationId="{3E3F0AC0-6878-3C99-AB93-CED5C4288A6D}"/>
          </ac:picMkLst>
        </pc:picChg>
        <pc:picChg chg="mod">
          <ac:chgData name="Michaela Popelková" userId="4da947f916a43c95" providerId="LiveId" clId="{6DD51CC1-65E5-422B-893E-023BB93B2D10}" dt="2022-12-15T03:06:28.566" v="265"/>
          <ac:picMkLst>
            <pc:docMk/>
            <pc:sldMk cId="1113295387" sldId="279"/>
            <ac:picMk id="40" creationId="{39C6C71D-CE6E-4F82-C4FB-6BD0543E663A}"/>
          </ac:picMkLst>
        </pc:picChg>
      </pc:sldChg>
      <pc:sldChg chg="addSp delSp modSp mod">
        <pc:chgData name="Michaela Popelková" userId="4da947f916a43c95" providerId="LiveId" clId="{6DD51CC1-65E5-422B-893E-023BB93B2D10}" dt="2022-12-15T03:14:22.735" v="314" actId="164"/>
        <pc:sldMkLst>
          <pc:docMk/>
          <pc:sldMk cId="4186401560" sldId="280"/>
        </pc:sldMkLst>
        <pc:spChg chg="mod topLvl">
          <ac:chgData name="Michaela Popelková" userId="4da947f916a43c95" providerId="LiveId" clId="{6DD51CC1-65E5-422B-893E-023BB93B2D10}" dt="2022-12-15T03:14:22.735" v="314" actId="164"/>
          <ac:spMkLst>
            <pc:docMk/>
            <pc:sldMk cId="4186401560" sldId="280"/>
            <ac:spMk id="2" creationId="{DE322BCE-0271-4C8E-9878-A7CF42C7A47B}"/>
          </ac:spMkLst>
        </pc:spChg>
        <pc:spChg chg="mod topLvl">
          <ac:chgData name="Michaela Popelková" userId="4da947f916a43c95" providerId="LiveId" clId="{6DD51CC1-65E5-422B-893E-023BB93B2D10}" dt="2022-12-15T03:14:22.735" v="314" actId="164"/>
          <ac:spMkLst>
            <pc:docMk/>
            <pc:sldMk cId="4186401560" sldId="280"/>
            <ac:spMk id="5" creationId="{289892CD-EC9E-4721-C56E-825CCD2C952F}"/>
          </ac:spMkLst>
        </pc:spChg>
        <pc:spChg chg="mod topLvl">
          <ac:chgData name="Michaela Popelková" userId="4da947f916a43c95" providerId="LiveId" clId="{6DD51CC1-65E5-422B-893E-023BB93B2D10}" dt="2022-12-15T03:14:22.735" v="314" actId="164"/>
          <ac:spMkLst>
            <pc:docMk/>
            <pc:sldMk cId="4186401560" sldId="280"/>
            <ac:spMk id="6" creationId="{5DD48054-4F20-608C-D8CD-B725B5156C9F}"/>
          </ac:spMkLst>
        </pc:spChg>
        <pc:spChg chg="del mod">
          <ac:chgData name="Michaela Popelková" userId="4da947f916a43c95" providerId="LiveId" clId="{6DD51CC1-65E5-422B-893E-023BB93B2D10}" dt="2022-12-15T02:59:16.161" v="58" actId="478"/>
          <ac:spMkLst>
            <pc:docMk/>
            <pc:sldMk cId="4186401560" sldId="280"/>
            <ac:spMk id="13" creationId="{56864994-7AEA-3599-BBED-AB1126E4A8A9}"/>
          </ac:spMkLst>
        </pc:spChg>
        <pc:spChg chg="mod">
          <ac:chgData name="Michaela Popelková" userId="4da947f916a43c95" providerId="LiveId" clId="{6DD51CC1-65E5-422B-893E-023BB93B2D10}" dt="2022-12-15T02:59:06.795" v="55" actId="165"/>
          <ac:spMkLst>
            <pc:docMk/>
            <pc:sldMk cId="4186401560" sldId="280"/>
            <ac:spMk id="14" creationId="{A41695BC-5864-C90F-0309-02AAA17B48D0}"/>
          </ac:spMkLst>
        </pc:spChg>
        <pc:spChg chg="mod">
          <ac:chgData name="Michaela Popelková" userId="4da947f916a43c95" providerId="LiveId" clId="{6DD51CC1-65E5-422B-893E-023BB93B2D10}" dt="2022-12-15T02:59:06.795" v="55" actId="165"/>
          <ac:spMkLst>
            <pc:docMk/>
            <pc:sldMk cId="4186401560" sldId="280"/>
            <ac:spMk id="16" creationId="{FD2B36D2-CF02-1A0B-4DF6-E973AF46ABA9}"/>
          </ac:spMkLst>
        </pc:spChg>
        <pc:spChg chg="mod">
          <ac:chgData name="Michaela Popelková" userId="4da947f916a43c95" providerId="LiveId" clId="{6DD51CC1-65E5-422B-893E-023BB93B2D10}" dt="2022-12-15T02:59:06.795" v="55" actId="165"/>
          <ac:spMkLst>
            <pc:docMk/>
            <pc:sldMk cId="4186401560" sldId="280"/>
            <ac:spMk id="18" creationId="{B2A43A7C-D6F3-E5C3-993C-F3F5C04FDEC7}"/>
          </ac:spMkLst>
        </pc:spChg>
        <pc:spChg chg="add mod">
          <ac:chgData name="Michaela Popelková" userId="4da947f916a43c95" providerId="LiveId" clId="{6DD51CC1-65E5-422B-893E-023BB93B2D10}" dt="2022-12-15T03:14:22.735" v="314" actId="164"/>
          <ac:spMkLst>
            <pc:docMk/>
            <pc:sldMk cId="4186401560" sldId="280"/>
            <ac:spMk id="20" creationId="{D232CDEA-A2EB-257C-43DE-F0B2E8FA9475}"/>
          </ac:spMkLst>
        </pc:spChg>
        <pc:spChg chg="del mod">
          <ac:chgData name="Michaela Popelková" userId="4da947f916a43c95" providerId="LiveId" clId="{6DD51CC1-65E5-422B-893E-023BB93B2D10}" dt="2022-12-15T02:59:13.532" v="57" actId="478"/>
          <ac:spMkLst>
            <pc:docMk/>
            <pc:sldMk cId="4186401560" sldId="280"/>
            <ac:spMk id="22" creationId="{0C3ECD9A-62AE-2F8E-96D6-206829FD33BF}"/>
          </ac:spMkLst>
        </pc:spChg>
        <pc:spChg chg="mod topLvl">
          <ac:chgData name="Michaela Popelková" userId="4da947f916a43c95" providerId="LiveId" clId="{6DD51CC1-65E5-422B-893E-023BB93B2D10}" dt="2022-12-15T03:14:22.735" v="314" actId="164"/>
          <ac:spMkLst>
            <pc:docMk/>
            <pc:sldMk cId="4186401560" sldId="280"/>
            <ac:spMk id="24" creationId="{373D8735-95D7-3308-2069-2F9F42B24DC3}"/>
          </ac:spMkLst>
        </pc:spChg>
        <pc:spChg chg="mod topLvl">
          <ac:chgData name="Michaela Popelková" userId="4da947f916a43c95" providerId="LiveId" clId="{6DD51CC1-65E5-422B-893E-023BB93B2D10}" dt="2022-12-15T03:14:22.735" v="314" actId="164"/>
          <ac:spMkLst>
            <pc:docMk/>
            <pc:sldMk cId="4186401560" sldId="280"/>
            <ac:spMk id="25" creationId="{1390292E-CF4A-4AAE-B8F3-6810A56F228D}"/>
          </ac:spMkLst>
        </pc:spChg>
        <pc:spChg chg="mod">
          <ac:chgData name="Michaela Popelková" userId="4da947f916a43c95" providerId="LiveId" clId="{6DD51CC1-65E5-422B-893E-023BB93B2D10}" dt="2022-12-15T03:06:02.670" v="257"/>
          <ac:spMkLst>
            <pc:docMk/>
            <pc:sldMk cId="4186401560" sldId="280"/>
            <ac:spMk id="26" creationId="{149B13CF-CDE3-4401-8C0C-07AB0A526E23}"/>
          </ac:spMkLst>
        </pc:spChg>
        <pc:spChg chg="mod">
          <ac:chgData name="Michaela Popelková" userId="4da947f916a43c95" providerId="LiveId" clId="{6DD51CC1-65E5-422B-893E-023BB93B2D10}" dt="2022-12-15T03:06:02.670" v="257"/>
          <ac:spMkLst>
            <pc:docMk/>
            <pc:sldMk cId="4186401560" sldId="280"/>
            <ac:spMk id="27" creationId="{D5BD0FE2-3AFC-D20A-78E9-594C59F8FF30}"/>
          </ac:spMkLst>
        </pc:spChg>
        <pc:spChg chg="del mod topLvl">
          <ac:chgData name="Michaela Popelková" userId="4da947f916a43c95" providerId="LiveId" clId="{6DD51CC1-65E5-422B-893E-023BB93B2D10}" dt="2022-12-15T02:59:11.471" v="56" actId="478"/>
          <ac:spMkLst>
            <pc:docMk/>
            <pc:sldMk cId="4186401560" sldId="280"/>
            <ac:spMk id="29" creationId="{3E7754DA-27CC-2329-6A2F-800C95C794DB}"/>
          </ac:spMkLst>
        </pc:spChg>
        <pc:spChg chg="mod">
          <ac:chgData name="Michaela Popelková" userId="4da947f916a43c95" providerId="LiveId" clId="{6DD51CC1-65E5-422B-893E-023BB93B2D10}" dt="2022-12-15T03:06:02.670" v="257"/>
          <ac:spMkLst>
            <pc:docMk/>
            <pc:sldMk cId="4186401560" sldId="280"/>
            <ac:spMk id="31" creationId="{B0D4F424-A42A-3CEF-B539-5880E49162A5}"/>
          </ac:spMkLst>
        </pc:spChg>
        <pc:spChg chg="mod">
          <ac:chgData name="Michaela Popelková" userId="4da947f916a43c95" providerId="LiveId" clId="{6DD51CC1-65E5-422B-893E-023BB93B2D10}" dt="2022-12-15T03:06:02.670" v="257"/>
          <ac:spMkLst>
            <pc:docMk/>
            <pc:sldMk cId="4186401560" sldId="280"/>
            <ac:spMk id="32" creationId="{4896E640-8FFF-8B66-6F04-02F791B1E4FC}"/>
          </ac:spMkLst>
        </pc:spChg>
        <pc:spChg chg="mod">
          <ac:chgData name="Michaela Popelková" userId="4da947f916a43c95" providerId="LiveId" clId="{6DD51CC1-65E5-422B-893E-023BB93B2D10}" dt="2022-12-15T03:06:02.670" v="257"/>
          <ac:spMkLst>
            <pc:docMk/>
            <pc:sldMk cId="4186401560" sldId="280"/>
            <ac:spMk id="35" creationId="{151FD813-D6F8-081F-B752-CA7C90E78997}"/>
          </ac:spMkLst>
        </pc:spChg>
        <pc:grpChg chg="del mod topLvl">
          <ac:chgData name="Michaela Popelková" userId="4da947f916a43c95" providerId="LiveId" clId="{6DD51CC1-65E5-422B-893E-023BB93B2D10}" dt="2022-12-15T02:59:06.795" v="55" actId="165"/>
          <ac:grpSpMkLst>
            <pc:docMk/>
            <pc:sldMk cId="4186401560" sldId="280"/>
            <ac:grpSpMk id="3" creationId="{8FBEF86D-C95D-0C90-7420-7AF2987CAF6C}"/>
          </ac:grpSpMkLst>
        </pc:grpChg>
        <pc:grpChg chg="del mod topLvl">
          <ac:chgData name="Michaela Popelková" userId="4da947f916a43c95" providerId="LiveId" clId="{6DD51CC1-65E5-422B-893E-023BB93B2D10}" dt="2022-12-15T02:59:11.471" v="56" actId="478"/>
          <ac:grpSpMkLst>
            <pc:docMk/>
            <pc:sldMk cId="4186401560" sldId="280"/>
            <ac:grpSpMk id="7" creationId="{5AB55468-00B2-DC77-F4F8-ED9AA6F44F19}"/>
          </ac:grpSpMkLst>
        </pc:grpChg>
        <pc:grpChg chg="mod topLvl">
          <ac:chgData name="Michaela Popelková" userId="4da947f916a43c95" providerId="LiveId" clId="{6DD51CC1-65E5-422B-893E-023BB93B2D10}" dt="2022-12-15T03:14:22.735" v="314" actId="164"/>
          <ac:grpSpMkLst>
            <pc:docMk/>
            <pc:sldMk cId="4186401560" sldId="280"/>
            <ac:grpSpMk id="8" creationId="{8236D8B2-2CCE-8862-BACA-1BD241724F70}"/>
          </ac:grpSpMkLst>
        </pc:grpChg>
        <pc:grpChg chg="del mod topLvl">
          <ac:chgData name="Michaela Popelková" userId="4da947f916a43c95" providerId="LiveId" clId="{6DD51CC1-65E5-422B-893E-023BB93B2D10}" dt="2022-12-15T02:59:18.451" v="59" actId="478"/>
          <ac:grpSpMkLst>
            <pc:docMk/>
            <pc:sldMk cId="4186401560" sldId="280"/>
            <ac:grpSpMk id="10" creationId="{4B2AD1E4-20E1-8122-A586-51434A54DB02}"/>
          </ac:grpSpMkLst>
        </pc:grpChg>
        <pc:grpChg chg="mod">
          <ac:chgData name="Michaela Popelková" userId="4da947f916a43c95" providerId="LiveId" clId="{6DD51CC1-65E5-422B-893E-023BB93B2D10}" dt="2022-12-15T02:59:06.795" v="55" actId="165"/>
          <ac:grpSpMkLst>
            <pc:docMk/>
            <pc:sldMk cId="4186401560" sldId="280"/>
            <ac:grpSpMk id="11" creationId="{39D7BF39-D632-7FFD-35D5-61D02A60E4FB}"/>
          </ac:grpSpMkLst>
        </pc:grpChg>
        <pc:grpChg chg="mod">
          <ac:chgData name="Michaela Popelková" userId="4da947f916a43c95" providerId="LiveId" clId="{6DD51CC1-65E5-422B-893E-023BB93B2D10}" dt="2022-12-15T02:59:06.795" v="55" actId="165"/>
          <ac:grpSpMkLst>
            <pc:docMk/>
            <pc:sldMk cId="4186401560" sldId="280"/>
            <ac:grpSpMk id="15" creationId="{13FE4600-C526-7BA5-CDCE-57B5169F390F}"/>
          </ac:grpSpMkLst>
        </pc:grpChg>
        <pc:grpChg chg="del">
          <ac:chgData name="Michaela Popelková" userId="4da947f916a43c95" providerId="LiveId" clId="{6DD51CC1-65E5-422B-893E-023BB93B2D10}" dt="2022-12-15T02:59:05.233" v="54" actId="165"/>
          <ac:grpSpMkLst>
            <pc:docMk/>
            <pc:sldMk cId="4186401560" sldId="280"/>
            <ac:grpSpMk id="19" creationId="{275E966B-FB53-D3E7-998E-D13FF232B4B9}"/>
          </ac:grpSpMkLst>
        </pc:grpChg>
        <pc:grpChg chg="add mod">
          <ac:chgData name="Michaela Popelková" userId="4da947f916a43c95" providerId="LiveId" clId="{6DD51CC1-65E5-422B-893E-023BB93B2D10}" dt="2022-12-15T03:14:22.735" v="314" actId="164"/>
          <ac:grpSpMkLst>
            <pc:docMk/>
            <pc:sldMk cId="4186401560" sldId="280"/>
            <ac:grpSpMk id="21" creationId="{1310A0B8-76B4-40F7-EE8F-7170C6EDF368}"/>
          </ac:grpSpMkLst>
        </pc:grpChg>
        <pc:grpChg chg="add mod">
          <ac:chgData name="Michaela Popelková" userId="4da947f916a43c95" providerId="LiveId" clId="{6DD51CC1-65E5-422B-893E-023BB93B2D10}" dt="2022-12-15T03:14:22.735" v="314" actId="164"/>
          <ac:grpSpMkLst>
            <pc:docMk/>
            <pc:sldMk cId="4186401560" sldId="280"/>
            <ac:grpSpMk id="30" creationId="{5EB750FF-C772-25AF-7F61-8E4B8486E09E}"/>
          </ac:grpSpMkLst>
        </pc:grpChg>
        <pc:grpChg chg="mod">
          <ac:chgData name="Michaela Popelková" userId="4da947f916a43c95" providerId="LiveId" clId="{6DD51CC1-65E5-422B-893E-023BB93B2D10}" dt="2022-12-15T03:06:02.670" v="257"/>
          <ac:grpSpMkLst>
            <pc:docMk/>
            <pc:sldMk cId="4186401560" sldId="280"/>
            <ac:grpSpMk id="33" creationId="{63E712AE-2B87-871D-26D0-C60716875F4E}"/>
          </ac:grpSpMkLst>
        </pc:grpChg>
        <pc:grpChg chg="add mod">
          <ac:chgData name="Michaela Popelková" userId="4da947f916a43c95" providerId="LiveId" clId="{6DD51CC1-65E5-422B-893E-023BB93B2D10}" dt="2022-12-15T03:14:22.735" v="314" actId="164"/>
          <ac:grpSpMkLst>
            <pc:docMk/>
            <pc:sldMk cId="4186401560" sldId="280"/>
            <ac:grpSpMk id="37" creationId="{1F939B78-6EDD-7A9A-9A2E-0812BCDAEEE7}"/>
          </ac:grpSpMkLst>
        </pc:grpChg>
        <pc:picChg chg="mod topLvl">
          <ac:chgData name="Michaela Popelková" userId="4da947f916a43c95" providerId="LiveId" clId="{6DD51CC1-65E5-422B-893E-023BB93B2D10}" dt="2022-12-15T03:14:22.735" v="314" actId="164"/>
          <ac:picMkLst>
            <pc:docMk/>
            <pc:sldMk cId="4186401560" sldId="280"/>
            <ac:picMk id="4" creationId="{E593D3C1-93BE-0C64-BBA5-3469E919D6F2}"/>
          </ac:picMkLst>
        </pc:picChg>
        <pc:picChg chg="mod topLvl">
          <ac:chgData name="Michaela Popelková" userId="4da947f916a43c95" providerId="LiveId" clId="{6DD51CC1-65E5-422B-893E-023BB93B2D10}" dt="2022-12-15T03:14:22.735" v="314" actId="164"/>
          <ac:picMkLst>
            <pc:docMk/>
            <pc:sldMk cId="4186401560" sldId="280"/>
            <ac:picMk id="9" creationId="{7DD700F1-ED8C-B709-E12B-B30AD143662D}"/>
          </ac:picMkLst>
        </pc:picChg>
        <pc:picChg chg="mod">
          <ac:chgData name="Michaela Popelková" userId="4da947f916a43c95" providerId="LiveId" clId="{6DD51CC1-65E5-422B-893E-023BB93B2D10}" dt="2022-12-15T02:59:06.795" v="55" actId="165"/>
          <ac:picMkLst>
            <pc:docMk/>
            <pc:sldMk cId="4186401560" sldId="280"/>
            <ac:picMk id="12" creationId="{52D897D4-FC7C-D9BB-1D4A-369CDAD8BFE8}"/>
          </ac:picMkLst>
        </pc:picChg>
        <pc:picChg chg="mod">
          <ac:chgData name="Michaela Popelková" userId="4da947f916a43c95" providerId="LiveId" clId="{6DD51CC1-65E5-422B-893E-023BB93B2D10}" dt="2022-12-15T02:59:06.795" v="55" actId="165"/>
          <ac:picMkLst>
            <pc:docMk/>
            <pc:sldMk cId="4186401560" sldId="280"/>
            <ac:picMk id="17" creationId="{ED3453EE-7A11-7B55-EEDA-D06F68EFC5CB}"/>
          </ac:picMkLst>
        </pc:picChg>
        <pc:picChg chg="mod">
          <ac:chgData name="Michaela Popelková" userId="4da947f916a43c95" providerId="LiveId" clId="{6DD51CC1-65E5-422B-893E-023BB93B2D10}" dt="2022-12-15T02:59:06.795" v="55" actId="165"/>
          <ac:picMkLst>
            <pc:docMk/>
            <pc:sldMk cId="4186401560" sldId="280"/>
            <ac:picMk id="23" creationId="{3B7965DC-F813-2428-EAC2-7FB203EC893C}"/>
          </ac:picMkLst>
        </pc:picChg>
        <pc:picChg chg="mod">
          <ac:chgData name="Michaela Popelková" userId="4da947f916a43c95" providerId="LiveId" clId="{6DD51CC1-65E5-422B-893E-023BB93B2D10}" dt="2022-12-15T03:06:02.670" v="257"/>
          <ac:picMkLst>
            <pc:docMk/>
            <pc:sldMk cId="4186401560" sldId="280"/>
            <ac:picMk id="28" creationId="{144FF92B-9A1D-A735-72E7-3C8E43344AD0}"/>
          </ac:picMkLst>
        </pc:picChg>
        <pc:picChg chg="mod">
          <ac:chgData name="Michaela Popelková" userId="4da947f916a43c95" providerId="LiveId" clId="{6DD51CC1-65E5-422B-893E-023BB93B2D10}" dt="2022-12-15T03:06:02.670" v="257"/>
          <ac:picMkLst>
            <pc:docMk/>
            <pc:sldMk cId="4186401560" sldId="280"/>
            <ac:picMk id="34" creationId="{F670E95C-53AE-2F37-D1F7-3678EDFFAFC2}"/>
          </ac:picMkLst>
        </pc:picChg>
        <pc:picChg chg="mod">
          <ac:chgData name="Michaela Popelková" userId="4da947f916a43c95" providerId="LiveId" clId="{6DD51CC1-65E5-422B-893E-023BB93B2D10}" dt="2022-12-15T03:06:02.670" v="257"/>
          <ac:picMkLst>
            <pc:docMk/>
            <pc:sldMk cId="4186401560" sldId="280"/>
            <ac:picMk id="36" creationId="{F20A27D1-3F59-A5E1-0B29-95FA4B6E7ABE}"/>
          </ac:picMkLst>
        </pc:picChg>
      </pc:sldChg>
      <pc:sldChg chg="addSp delSp modSp mod">
        <pc:chgData name="Michaela Popelková" userId="4da947f916a43c95" providerId="LiveId" clId="{6DD51CC1-65E5-422B-893E-023BB93B2D10}" dt="2022-12-15T03:14:05.717" v="311" actId="164"/>
        <pc:sldMkLst>
          <pc:docMk/>
          <pc:sldMk cId="2926952622" sldId="281"/>
        </pc:sldMkLst>
        <pc:spChg chg="mod topLvl">
          <ac:chgData name="Michaela Popelková" userId="4da947f916a43c95" providerId="LiveId" clId="{6DD51CC1-65E5-422B-893E-023BB93B2D10}" dt="2022-12-15T03:14:05.717" v="311" actId="164"/>
          <ac:spMkLst>
            <pc:docMk/>
            <pc:sldMk cId="2926952622" sldId="281"/>
            <ac:spMk id="2" creationId="{DE322BCE-0271-4C8E-9878-A7CF42C7A47B}"/>
          </ac:spMkLst>
        </pc:spChg>
        <pc:spChg chg="mod topLvl">
          <ac:chgData name="Michaela Popelková" userId="4da947f916a43c95" providerId="LiveId" clId="{6DD51CC1-65E5-422B-893E-023BB93B2D10}" dt="2022-12-15T03:14:05.717" v="311" actId="164"/>
          <ac:spMkLst>
            <pc:docMk/>
            <pc:sldMk cId="2926952622" sldId="281"/>
            <ac:spMk id="4" creationId="{480F3CFC-6490-7188-D919-A0AECC57BDD1}"/>
          </ac:spMkLst>
        </pc:spChg>
        <pc:spChg chg="mod topLvl">
          <ac:chgData name="Michaela Popelková" userId="4da947f916a43c95" providerId="LiveId" clId="{6DD51CC1-65E5-422B-893E-023BB93B2D10}" dt="2022-12-15T03:14:05.717" v="311" actId="164"/>
          <ac:spMkLst>
            <pc:docMk/>
            <pc:sldMk cId="2926952622" sldId="281"/>
            <ac:spMk id="5" creationId="{9F9D9767-1C51-D599-B503-752AE8BBEA33}"/>
          </ac:spMkLst>
        </pc:spChg>
        <pc:spChg chg="mod">
          <ac:chgData name="Michaela Popelková" userId="4da947f916a43c95" providerId="LiveId" clId="{6DD51CC1-65E5-422B-893E-023BB93B2D10}" dt="2022-12-15T02:58:24.905" v="42" actId="165"/>
          <ac:spMkLst>
            <pc:docMk/>
            <pc:sldMk cId="2926952622" sldId="281"/>
            <ac:spMk id="13" creationId="{5570450A-CFF0-83BE-7FA1-107F94B2F15C}"/>
          </ac:spMkLst>
        </pc:spChg>
        <pc:spChg chg="mod">
          <ac:chgData name="Michaela Popelková" userId="4da947f916a43c95" providerId="LiveId" clId="{6DD51CC1-65E5-422B-893E-023BB93B2D10}" dt="2022-12-15T02:58:24.905" v="42" actId="165"/>
          <ac:spMkLst>
            <pc:docMk/>
            <pc:sldMk cId="2926952622" sldId="281"/>
            <ac:spMk id="14" creationId="{06764F7B-8E55-CBB1-BF46-8579C597E2BC}"/>
          </ac:spMkLst>
        </pc:spChg>
        <pc:spChg chg="mod">
          <ac:chgData name="Michaela Popelková" userId="4da947f916a43c95" providerId="LiveId" clId="{6DD51CC1-65E5-422B-893E-023BB93B2D10}" dt="2022-12-15T02:58:24.905" v="42" actId="165"/>
          <ac:spMkLst>
            <pc:docMk/>
            <pc:sldMk cId="2926952622" sldId="281"/>
            <ac:spMk id="16" creationId="{27EF2954-B2C8-739D-2525-C3C3EBEFC889}"/>
          </ac:spMkLst>
        </pc:spChg>
        <pc:spChg chg="mod">
          <ac:chgData name="Michaela Popelková" userId="4da947f916a43c95" providerId="LiveId" clId="{6DD51CC1-65E5-422B-893E-023BB93B2D10}" dt="2022-12-15T02:58:24.905" v="42" actId="165"/>
          <ac:spMkLst>
            <pc:docMk/>
            <pc:sldMk cId="2926952622" sldId="281"/>
            <ac:spMk id="18" creationId="{46911F61-584A-349F-8FCD-2BD34F709D42}"/>
          </ac:spMkLst>
        </pc:spChg>
        <pc:spChg chg="add mod">
          <ac:chgData name="Michaela Popelková" userId="4da947f916a43c95" providerId="LiveId" clId="{6DD51CC1-65E5-422B-893E-023BB93B2D10}" dt="2022-12-15T03:14:05.717" v="311" actId="164"/>
          <ac:spMkLst>
            <pc:docMk/>
            <pc:sldMk cId="2926952622" sldId="281"/>
            <ac:spMk id="20" creationId="{79B5F3D5-9ED7-79D2-D26C-8D040F3A7570}"/>
          </ac:spMkLst>
        </pc:spChg>
        <pc:spChg chg="del mod">
          <ac:chgData name="Michaela Popelková" userId="4da947f916a43c95" providerId="LiveId" clId="{6DD51CC1-65E5-422B-893E-023BB93B2D10}" dt="2022-12-15T02:58:31.360" v="44" actId="478"/>
          <ac:spMkLst>
            <pc:docMk/>
            <pc:sldMk cId="2926952622" sldId="281"/>
            <ac:spMk id="22" creationId="{0CE2CA42-3176-74BA-1368-6124024BCE4A}"/>
          </ac:spMkLst>
        </pc:spChg>
        <pc:spChg chg="mod topLvl">
          <ac:chgData name="Michaela Popelková" userId="4da947f916a43c95" providerId="LiveId" clId="{6DD51CC1-65E5-422B-893E-023BB93B2D10}" dt="2022-12-15T03:14:05.717" v="311" actId="164"/>
          <ac:spMkLst>
            <pc:docMk/>
            <pc:sldMk cId="2926952622" sldId="281"/>
            <ac:spMk id="24" creationId="{B6576E54-038E-4A96-773E-1AF0B13A3C93}"/>
          </ac:spMkLst>
        </pc:spChg>
        <pc:spChg chg="mod topLvl">
          <ac:chgData name="Michaela Popelková" userId="4da947f916a43c95" providerId="LiveId" clId="{6DD51CC1-65E5-422B-893E-023BB93B2D10}" dt="2022-12-15T03:14:05.717" v="311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6DD51CC1-65E5-422B-893E-023BB93B2D10}" dt="2022-12-15T03:06:14.003" v="261"/>
          <ac:spMkLst>
            <pc:docMk/>
            <pc:sldMk cId="2926952622" sldId="281"/>
            <ac:spMk id="26" creationId="{B8FF9F20-BC90-4B45-9169-9EA9AB588243}"/>
          </ac:spMkLst>
        </pc:spChg>
        <pc:spChg chg="mod">
          <ac:chgData name="Michaela Popelková" userId="4da947f916a43c95" providerId="LiveId" clId="{6DD51CC1-65E5-422B-893E-023BB93B2D10}" dt="2022-12-15T03:06:14.003" v="261"/>
          <ac:spMkLst>
            <pc:docMk/>
            <pc:sldMk cId="2926952622" sldId="281"/>
            <ac:spMk id="27" creationId="{5DCC4AA4-95DD-018E-12BA-EF68627135D1}"/>
          </ac:spMkLst>
        </pc:spChg>
        <pc:spChg chg="del mod topLvl">
          <ac:chgData name="Michaela Popelková" userId="4da947f916a43c95" providerId="LiveId" clId="{6DD51CC1-65E5-422B-893E-023BB93B2D10}" dt="2022-12-15T02:58:27.691" v="43" actId="478"/>
          <ac:spMkLst>
            <pc:docMk/>
            <pc:sldMk cId="2926952622" sldId="281"/>
            <ac:spMk id="29" creationId="{45912A56-CE65-0CE8-4842-D35EBA0128CE}"/>
          </ac:spMkLst>
        </pc:spChg>
        <pc:spChg chg="mod">
          <ac:chgData name="Michaela Popelková" userId="4da947f916a43c95" providerId="LiveId" clId="{6DD51CC1-65E5-422B-893E-023BB93B2D10}" dt="2022-12-15T03:06:14.003" v="261"/>
          <ac:spMkLst>
            <pc:docMk/>
            <pc:sldMk cId="2926952622" sldId="281"/>
            <ac:spMk id="31" creationId="{98A84264-1389-C51C-94C1-9C8826484FB7}"/>
          </ac:spMkLst>
        </pc:spChg>
        <pc:spChg chg="mod">
          <ac:chgData name="Michaela Popelková" userId="4da947f916a43c95" providerId="LiveId" clId="{6DD51CC1-65E5-422B-893E-023BB93B2D10}" dt="2022-12-15T03:06:14.003" v="261"/>
          <ac:spMkLst>
            <pc:docMk/>
            <pc:sldMk cId="2926952622" sldId="281"/>
            <ac:spMk id="32" creationId="{58017AB7-321C-120D-457C-A8C53FE0DA5F}"/>
          </ac:spMkLst>
        </pc:spChg>
        <pc:spChg chg="mod">
          <ac:chgData name="Michaela Popelková" userId="4da947f916a43c95" providerId="LiveId" clId="{6DD51CC1-65E5-422B-893E-023BB93B2D10}" dt="2022-12-15T03:06:14.003" v="261"/>
          <ac:spMkLst>
            <pc:docMk/>
            <pc:sldMk cId="2926952622" sldId="281"/>
            <ac:spMk id="35" creationId="{FAFC9580-D2C8-51A7-05C6-269A6382F2C2}"/>
          </ac:spMkLst>
        </pc:spChg>
        <pc:grpChg chg="del mod topLvl">
          <ac:chgData name="Michaela Popelková" userId="4da947f916a43c95" providerId="LiveId" clId="{6DD51CC1-65E5-422B-893E-023BB93B2D10}" dt="2022-12-15T02:58:24.905" v="42" actId="165"/>
          <ac:grpSpMkLst>
            <pc:docMk/>
            <pc:sldMk cId="2926952622" sldId="281"/>
            <ac:grpSpMk id="3" creationId="{0CAE10A4-6064-46A9-EEC1-6977F184EE71}"/>
          </ac:grpSpMkLst>
        </pc:grpChg>
        <pc:grpChg chg="del mod topLvl">
          <ac:chgData name="Michaela Popelková" userId="4da947f916a43c95" providerId="LiveId" clId="{6DD51CC1-65E5-422B-893E-023BB93B2D10}" dt="2022-12-15T02:58:27.691" v="43" actId="478"/>
          <ac:grpSpMkLst>
            <pc:docMk/>
            <pc:sldMk cId="2926952622" sldId="281"/>
            <ac:grpSpMk id="6" creationId="{F23425AD-D4AF-8502-C88D-61297ADD3B86}"/>
          </ac:grpSpMkLst>
        </pc:grpChg>
        <pc:grpChg chg="mod topLvl">
          <ac:chgData name="Michaela Popelková" userId="4da947f916a43c95" providerId="LiveId" clId="{6DD51CC1-65E5-422B-893E-023BB93B2D10}" dt="2022-12-15T03:14:05.717" v="311" actId="164"/>
          <ac:grpSpMkLst>
            <pc:docMk/>
            <pc:sldMk cId="2926952622" sldId="281"/>
            <ac:grpSpMk id="8" creationId="{E74EB644-2D50-658D-86C7-0C3B8F681329}"/>
          </ac:grpSpMkLst>
        </pc:grpChg>
        <pc:grpChg chg="del mod topLvl">
          <ac:chgData name="Michaela Popelková" userId="4da947f916a43c95" providerId="LiveId" clId="{6DD51CC1-65E5-422B-893E-023BB93B2D10}" dt="2022-12-15T02:58:34.141" v="45" actId="478"/>
          <ac:grpSpMkLst>
            <pc:docMk/>
            <pc:sldMk cId="2926952622" sldId="281"/>
            <ac:grpSpMk id="10" creationId="{F6E5E4A8-45D6-C7D1-590D-6DAD2FF5BBCE}"/>
          </ac:grpSpMkLst>
        </pc:grpChg>
        <pc:grpChg chg="mod">
          <ac:chgData name="Michaela Popelková" userId="4da947f916a43c95" providerId="LiveId" clId="{6DD51CC1-65E5-422B-893E-023BB93B2D10}" dt="2022-12-15T02:58:24.905" v="42" actId="165"/>
          <ac:grpSpMkLst>
            <pc:docMk/>
            <pc:sldMk cId="2926952622" sldId="281"/>
            <ac:grpSpMk id="11" creationId="{FB7A5002-08DC-0450-A162-F749CB6DD56B}"/>
          </ac:grpSpMkLst>
        </pc:grpChg>
        <pc:grpChg chg="mod">
          <ac:chgData name="Michaela Popelková" userId="4da947f916a43c95" providerId="LiveId" clId="{6DD51CC1-65E5-422B-893E-023BB93B2D10}" dt="2022-12-15T02:58:24.905" v="42" actId="165"/>
          <ac:grpSpMkLst>
            <pc:docMk/>
            <pc:sldMk cId="2926952622" sldId="281"/>
            <ac:grpSpMk id="15" creationId="{9B36820D-028D-C03A-467F-D65B5A7985FF}"/>
          </ac:grpSpMkLst>
        </pc:grpChg>
        <pc:grpChg chg="del">
          <ac:chgData name="Michaela Popelková" userId="4da947f916a43c95" providerId="LiveId" clId="{6DD51CC1-65E5-422B-893E-023BB93B2D10}" dt="2022-12-15T02:58:23.472" v="41" actId="165"/>
          <ac:grpSpMkLst>
            <pc:docMk/>
            <pc:sldMk cId="2926952622" sldId="281"/>
            <ac:grpSpMk id="19" creationId="{50A22E6B-363C-FDAF-8728-B813D046BC6C}"/>
          </ac:grpSpMkLst>
        </pc:grpChg>
        <pc:grpChg chg="add mod">
          <ac:chgData name="Michaela Popelková" userId="4da947f916a43c95" providerId="LiveId" clId="{6DD51CC1-65E5-422B-893E-023BB93B2D10}" dt="2022-12-15T03:14:05.717" v="311" actId="164"/>
          <ac:grpSpMkLst>
            <pc:docMk/>
            <pc:sldMk cId="2926952622" sldId="281"/>
            <ac:grpSpMk id="21" creationId="{92539D9E-1223-EFA3-1E90-D4D649F737EB}"/>
          </ac:grpSpMkLst>
        </pc:grpChg>
        <pc:grpChg chg="add mod">
          <ac:chgData name="Michaela Popelková" userId="4da947f916a43c95" providerId="LiveId" clId="{6DD51CC1-65E5-422B-893E-023BB93B2D10}" dt="2022-12-15T03:14:05.717" v="311" actId="164"/>
          <ac:grpSpMkLst>
            <pc:docMk/>
            <pc:sldMk cId="2926952622" sldId="281"/>
            <ac:grpSpMk id="30" creationId="{FAD71133-0A81-227F-582F-6242FD6FC224}"/>
          </ac:grpSpMkLst>
        </pc:grpChg>
        <pc:grpChg chg="mod">
          <ac:chgData name="Michaela Popelková" userId="4da947f916a43c95" providerId="LiveId" clId="{6DD51CC1-65E5-422B-893E-023BB93B2D10}" dt="2022-12-15T03:06:14.003" v="261"/>
          <ac:grpSpMkLst>
            <pc:docMk/>
            <pc:sldMk cId="2926952622" sldId="281"/>
            <ac:grpSpMk id="33" creationId="{0CC9B993-7939-281B-2277-E621C573086F}"/>
          </ac:grpSpMkLst>
        </pc:grpChg>
        <pc:grpChg chg="add mod">
          <ac:chgData name="Michaela Popelková" userId="4da947f916a43c95" providerId="LiveId" clId="{6DD51CC1-65E5-422B-893E-023BB93B2D10}" dt="2022-12-15T03:14:05.717" v="311" actId="164"/>
          <ac:grpSpMkLst>
            <pc:docMk/>
            <pc:sldMk cId="2926952622" sldId="281"/>
            <ac:grpSpMk id="37" creationId="{7718C6A0-E6C7-7263-B65E-2EC9C93F1EE7}"/>
          </ac:grpSpMkLst>
        </pc:grpChg>
        <pc:picChg chg="mod topLvl">
          <ac:chgData name="Michaela Popelková" userId="4da947f916a43c95" providerId="LiveId" clId="{6DD51CC1-65E5-422B-893E-023BB93B2D10}" dt="2022-12-15T03:14:05.717" v="311" actId="164"/>
          <ac:picMkLst>
            <pc:docMk/>
            <pc:sldMk cId="2926952622" sldId="281"/>
            <ac:picMk id="7" creationId="{26173116-10BC-42EA-94B4-381E43D52DED}"/>
          </ac:picMkLst>
        </pc:picChg>
        <pc:picChg chg="mod topLvl">
          <ac:chgData name="Michaela Popelková" userId="4da947f916a43c95" providerId="LiveId" clId="{6DD51CC1-65E5-422B-893E-023BB93B2D10}" dt="2022-12-15T03:14:05.717" v="311" actId="164"/>
          <ac:picMkLst>
            <pc:docMk/>
            <pc:sldMk cId="2926952622" sldId="281"/>
            <ac:picMk id="9" creationId="{2FBCD997-E0A0-47AC-1EB6-11496F0A31ED}"/>
          </ac:picMkLst>
        </pc:picChg>
        <pc:picChg chg="mod">
          <ac:chgData name="Michaela Popelková" userId="4da947f916a43c95" providerId="LiveId" clId="{6DD51CC1-65E5-422B-893E-023BB93B2D10}" dt="2022-12-15T02:58:24.905" v="42" actId="165"/>
          <ac:picMkLst>
            <pc:docMk/>
            <pc:sldMk cId="2926952622" sldId="281"/>
            <ac:picMk id="12" creationId="{9CFAECF6-6992-AB52-E74C-05306B553C12}"/>
          </ac:picMkLst>
        </pc:picChg>
        <pc:picChg chg="mod">
          <ac:chgData name="Michaela Popelková" userId="4da947f916a43c95" providerId="LiveId" clId="{6DD51CC1-65E5-422B-893E-023BB93B2D10}" dt="2022-12-15T02:58:24.905" v="42" actId="165"/>
          <ac:picMkLst>
            <pc:docMk/>
            <pc:sldMk cId="2926952622" sldId="281"/>
            <ac:picMk id="17" creationId="{53A1D60C-4285-EA0A-377E-E83C972825B7}"/>
          </ac:picMkLst>
        </pc:picChg>
        <pc:picChg chg="mod">
          <ac:chgData name="Michaela Popelková" userId="4da947f916a43c95" providerId="LiveId" clId="{6DD51CC1-65E5-422B-893E-023BB93B2D10}" dt="2022-12-15T02:58:24.905" v="42" actId="165"/>
          <ac:picMkLst>
            <pc:docMk/>
            <pc:sldMk cId="2926952622" sldId="281"/>
            <ac:picMk id="23" creationId="{440DAF3D-8D5B-BBCB-5F6C-23BFA3E549D8}"/>
          </ac:picMkLst>
        </pc:picChg>
        <pc:picChg chg="mod">
          <ac:chgData name="Michaela Popelková" userId="4da947f916a43c95" providerId="LiveId" clId="{6DD51CC1-65E5-422B-893E-023BB93B2D10}" dt="2022-12-15T03:06:14.003" v="261"/>
          <ac:picMkLst>
            <pc:docMk/>
            <pc:sldMk cId="2926952622" sldId="281"/>
            <ac:picMk id="28" creationId="{DB5AA0F6-51C0-6AED-19BB-E2BFA41527C3}"/>
          </ac:picMkLst>
        </pc:picChg>
        <pc:picChg chg="mod">
          <ac:chgData name="Michaela Popelková" userId="4da947f916a43c95" providerId="LiveId" clId="{6DD51CC1-65E5-422B-893E-023BB93B2D10}" dt="2022-12-15T03:06:14.003" v="261"/>
          <ac:picMkLst>
            <pc:docMk/>
            <pc:sldMk cId="2926952622" sldId="281"/>
            <ac:picMk id="34" creationId="{2AAF2C57-E3E6-BE3D-C694-9832AE1C4DF0}"/>
          </ac:picMkLst>
        </pc:picChg>
        <pc:picChg chg="mod">
          <ac:chgData name="Michaela Popelková" userId="4da947f916a43c95" providerId="LiveId" clId="{6DD51CC1-65E5-422B-893E-023BB93B2D10}" dt="2022-12-15T03:06:14.003" v="261"/>
          <ac:picMkLst>
            <pc:docMk/>
            <pc:sldMk cId="2926952622" sldId="281"/>
            <ac:picMk id="36" creationId="{C2764CF0-A024-3502-6975-51ECC428BB43}"/>
          </ac:picMkLst>
        </pc:picChg>
      </pc:sldChg>
      <pc:sldChg chg="addSp delSp modSp mod">
        <pc:chgData name="Michaela Popelková" userId="4da947f916a43c95" providerId="LiveId" clId="{6DD51CC1-65E5-422B-893E-023BB93B2D10}" dt="2022-12-15T03:14:01.348" v="310" actId="164"/>
        <pc:sldMkLst>
          <pc:docMk/>
          <pc:sldMk cId="49387073" sldId="284"/>
        </pc:sldMkLst>
        <pc:spChg chg="mod topLvl">
          <ac:chgData name="Michaela Popelková" userId="4da947f916a43c95" providerId="LiveId" clId="{6DD51CC1-65E5-422B-893E-023BB93B2D10}" dt="2022-12-15T03:14:01.348" v="310" actId="164"/>
          <ac:spMkLst>
            <pc:docMk/>
            <pc:sldMk cId="49387073" sldId="284"/>
            <ac:spMk id="2" creationId="{DE322BCE-0271-4C8E-9878-A7CF42C7A47B}"/>
          </ac:spMkLst>
        </pc:spChg>
        <pc:spChg chg="add mod">
          <ac:chgData name="Michaela Popelková" userId="4da947f916a43c95" providerId="LiveId" clId="{6DD51CC1-65E5-422B-893E-023BB93B2D10}" dt="2022-12-15T03:14:01.348" v="310" actId="164"/>
          <ac:spMkLst>
            <pc:docMk/>
            <pc:sldMk cId="49387073" sldId="284"/>
            <ac:spMk id="4" creationId="{F893F67F-8B24-C030-00A6-D70C77041292}"/>
          </ac:spMkLst>
        </pc:spChg>
        <pc:spChg chg="mod">
          <ac:chgData name="Michaela Popelková" userId="4da947f916a43c95" providerId="LiveId" clId="{6DD51CC1-65E5-422B-893E-023BB93B2D10}" dt="2022-12-15T03:06:15.990" v="262"/>
          <ac:spMkLst>
            <pc:docMk/>
            <pc:sldMk cId="49387073" sldId="284"/>
            <ac:spMk id="7" creationId="{584477EB-6FD0-BB3D-A641-DA46CFFDCBD8}"/>
          </ac:spMkLst>
        </pc:spChg>
        <pc:spChg chg="mod topLvl">
          <ac:chgData name="Michaela Popelková" userId="4da947f916a43c95" providerId="LiveId" clId="{6DD51CC1-65E5-422B-893E-023BB93B2D10}" dt="2022-12-15T03:14:01.348" v="310" actId="164"/>
          <ac:spMkLst>
            <pc:docMk/>
            <pc:sldMk cId="49387073" sldId="284"/>
            <ac:spMk id="8" creationId="{01C990F4-CF31-D198-B6A7-212F2A28BA08}"/>
          </ac:spMkLst>
        </pc:spChg>
        <pc:spChg chg="mod">
          <ac:chgData name="Michaela Popelková" userId="4da947f916a43c95" providerId="LiveId" clId="{6DD51CC1-65E5-422B-893E-023BB93B2D10}" dt="2022-12-15T03:06:15.990" v="262"/>
          <ac:spMkLst>
            <pc:docMk/>
            <pc:sldMk cId="49387073" sldId="284"/>
            <ac:spMk id="9" creationId="{03BF05B0-A9E0-98A7-3EAD-2F8D84249101}"/>
          </ac:spMkLst>
        </pc:spChg>
        <pc:spChg chg="mod">
          <ac:chgData name="Michaela Popelková" userId="4da947f916a43c95" providerId="LiveId" clId="{6DD51CC1-65E5-422B-893E-023BB93B2D10}" dt="2022-12-15T03:06:15.990" v="262"/>
          <ac:spMkLst>
            <pc:docMk/>
            <pc:sldMk cId="49387073" sldId="284"/>
            <ac:spMk id="12" creationId="{076E4F6A-8F66-D694-3DA9-B716ECD80565}"/>
          </ac:spMkLst>
        </pc:spChg>
        <pc:spChg chg="mod">
          <ac:chgData name="Michaela Popelková" userId="4da947f916a43c95" providerId="LiveId" clId="{6DD51CC1-65E5-422B-893E-023BB93B2D10}" dt="2022-12-15T03:06:15.990" v="262"/>
          <ac:spMkLst>
            <pc:docMk/>
            <pc:sldMk cId="49387073" sldId="284"/>
            <ac:spMk id="13" creationId="{1C6260EB-BEC5-A0FE-9809-5FED3D9B757C}"/>
          </ac:spMkLst>
        </pc:spChg>
        <pc:spChg chg="mod">
          <ac:chgData name="Michaela Popelková" userId="4da947f916a43c95" providerId="LiveId" clId="{6DD51CC1-65E5-422B-893E-023BB93B2D10}" dt="2022-12-15T03:06:15.990" v="262"/>
          <ac:spMkLst>
            <pc:docMk/>
            <pc:sldMk cId="49387073" sldId="284"/>
            <ac:spMk id="16" creationId="{89798B0E-CD7F-FEC9-DD36-E154CF4C9EB2}"/>
          </ac:spMkLst>
        </pc:spChg>
        <pc:spChg chg="mod topLvl">
          <ac:chgData name="Michaela Popelková" userId="4da947f916a43c95" providerId="LiveId" clId="{6DD51CC1-65E5-422B-893E-023BB93B2D10}" dt="2022-12-15T03:14:01.348" v="310" actId="164"/>
          <ac:spMkLst>
            <pc:docMk/>
            <pc:sldMk cId="49387073" sldId="284"/>
            <ac:spMk id="25" creationId="{1390292E-CF4A-4AAE-B8F3-6810A56F228D}"/>
          </ac:spMkLst>
        </pc:spChg>
        <pc:spChg chg="mod topLvl">
          <ac:chgData name="Michaela Popelková" userId="4da947f916a43c95" providerId="LiveId" clId="{6DD51CC1-65E5-422B-893E-023BB93B2D10}" dt="2022-12-15T03:14:01.348" v="310" actId="164"/>
          <ac:spMkLst>
            <pc:docMk/>
            <pc:sldMk cId="49387073" sldId="284"/>
            <ac:spMk id="52" creationId="{2E8C3965-0F1C-B633-D50A-FFB1C9A9EA09}"/>
          </ac:spMkLst>
        </pc:spChg>
        <pc:spChg chg="mod topLvl">
          <ac:chgData name="Michaela Popelková" userId="4da947f916a43c95" providerId="LiveId" clId="{6DD51CC1-65E5-422B-893E-023BB93B2D10}" dt="2022-12-15T03:14:01.348" v="310" actId="164"/>
          <ac:spMkLst>
            <pc:docMk/>
            <pc:sldMk cId="49387073" sldId="284"/>
            <ac:spMk id="53" creationId="{0A0505EB-7F80-F3C0-E07F-0C1EADA1EA96}"/>
          </ac:spMkLst>
        </pc:spChg>
        <pc:spChg chg="mod">
          <ac:chgData name="Michaela Popelková" userId="4da947f916a43c95" providerId="LiveId" clId="{6DD51CC1-65E5-422B-893E-023BB93B2D10}" dt="2022-12-15T02:58:09.542" v="37" actId="165"/>
          <ac:spMkLst>
            <pc:docMk/>
            <pc:sldMk cId="49387073" sldId="284"/>
            <ac:spMk id="67" creationId="{79570097-A4DB-D1DF-E606-E04E67AC2E58}"/>
          </ac:spMkLst>
        </pc:spChg>
        <pc:spChg chg="mod">
          <ac:chgData name="Michaela Popelková" userId="4da947f916a43c95" providerId="LiveId" clId="{6DD51CC1-65E5-422B-893E-023BB93B2D10}" dt="2022-12-15T02:58:09.542" v="37" actId="165"/>
          <ac:spMkLst>
            <pc:docMk/>
            <pc:sldMk cId="49387073" sldId="284"/>
            <ac:spMk id="68" creationId="{0E38AC8B-BE3B-E8BA-EBDE-2EEF916773F8}"/>
          </ac:spMkLst>
        </pc:spChg>
        <pc:spChg chg="mod">
          <ac:chgData name="Michaela Popelková" userId="4da947f916a43c95" providerId="LiveId" clId="{6DD51CC1-65E5-422B-893E-023BB93B2D10}" dt="2022-12-15T02:58:09.542" v="37" actId="165"/>
          <ac:spMkLst>
            <pc:docMk/>
            <pc:sldMk cId="49387073" sldId="284"/>
            <ac:spMk id="70" creationId="{CB511C70-7A63-F363-9167-F2FF6D463B97}"/>
          </ac:spMkLst>
        </pc:spChg>
        <pc:spChg chg="mod">
          <ac:chgData name="Michaela Popelková" userId="4da947f916a43c95" providerId="LiveId" clId="{6DD51CC1-65E5-422B-893E-023BB93B2D10}" dt="2022-12-15T02:58:09.542" v="37" actId="165"/>
          <ac:spMkLst>
            <pc:docMk/>
            <pc:sldMk cId="49387073" sldId="284"/>
            <ac:spMk id="72" creationId="{AA693021-56E1-0867-716F-0A0106D3DD10}"/>
          </ac:spMkLst>
        </pc:spChg>
        <pc:spChg chg="del mod">
          <ac:chgData name="Michaela Popelková" userId="4da947f916a43c95" providerId="LiveId" clId="{6DD51CC1-65E5-422B-893E-023BB93B2D10}" dt="2022-12-15T02:58:17.820" v="40" actId="478"/>
          <ac:spMkLst>
            <pc:docMk/>
            <pc:sldMk cId="49387073" sldId="284"/>
            <ac:spMk id="73" creationId="{AC9F5CE6-1720-FF27-0218-C870E07B6286}"/>
          </ac:spMkLst>
        </pc:spChg>
        <pc:spChg chg="mod topLvl">
          <ac:chgData name="Michaela Popelková" userId="4da947f916a43c95" providerId="LiveId" clId="{6DD51CC1-65E5-422B-893E-023BB93B2D10}" dt="2022-12-15T03:14:01.348" v="310" actId="164"/>
          <ac:spMkLst>
            <pc:docMk/>
            <pc:sldMk cId="49387073" sldId="284"/>
            <ac:spMk id="75" creationId="{78E77C26-61F6-1343-E141-E14976B2FE67}"/>
          </ac:spMkLst>
        </pc:spChg>
        <pc:spChg chg="del mod topLvl">
          <ac:chgData name="Michaela Popelková" userId="4da947f916a43c95" providerId="LiveId" clId="{6DD51CC1-65E5-422B-893E-023BB93B2D10}" dt="2022-12-15T02:58:15.560" v="39" actId="478"/>
          <ac:spMkLst>
            <pc:docMk/>
            <pc:sldMk cId="49387073" sldId="284"/>
            <ac:spMk id="76" creationId="{E5AF06C9-B446-5B44-2C14-3F8F784AB478}"/>
          </ac:spMkLst>
        </pc:spChg>
        <pc:grpChg chg="del">
          <ac:chgData name="Michaela Popelková" userId="4da947f916a43c95" providerId="LiveId" clId="{6DD51CC1-65E5-422B-893E-023BB93B2D10}" dt="2022-12-15T02:58:05.192" v="36" actId="165"/>
          <ac:grpSpMkLst>
            <pc:docMk/>
            <pc:sldMk cId="49387073" sldId="284"/>
            <ac:grpSpMk id="3" creationId="{2AC65681-56C8-1813-0C3F-08311CFD8970}"/>
          </ac:grpSpMkLst>
        </pc:grpChg>
        <pc:grpChg chg="add mod">
          <ac:chgData name="Michaela Popelková" userId="4da947f916a43c95" providerId="LiveId" clId="{6DD51CC1-65E5-422B-893E-023BB93B2D10}" dt="2022-12-15T03:14:01.348" v="310" actId="164"/>
          <ac:grpSpMkLst>
            <pc:docMk/>
            <pc:sldMk cId="49387073" sldId="284"/>
            <ac:grpSpMk id="5" creationId="{88D2533E-C97B-A12E-71BA-DCDCCD8B7A27}"/>
          </ac:grpSpMkLst>
        </pc:grpChg>
        <pc:grpChg chg="add mod">
          <ac:chgData name="Michaela Popelková" userId="4da947f916a43c95" providerId="LiveId" clId="{6DD51CC1-65E5-422B-893E-023BB93B2D10}" dt="2022-12-15T03:14:01.348" v="310" actId="164"/>
          <ac:grpSpMkLst>
            <pc:docMk/>
            <pc:sldMk cId="49387073" sldId="284"/>
            <ac:grpSpMk id="11" creationId="{F893E789-BFFD-0CB4-24FA-35AED75562E2}"/>
          </ac:grpSpMkLst>
        </pc:grpChg>
        <pc:grpChg chg="mod">
          <ac:chgData name="Michaela Popelková" userId="4da947f916a43c95" providerId="LiveId" clId="{6DD51CC1-65E5-422B-893E-023BB93B2D10}" dt="2022-12-15T03:06:15.990" v="262"/>
          <ac:grpSpMkLst>
            <pc:docMk/>
            <pc:sldMk cId="49387073" sldId="284"/>
            <ac:grpSpMk id="14" creationId="{2FA9C1BB-DF51-4877-4E37-B2027ED8E65A}"/>
          </ac:grpSpMkLst>
        </pc:grpChg>
        <pc:grpChg chg="add mod">
          <ac:chgData name="Michaela Popelková" userId="4da947f916a43c95" providerId="LiveId" clId="{6DD51CC1-65E5-422B-893E-023BB93B2D10}" dt="2022-12-15T03:14:01.348" v="310" actId="164"/>
          <ac:grpSpMkLst>
            <pc:docMk/>
            <pc:sldMk cId="49387073" sldId="284"/>
            <ac:grpSpMk id="18" creationId="{105C9BC3-C6F3-8FA0-0A13-5CF358AA7494}"/>
          </ac:grpSpMkLst>
        </pc:grpChg>
        <pc:grpChg chg="del mod topLvl">
          <ac:chgData name="Michaela Popelková" userId="4da947f916a43c95" providerId="LiveId" clId="{6DD51CC1-65E5-422B-893E-023BB93B2D10}" dt="2022-12-15T02:58:09.542" v="37" actId="165"/>
          <ac:grpSpMkLst>
            <pc:docMk/>
            <pc:sldMk cId="49387073" sldId="284"/>
            <ac:grpSpMk id="50" creationId="{8673F3C9-5F0A-EF97-8F20-415682072471}"/>
          </ac:grpSpMkLst>
        </pc:grpChg>
        <pc:grpChg chg="del mod topLvl">
          <ac:chgData name="Michaela Popelková" userId="4da947f916a43c95" providerId="LiveId" clId="{6DD51CC1-65E5-422B-893E-023BB93B2D10}" dt="2022-12-15T02:58:15.560" v="39" actId="478"/>
          <ac:grpSpMkLst>
            <pc:docMk/>
            <pc:sldMk cId="49387073" sldId="284"/>
            <ac:grpSpMk id="54" creationId="{E98041B5-6508-6117-009B-77025A84EA96}"/>
          </ac:grpSpMkLst>
        </pc:grpChg>
        <pc:grpChg chg="mod topLvl">
          <ac:chgData name="Michaela Popelková" userId="4da947f916a43c95" providerId="LiveId" clId="{6DD51CC1-65E5-422B-893E-023BB93B2D10}" dt="2022-12-15T03:14:01.348" v="310" actId="164"/>
          <ac:grpSpMkLst>
            <pc:docMk/>
            <pc:sldMk cId="49387073" sldId="284"/>
            <ac:grpSpMk id="62" creationId="{8739E5B9-C3F7-7F46-553C-4A43BC6F790B}"/>
          </ac:grpSpMkLst>
        </pc:grpChg>
        <pc:grpChg chg="del mod topLvl">
          <ac:chgData name="Michaela Popelková" userId="4da947f916a43c95" providerId="LiveId" clId="{6DD51CC1-65E5-422B-893E-023BB93B2D10}" dt="2022-12-15T02:58:12.601" v="38" actId="478"/>
          <ac:grpSpMkLst>
            <pc:docMk/>
            <pc:sldMk cId="49387073" sldId="284"/>
            <ac:grpSpMk id="64" creationId="{60606CFE-5862-3698-2713-74EDF6885BF8}"/>
          </ac:grpSpMkLst>
        </pc:grpChg>
        <pc:grpChg chg="mod">
          <ac:chgData name="Michaela Popelková" userId="4da947f916a43c95" providerId="LiveId" clId="{6DD51CC1-65E5-422B-893E-023BB93B2D10}" dt="2022-12-15T02:58:09.542" v="37" actId="165"/>
          <ac:grpSpMkLst>
            <pc:docMk/>
            <pc:sldMk cId="49387073" sldId="284"/>
            <ac:grpSpMk id="65" creationId="{1FE2C8E5-9B05-650F-D8DC-152C73DC0CED}"/>
          </ac:grpSpMkLst>
        </pc:grpChg>
        <pc:grpChg chg="mod">
          <ac:chgData name="Michaela Popelková" userId="4da947f916a43c95" providerId="LiveId" clId="{6DD51CC1-65E5-422B-893E-023BB93B2D10}" dt="2022-12-15T02:58:09.542" v="37" actId="165"/>
          <ac:grpSpMkLst>
            <pc:docMk/>
            <pc:sldMk cId="49387073" sldId="284"/>
            <ac:grpSpMk id="69" creationId="{D9112D4C-BEBD-8CA4-2184-DEDC07F43842}"/>
          </ac:grpSpMkLst>
        </pc:grpChg>
        <pc:picChg chg="mod topLvl">
          <ac:chgData name="Michaela Popelková" userId="4da947f916a43c95" providerId="LiveId" clId="{6DD51CC1-65E5-422B-893E-023BB93B2D10}" dt="2022-12-15T03:14:01.348" v="310" actId="164"/>
          <ac:picMkLst>
            <pc:docMk/>
            <pc:sldMk cId="49387073" sldId="284"/>
            <ac:picMk id="6" creationId="{A460088A-27BE-6717-9A9F-2AB44771E71A}"/>
          </ac:picMkLst>
        </pc:picChg>
        <pc:picChg chg="mod">
          <ac:chgData name="Michaela Popelková" userId="4da947f916a43c95" providerId="LiveId" clId="{6DD51CC1-65E5-422B-893E-023BB93B2D10}" dt="2022-12-15T03:06:15.990" v="262"/>
          <ac:picMkLst>
            <pc:docMk/>
            <pc:sldMk cId="49387073" sldId="284"/>
            <ac:picMk id="10" creationId="{2BEB411B-6990-6244-B616-0B29DE56E2EC}"/>
          </ac:picMkLst>
        </pc:picChg>
        <pc:picChg chg="mod">
          <ac:chgData name="Michaela Popelková" userId="4da947f916a43c95" providerId="LiveId" clId="{6DD51CC1-65E5-422B-893E-023BB93B2D10}" dt="2022-12-15T03:06:15.990" v="262"/>
          <ac:picMkLst>
            <pc:docMk/>
            <pc:sldMk cId="49387073" sldId="284"/>
            <ac:picMk id="15" creationId="{B6A8BCBA-11BF-70C6-1F00-D95C01DF1EAE}"/>
          </ac:picMkLst>
        </pc:picChg>
        <pc:picChg chg="mod">
          <ac:chgData name="Michaela Popelková" userId="4da947f916a43c95" providerId="LiveId" clId="{6DD51CC1-65E5-422B-893E-023BB93B2D10}" dt="2022-12-15T03:06:15.990" v="262"/>
          <ac:picMkLst>
            <pc:docMk/>
            <pc:sldMk cId="49387073" sldId="284"/>
            <ac:picMk id="17" creationId="{581FEB26-76D6-5CF9-24C1-2D9F3B5FE667}"/>
          </ac:picMkLst>
        </pc:picChg>
        <pc:picChg chg="mod topLvl">
          <ac:chgData name="Michaela Popelková" userId="4da947f916a43c95" providerId="LiveId" clId="{6DD51CC1-65E5-422B-893E-023BB93B2D10}" dt="2022-12-15T03:14:01.348" v="310" actId="164"/>
          <ac:picMkLst>
            <pc:docMk/>
            <pc:sldMk cId="49387073" sldId="284"/>
            <ac:picMk id="51" creationId="{998496CA-8885-1E27-A820-CD8348AC6862}"/>
          </ac:picMkLst>
        </pc:picChg>
        <pc:picChg chg="mod topLvl">
          <ac:chgData name="Michaela Popelková" userId="4da947f916a43c95" providerId="LiveId" clId="{6DD51CC1-65E5-422B-893E-023BB93B2D10}" dt="2022-12-15T03:14:01.348" v="310" actId="164"/>
          <ac:picMkLst>
            <pc:docMk/>
            <pc:sldMk cId="49387073" sldId="284"/>
            <ac:picMk id="63" creationId="{84DBFB17-95F3-DC1E-329D-D89F9D91BA7F}"/>
          </ac:picMkLst>
        </pc:picChg>
        <pc:picChg chg="mod">
          <ac:chgData name="Michaela Popelková" userId="4da947f916a43c95" providerId="LiveId" clId="{6DD51CC1-65E5-422B-893E-023BB93B2D10}" dt="2022-12-15T02:58:09.542" v="37" actId="165"/>
          <ac:picMkLst>
            <pc:docMk/>
            <pc:sldMk cId="49387073" sldId="284"/>
            <ac:picMk id="66" creationId="{68D8F793-736B-3FBA-F152-92B8B4F1F2A8}"/>
          </ac:picMkLst>
        </pc:picChg>
        <pc:picChg chg="mod">
          <ac:chgData name="Michaela Popelková" userId="4da947f916a43c95" providerId="LiveId" clId="{6DD51CC1-65E5-422B-893E-023BB93B2D10}" dt="2022-12-15T02:58:09.542" v="37" actId="165"/>
          <ac:picMkLst>
            <pc:docMk/>
            <pc:sldMk cId="49387073" sldId="284"/>
            <ac:picMk id="71" creationId="{5C23B11F-950F-41CB-1CEC-01AC3D429507}"/>
          </ac:picMkLst>
        </pc:picChg>
        <pc:picChg chg="mod">
          <ac:chgData name="Michaela Popelková" userId="4da947f916a43c95" providerId="LiveId" clId="{6DD51CC1-65E5-422B-893E-023BB93B2D10}" dt="2022-12-15T02:58:09.542" v="37" actId="165"/>
          <ac:picMkLst>
            <pc:docMk/>
            <pc:sldMk cId="49387073" sldId="284"/>
            <ac:picMk id="74" creationId="{CD6FC9F7-09A5-AEA1-1611-A533B6F1F5BD}"/>
          </ac:picMkLst>
        </pc:picChg>
      </pc:sldChg>
      <pc:sldChg chg="addSp delSp modSp mod">
        <pc:chgData name="Michaela Popelková" userId="4da947f916a43c95" providerId="LiveId" clId="{6DD51CC1-65E5-422B-893E-023BB93B2D10}" dt="2022-12-15T03:13:53.292" v="309" actId="164"/>
        <pc:sldMkLst>
          <pc:docMk/>
          <pc:sldMk cId="2728719615" sldId="285"/>
        </pc:sldMkLst>
        <pc:spChg chg="mod topLvl">
          <ac:chgData name="Michaela Popelková" userId="4da947f916a43c95" providerId="LiveId" clId="{6DD51CC1-65E5-422B-893E-023BB93B2D10}" dt="2022-12-15T03:13:53.292" v="309" actId="164"/>
          <ac:spMkLst>
            <pc:docMk/>
            <pc:sldMk cId="2728719615" sldId="285"/>
            <ac:spMk id="2" creationId="{DE322BCE-0271-4C8E-9878-A7CF42C7A47B}"/>
          </ac:spMkLst>
        </pc:spChg>
        <pc:spChg chg="mod topLvl">
          <ac:chgData name="Michaela Popelková" userId="4da947f916a43c95" providerId="LiveId" clId="{6DD51CC1-65E5-422B-893E-023BB93B2D10}" dt="2022-12-15T03:13:53.292" v="309" actId="164"/>
          <ac:spMkLst>
            <pc:docMk/>
            <pc:sldMk cId="2728719615" sldId="285"/>
            <ac:spMk id="4" creationId="{B2D51A9C-E357-6E3C-DBD9-8B99218F4FF4}"/>
          </ac:spMkLst>
        </pc:spChg>
        <pc:spChg chg="mod topLvl">
          <ac:chgData name="Michaela Popelková" userId="4da947f916a43c95" providerId="LiveId" clId="{6DD51CC1-65E5-422B-893E-023BB93B2D10}" dt="2022-12-15T03:13:53.292" v="309" actId="164"/>
          <ac:spMkLst>
            <pc:docMk/>
            <pc:sldMk cId="2728719615" sldId="285"/>
            <ac:spMk id="5" creationId="{FCD0A4BF-1EA8-4D3D-A909-621851728C68}"/>
          </ac:spMkLst>
        </pc:spChg>
        <pc:spChg chg="mod">
          <ac:chgData name="Michaela Popelková" userId="4da947f916a43c95" providerId="LiveId" clId="{6DD51CC1-65E5-422B-893E-023BB93B2D10}" dt="2022-12-15T02:57:50.836" v="32" actId="165"/>
          <ac:spMkLst>
            <pc:docMk/>
            <pc:sldMk cId="2728719615" sldId="285"/>
            <ac:spMk id="12" creationId="{FEA07F48-CA60-E633-497E-2B75C126922F}"/>
          </ac:spMkLst>
        </pc:spChg>
        <pc:spChg chg="mod">
          <ac:chgData name="Michaela Popelková" userId="4da947f916a43c95" providerId="LiveId" clId="{6DD51CC1-65E5-422B-893E-023BB93B2D10}" dt="2022-12-15T02:57:50.836" v="32" actId="165"/>
          <ac:spMkLst>
            <pc:docMk/>
            <pc:sldMk cId="2728719615" sldId="285"/>
            <ac:spMk id="13" creationId="{EE71F5AF-D515-ADB7-0629-A04A056A01EC}"/>
          </ac:spMkLst>
        </pc:spChg>
        <pc:spChg chg="mod">
          <ac:chgData name="Michaela Popelková" userId="4da947f916a43c95" providerId="LiveId" clId="{6DD51CC1-65E5-422B-893E-023BB93B2D10}" dt="2022-12-15T02:57:50.836" v="32" actId="165"/>
          <ac:spMkLst>
            <pc:docMk/>
            <pc:sldMk cId="2728719615" sldId="285"/>
            <ac:spMk id="15" creationId="{2FE6DC6A-F906-888D-5333-B8C9AD4329B5}"/>
          </ac:spMkLst>
        </pc:spChg>
        <pc:spChg chg="mod">
          <ac:chgData name="Michaela Popelková" userId="4da947f916a43c95" providerId="LiveId" clId="{6DD51CC1-65E5-422B-893E-023BB93B2D10}" dt="2022-12-15T02:57:50.836" v="32" actId="165"/>
          <ac:spMkLst>
            <pc:docMk/>
            <pc:sldMk cId="2728719615" sldId="285"/>
            <ac:spMk id="17" creationId="{A7A14CCD-1C71-C5F6-8604-5842B65AAACF}"/>
          </ac:spMkLst>
        </pc:spChg>
        <pc:spChg chg="del mod">
          <ac:chgData name="Michaela Popelková" userId="4da947f916a43c95" providerId="LiveId" clId="{6DD51CC1-65E5-422B-893E-023BB93B2D10}" dt="2022-12-15T02:57:58.799" v="35" actId="478"/>
          <ac:spMkLst>
            <pc:docMk/>
            <pc:sldMk cId="2728719615" sldId="285"/>
            <ac:spMk id="18" creationId="{79B1BEE2-5B72-9215-A943-53E77E13B02A}"/>
          </ac:spMkLst>
        </pc:spChg>
        <pc:spChg chg="add mod">
          <ac:chgData name="Michaela Popelková" userId="4da947f916a43c95" providerId="LiveId" clId="{6DD51CC1-65E5-422B-893E-023BB93B2D10}" dt="2022-12-15T03:13:53.292" v="309" actId="164"/>
          <ac:spMkLst>
            <pc:docMk/>
            <pc:sldMk cId="2728719615" sldId="285"/>
            <ac:spMk id="20" creationId="{3C0B08FF-7A62-0DD0-09E2-47DBB4B200DF}"/>
          </ac:spMkLst>
        </pc:spChg>
        <pc:spChg chg="mod topLvl">
          <ac:chgData name="Michaela Popelková" userId="4da947f916a43c95" providerId="LiveId" clId="{6DD51CC1-65E5-422B-893E-023BB93B2D10}" dt="2022-12-15T03:13:53.292" v="309" actId="164"/>
          <ac:spMkLst>
            <pc:docMk/>
            <pc:sldMk cId="2728719615" sldId="285"/>
            <ac:spMk id="23" creationId="{1A9FD2D8-4D57-6B99-B56E-146CC996B325}"/>
          </ac:spMkLst>
        </pc:spChg>
        <pc:spChg chg="del mod topLvl">
          <ac:chgData name="Michaela Popelková" userId="4da947f916a43c95" providerId="LiveId" clId="{6DD51CC1-65E5-422B-893E-023BB93B2D10}" dt="2022-12-15T02:57:56.029" v="34" actId="478"/>
          <ac:spMkLst>
            <pc:docMk/>
            <pc:sldMk cId="2728719615" sldId="285"/>
            <ac:spMk id="24" creationId="{117B8459-7C4F-37CA-D63B-05E17E275AFA}"/>
          </ac:spMkLst>
        </pc:spChg>
        <pc:spChg chg="mod topLvl">
          <ac:chgData name="Michaela Popelková" userId="4da947f916a43c95" providerId="LiveId" clId="{6DD51CC1-65E5-422B-893E-023BB93B2D10}" dt="2022-12-15T03:13:53.292" v="309" actId="164"/>
          <ac:spMkLst>
            <pc:docMk/>
            <pc:sldMk cId="2728719615" sldId="285"/>
            <ac:spMk id="25" creationId="{1390292E-CF4A-4AAE-B8F3-6810A56F228D}"/>
          </ac:spMkLst>
        </pc:spChg>
        <pc:spChg chg="mod">
          <ac:chgData name="Michaela Popelková" userId="4da947f916a43c95" providerId="LiveId" clId="{6DD51CC1-65E5-422B-893E-023BB93B2D10}" dt="2022-12-15T03:06:20.969" v="263"/>
          <ac:spMkLst>
            <pc:docMk/>
            <pc:sldMk cId="2728719615" sldId="285"/>
            <ac:spMk id="26" creationId="{6C93D714-9DD9-7B28-090C-C63694A5EDEE}"/>
          </ac:spMkLst>
        </pc:spChg>
        <pc:spChg chg="mod">
          <ac:chgData name="Michaela Popelková" userId="4da947f916a43c95" providerId="LiveId" clId="{6DD51CC1-65E5-422B-893E-023BB93B2D10}" dt="2022-12-15T03:06:20.969" v="263"/>
          <ac:spMkLst>
            <pc:docMk/>
            <pc:sldMk cId="2728719615" sldId="285"/>
            <ac:spMk id="27" creationId="{BC29D1BA-80F8-3BF6-0BD1-EA634433C769}"/>
          </ac:spMkLst>
        </pc:spChg>
        <pc:spChg chg="mod">
          <ac:chgData name="Michaela Popelková" userId="4da947f916a43c95" providerId="LiveId" clId="{6DD51CC1-65E5-422B-893E-023BB93B2D10}" dt="2022-12-15T03:06:20.969" v="263"/>
          <ac:spMkLst>
            <pc:docMk/>
            <pc:sldMk cId="2728719615" sldId="285"/>
            <ac:spMk id="30" creationId="{4FFDE366-92CC-B5B9-B71D-5E285BA297D2}"/>
          </ac:spMkLst>
        </pc:spChg>
        <pc:spChg chg="mod">
          <ac:chgData name="Michaela Popelková" userId="4da947f916a43c95" providerId="LiveId" clId="{6DD51CC1-65E5-422B-893E-023BB93B2D10}" dt="2022-12-15T03:06:20.969" v="263"/>
          <ac:spMkLst>
            <pc:docMk/>
            <pc:sldMk cId="2728719615" sldId="285"/>
            <ac:spMk id="31" creationId="{C31CC9EF-5F04-CB6E-D325-7E3ABD368BC7}"/>
          </ac:spMkLst>
        </pc:spChg>
        <pc:spChg chg="mod">
          <ac:chgData name="Michaela Popelková" userId="4da947f916a43c95" providerId="LiveId" clId="{6DD51CC1-65E5-422B-893E-023BB93B2D10}" dt="2022-12-15T03:06:20.969" v="263"/>
          <ac:spMkLst>
            <pc:docMk/>
            <pc:sldMk cId="2728719615" sldId="285"/>
            <ac:spMk id="34" creationId="{BE6990A0-B3E1-CC52-F9B3-C52E90AA455A}"/>
          </ac:spMkLst>
        </pc:spChg>
        <pc:grpChg chg="del mod topLvl">
          <ac:chgData name="Michaela Popelková" userId="4da947f916a43c95" providerId="LiveId" clId="{6DD51CC1-65E5-422B-893E-023BB93B2D10}" dt="2022-12-15T02:57:50.836" v="32" actId="165"/>
          <ac:grpSpMkLst>
            <pc:docMk/>
            <pc:sldMk cId="2728719615" sldId="285"/>
            <ac:grpSpMk id="3" creationId="{6D1266BD-CEA0-DDAD-E1CF-087DE57A7FD8}"/>
          </ac:grpSpMkLst>
        </pc:grpChg>
        <pc:grpChg chg="del mod topLvl">
          <ac:chgData name="Michaela Popelková" userId="4da947f916a43c95" providerId="LiveId" clId="{6DD51CC1-65E5-422B-893E-023BB93B2D10}" dt="2022-12-15T02:57:56.029" v="34" actId="478"/>
          <ac:grpSpMkLst>
            <pc:docMk/>
            <pc:sldMk cId="2728719615" sldId="285"/>
            <ac:grpSpMk id="6" creationId="{B86A442C-1179-7755-9C5C-89887E1D5E88}"/>
          </ac:grpSpMkLst>
        </pc:grpChg>
        <pc:grpChg chg="mod topLvl">
          <ac:chgData name="Michaela Popelková" userId="4da947f916a43c95" providerId="LiveId" clId="{6DD51CC1-65E5-422B-893E-023BB93B2D10}" dt="2022-12-15T03:13:53.292" v="309" actId="164"/>
          <ac:grpSpMkLst>
            <pc:docMk/>
            <pc:sldMk cId="2728719615" sldId="285"/>
            <ac:grpSpMk id="7" creationId="{3837B975-D858-EC14-CC7B-7AFAACC6184B}"/>
          </ac:grpSpMkLst>
        </pc:grpChg>
        <pc:grpChg chg="del mod topLvl">
          <ac:chgData name="Michaela Popelková" userId="4da947f916a43c95" providerId="LiveId" clId="{6DD51CC1-65E5-422B-893E-023BB93B2D10}" dt="2022-12-15T02:57:53.019" v="33" actId="478"/>
          <ac:grpSpMkLst>
            <pc:docMk/>
            <pc:sldMk cId="2728719615" sldId="285"/>
            <ac:grpSpMk id="9" creationId="{C125B6CD-8BB1-F58C-A48E-E4EB4A9FE116}"/>
          </ac:grpSpMkLst>
        </pc:grpChg>
        <pc:grpChg chg="mod">
          <ac:chgData name="Michaela Popelková" userId="4da947f916a43c95" providerId="LiveId" clId="{6DD51CC1-65E5-422B-893E-023BB93B2D10}" dt="2022-12-15T02:57:50.836" v="32" actId="165"/>
          <ac:grpSpMkLst>
            <pc:docMk/>
            <pc:sldMk cId="2728719615" sldId="285"/>
            <ac:grpSpMk id="10" creationId="{DD70F924-EAFD-9CE6-6D3F-84DFD5E36CA5}"/>
          </ac:grpSpMkLst>
        </pc:grpChg>
        <pc:grpChg chg="mod">
          <ac:chgData name="Michaela Popelková" userId="4da947f916a43c95" providerId="LiveId" clId="{6DD51CC1-65E5-422B-893E-023BB93B2D10}" dt="2022-12-15T02:57:50.836" v="32" actId="165"/>
          <ac:grpSpMkLst>
            <pc:docMk/>
            <pc:sldMk cId="2728719615" sldId="285"/>
            <ac:grpSpMk id="14" creationId="{EEB05F8D-51C4-D399-8745-5959A4D4C750}"/>
          </ac:grpSpMkLst>
        </pc:grpChg>
        <pc:grpChg chg="del">
          <ac:chgData name="Michaela Popelková" userId="4da947f916a43c95" providerId="LiveId" clId="{6DD51CC1-65E5-422B-893E-023BB93B2D10}" dt="2022-12-15T02:57:49.147" v="31" actId="165"/>
          <ac:grpSpMkLst>
            <pc:docMk/>
            <pc:sldMk cId="2728719615" sldId="285"/>
            <ac:grpSpMk id="19" creationId="{981F6F46-5D4B-9239-5451-23766106C271}"/>
          </ac:grpSpMkLst>
        </pc:grpChg>
        <pc:grpChg chg="add mod">
          <ac:chgData name="Michaela Popelková" userId="4da947f916a43c95" providerId="LiveId" clId="{6DD51CC1-65E5-422B-893E-023BB93B2D10}" dt="2022-12-15T03:13:53.292" v="309" actId="164"/>
          <ac:grpSpMkLst>
            <pc:docMk/>
            <pc:sldMk cId="2728719615" sldId="285"/>
            <ac:grpSpMk id="21" creationId="{DEE3B840-6DF4-3195-56FB-599310B8CBB3}"/>
          </ac:grpSpMkLst>
        </pc:grpChg>
        <pc:grpChg chg="add mod">
          <ac:chgData name="Michaela Popelková" userId="4da947f916a43c95" providerId="LiveId" clId="{6DD51CC1-65E5-422B-893E-023BB93B2D10}" dt="2022-12-15T03:13:53.292" v="309" actId="164"/>
          <ac:grpSpMkLst>
            <pc:docMk/>
            <pc:sldMk cId="2728719615" sldId="285"/>
            <ac:grpSpMk id="29" creationId="{8CDE3CDC-F4BC-507F-2406-AAABD03BAF86}"/>
          </ac:grpSpMkLst>
        </pc:grpChg>
        <pc:grpChg chg="mod">
          <ac:chgData name="Michaela Popelková" userId="4da947f916a43c95" providerId="LiveId" clId="{6DD51CC1-65E5-422B-893E-023BB93B2D10}" dt="2022-12-15T03:06:20.969" v="263"/>
          <ac:grpSpMkLst>
            <pc:docMk/>
            <pc:sldMk cId="2728719615" sldId="285"/>
            <ac:grpSpMk id="32" creationId="{81B0B6D6-85AA-272D-E0A5-AAF5E3AC767B}"/>
          </ac:grpSpMkLst>
        </pc:grpChg>
        <pc:grpChg chg="add mod">
          <ac:chgData name="Michaela Popelková" userId="4da947f916a43c95" providerId="LiveId" clId="{6DD51CC1-65E5-422B-893E-023BB93B2D10}" dt="2022-12-15T03:13:53.292" v="309" actId="164"/>
          <ac:grpSpMkLst>
            <pc:docMk/>
            <pc:sldMk cId="2728719615" sldId="285"/>
            <ac:grpSpMk id="36" creationId="{9C52C069-5DAD-62D5-501F-0968A798DEC9}"/>
          </ac:grpSpMkLst>
        </pc:grpChg>
        <pc:picChg chg="mod topLvl">
          <ac:chgData name="Michaela Popelková" userId="4da947f916a43c95" providerId="LiveId" clId="{6DD51CC1-65E5-422B-893E-023BB93B2D10}" dt="2022-12-15T03:13:53.292" v="309" actId="164"/>
          <ac:picMkLst>
            <pc:docMk/>
            <pc:sldMk cId="2728719615" sldId="285"/>
            <ac:picMk id="8" creationId="{EC230197-BD39-1BDF-79A2-0DAADE5A625A}"/>
          </ac:picMkLst>
        </pc:picChg>
        <pc:picChg chg="mod">
          <ac:chgData name="Michaela Popelková" userId="4da947f916a43c95" providerId="LiveId" clId="{6DD51CC1-65E5-422B-893E-023BB93B2D10}" dt="2022-12-15T02:57:50.836" v="32" actId="165"/>
          <ac:picMkLst>
            <pc:docMk/>
            <pc:sldMk cId="2728719615" sldId="285"/>
            <ac:picMk id="11" creationId="{9215259B-AE9C-F092-15FC-A54BD8081DEE}"/>
          </ac:picMkLst>
        </pc:picChg>
        <pc:picChg chg="mod">
          <ac:chgData name="Michaela Popelková" userId="4da947f916a43c95" providerId="LiveId" clId="{6DD51CC1-65E5-422B-893E-023BB93B2D10}" dt="2022-12-15T02:57:50.836" v="32" actId="165"/>
          <ac:picMkLst>
            <pc:docMk/>
            <pc:sldMk cId="2728719615" sldId="285"/>
            <ac:picMk id="16" creationId="{45F1F307-C966-10C9-A95D-149F26947EF9}"/>
          </ac:picMkLst>
        </pc:picChg>
        <pc:picChg chg="mod">
          <ac:chgData name="Michaela Popelková" userId="4da947f916a43c95" providerId="LiveId" clId="{6DD51CC1-65E5-422B-893E-023BB93B2D10}" dt="2022-12-15T02:57:50.836" v="32" actId="165"/>
          <ac:picMkLst>
            <pc:docMk/>
            <pc:sldMk cId="2728719615" sldId="285"/>
            <ac:picMk id="22" creationId="{57DD8EB9-652F-C551-FB7A-AF26DC548BF4}"/>
          </ac:picMkLst>
        </pc:picChg>
        <pc:picChg chg="mod">
          <ac:chgData name="Michaela Popelková" userId="4da947f916a43c95" providerId="LiveId" clId="{6DD51CC1-65E5-422B-893E-023BB93B2D10}" dt="2022-12-15T03:06:20.969" v="263"/>
          <ac:picMkLst>
            <pc:docMk/>
            <pc:sldMk cId="2728719615" sldId="285"/>
            <ac:picMk id="28" creationId="{DC8519D3-4300-09FF-25AA-7D082F3406B2}"/>
          </ac:picMkLst>
        </pc:picChg>
        <pc:picChg chg="mod">
          <ac:chgData name="Michaela Popelková" userId="4da947f916a43c95" providerId="LiveId" clId="{6DD51CC1-65E5-422B-893E-023BB93B2D10}" dt="2022-12-15T03:06:20.969" v="263"/>
          <ac:picMkLst>
            <pc:docMk/>
            <pc:sldMk cId="2728719615" sldId="285"/>
            <ac:picMk id="33" creationId="{565F8A29-E12F-D2BE-067B-C8FB0CE2DB19}"/>
          </ac:picMkLst>
        </pc:picChg>
        <pc:picChg chg="mod">
          <ac:chgData name="Michaela Popelková" userId="4da947f916a43c95" providerId="LiveId" clId="{6DD51CC1-65E5-422B-893E-023BB93B2D10}" dt="2022-12-15T03:06:20.969" v="263"/>
          <ac:picMkLst>
            <pc:docMk/>
            <pc:sldMk cId="2728719615" sldId="285"/>
            <ac:picMk id="35" creationId="{8DE9B954-9A09-11DB-F562-C38300919856}"/>
          </ac:picMkLst>
        </pc:picChg>
        <pc:picChg chg="mod topLvl">
          <ac:chgData name="Michaela Popelková" userId="4da947f916a43c95" providerId="LiveId" clId="{6DD51CC1-65E5-422B-893E-023BB93B2D10}" dt="2022-12-15T03:13:53.292" v="309" actId="164"/>
          <ac:picMkLst>
            <pc:docMk/>
            <pc:sldMk cId="2728719615" sldId="285"/>
            <ac:picMk id="50" creationId="{0DE21086-2B80-7FDA-3754-5BB9F179E42B}"/>
          </ac:picMkLst>
        </pc:picChg>
      </pc:sldChg>
      <pc:sldChg chg="addSp delSp modSp mod">
        <pc:chgData name="Michaela Popelková" userId="4da947f916a43c95" providerId="LiveId" clId="{6DD51CC1-65E5-422B-893E-023BB93B2D10}" dt="2022-12-15T03:14:48.591" v="318" actId="164"/>
        <pc:sldMkLst>
          <pc:docMk/>
          <pc:sldMk cId="3479976610" sldId="286"/>
        </pc:sldMkLst>
        <pc:spChg chg="mod">
          <ac:chgData name="Michaela Popelková" userId="4da947f916a43c95" providerId="LiveId" clId="{6DD51CC1-65E5-422B-893E-023BB93B2D10}" dt="2022-12-15T02:54:56.817" v="3" actId="165"/>
          <ac:spMkLst>
            <pc:docMk/>
            <pc:sldMk cId="3479976610" sldId="286"/>
            <ac:spMk id="6" creationId="{1C035710-74A8-A580-A0F6-F70E2DA1F00E}"/>
          </ac:spMkLst>
        </pc:spChg>
        <pc:spChg chg="mod">
          <ac:chgData name="Michaela Popelková" userId="4da947f916a43c95" providerId="LiveId" clId="{6DD51CC1-65E5-422B-893E-023BB93B2D10}" dt="2022-12-15T02:54:56.817" v="3" actId="165"/>
          <ac:spMkLst>
            <pc:docMk/>
            <pc:sldMk cId="3479976610" sldId="286"/>
            <ac:spMk id="7" creationId="{E79161BA-E57F-CE2B-495C-71853E972522}"/>
          </ac:spMkLst>
        </pc:spChg>
        <pc:spChg chg="mod">
          <ac:chgData name="Michaela Popelková" userId="4da947f916a43c95" providerId="LiveId" clId="{6DD51CC1-65E5-422B-893E-023BB93B2D10}" dt="2022-12-15T02:54:56.817" v="3" actId="165"/>
          <ac:spMkLst>
            <pc:docMk/>
            <pc:sldMk cId="3479976610" sldId="286"/>
            <ac:spMk id="9" creationId="{87568991-DDC5-7732-84DC-0EB66F5A9435}"/>
          </ac:spMkLst>
        </pc:spChg>
        <pc:spChg chg="add mod">
          <ac:chgData name="Michaela Popelková" userId="4da947f916a43c95" providerId="LiveId" clId="{6DD51CC1-65E5-422B-893E-023BB93B2D10}" dt="2022-12-15T03:14:48.591" v="318" actId="164"/>
          <ac:spMkLst>
            <pc:docMk/>
            <pc:sldMk cId="3479976610" sldId="286"/>
            <ac:spMk id="12" creationId="{B6A8B5C9-DDC2-1728-3183-78ECFFEA1258}"/>
          </ac:spMkLst>
        </pc:spChg>
        <pc:spChg chg="mod">
          <ac:chgData name="Michaela Popelková" userId="4da947f916a43c95" providerId="LiveId" clId="{6DD51CC1-65E5-422B-893E-023BB93B2D10}" dt="2022-12-15T02:55:03.221" v="6" actId="207"/>
          <ac:spMkLst>
            <pc:docMk/>
            <pc:sldMk cId="3479976610" sldId="286"/>
            <ac:spMk id="14" creationId="{DA18275E-C3C9-5988-2008-24AE13AEDE94}"/>
          </ac:spMkLst>
        </pc:spChg>
        <pc:spChg chg="mod">
          <ac:chgData name="Michaela Popelková" userId="4da947f916a43c95" providerId="LiveId" clId="{6DD51CC1-65E5-422B-893E-023BB93B2D10}" dt="2022-12-15T02:55:03.221" v="6" actId="207"/>
          <ac:spMkLst>
            <pc:docMk/>
            <pc:sldMk cId="3479976610" sldId="286"/>
            <ac:spMk id="15" creationId="{338997CB-5259-60E9-7032-8D32481A54E6}"/>
          </ac:spMkLst>
        </pc:spChg>
        <pc:spChg chg="mod">
          <ac:chgData name="Michaela Popelková" userId="4da947f916a43c95" providerId="LiveId" clId="{6DD51CC1-65E5-422B-893E-023BB93B2D10}" dt="2022-12-15T02:55:03.221" v="6" actId="207"/>
          <ac:spMkLst>
            <pc:docMk/>
            <pc:sldMk cId="3479976610" sldId="286"/>
            <ac:spMk id="18" creationId="{372F83D4-B438-8A40-EE4E-E4718A6401B0}"/>
          </ac:spMkLst>
        </pc:spChg>
        <pc:spChg chg="mod topLvl">
          <ac:chgData name="Michaela Popelková" userId="4da947f916a43c95" providerId="LiveId" clId="{6DD51CC1-65E5-422B-893E-023BB93B2D10}" dt="2022-12-15T03:14:48.591" v="318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6DD51CC1-65E5-422B-893E-023BB93B2D10}" dt="2022-12-15T03:14:48.591" v="318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6DD51CC1-65E5-422B-893E-023BB93B2D10}" dt="2022-12-15T02:54:56.817" v="3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6DD51CC1-65E5-422B-893E-023BB93B2D10}" dt="2022-12-15T02:54:56.817" v="3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6DD51CC1-65E5-422B-893E-023BB93B2D10}" dt="2022-12-15T03:05:08.158" v="249" actId="1076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6DD51CC1-65E5-422B-893E-023BB93B2D10}" dt="2022-12-15T03:14:48.591" v="318" actId="164"/>
          <ac:spMkLst>
            <pc:docMk/>
            <pc:sldMk cId="3479976610" sldId="286"/>
            <ac:spMk id="57" creationId="{8E8A3043-603E-6CED-2B04-9EE75E5226DD}"/>
          </ac:spMkLst>
        </pc:spChg>
        <pc:spChg chg="del">
          <ac:chgData name="Michaela Popelková" userId="4da947f916a43c95" providerId="LiveId" clId="{6DD51CC1-65E5-422B-893E-023BB93B2D10}" dt="2022-12-15T02:54:25.577" v="0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6DD51CC1-65E5-422B-893E-023BB93B2D10}" dt="2022-12-15T03:14:48.591" v="318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6DD51CC1-65E5-422B-893E-023BB93B2D10}" dt="2022-12-15T02:55:00.047" v="4" actId="478"/>
          <ac:grpSpMkLst>
            <pc:docMk/>
            <pc:sldMk cId="3479976610" sldId="286"/>
            <ac:grpSpMk id="3" creationId="{A452F512-8E09-0EE8-1BFD-8C68A62BF588}"/>
          </ac:grpSpMkLst>
        </pc:grpChg>
        <pc:grpChg chg="mod">
          <ac:chgData name="Michaela Popelková" userId="4da947f916a43c95" providerId="LiveId" clId="{6DD51CC1-65E5-422B-893E-023BB93B2D10}" dt="2022-12-15T02:54:56.817" v="3" actId="165"/>
          <ac:grpSpMkLst>
            <pc:docMk/>
            <pc:sldMk cId="3479976610" sldId="286"/>
            <ac:grpSpMk id="4" creationId="{0870E136-B744-1194-6830-23BE0361310C}"/>
          </ac:grpSpMkLst>
        </pc:grpChg>
        <pc:grpChg chg="mod">
          <ac:chgData name="Michaela Popelková" userId="4da947f916a43c95" providerId="LiveId" clId="{6DD51CC1-65E5-422B-893E-023BB93B2D10}" dt="2022-12-15T02:54:56.817" v="3" actId="165"/>
          <ac:grpSpMkLst>
            <pc:docMk/>
            <pc:sldMk cId="3479976610" sldId="286"/>
            <ac:grpSpMk id="8" creationId="{6D3589CC-A1EB-DF91-AFF3-462F3F4BD76E}"/>
          </ac:grpSpMkLst>
        </pc:grpChg>
        <pc:grpChg chg="del">
          <ac:chgData name="Michaela Popelková" userId="4da947f916a43c95" providerId="LiveId" clId="{6DD51CC1-65E5-422B-893E-023BB93B2D10}" dt="2022-12-15T02:54:56.817" v="3" actId="165"/>
          <ac:grpSpMkLst>
            <pc:docMk/>
            <pc:sldMk cId="3479976610" sldId="286"/>
            <ac:grpSpMk id="11" creationId="{A67245B6-5E79-D2D0-B277-66AE0C701058}"/>
          </ac:grpSpMkLst>
        </pc:grpChg>
        <pc:grpChg chg="add mod">
          <ac:chgData name="Michaela Popelková" userId="4da947f916a43c95" providerId="LiveId" clId="{6DD51CC1-65E5-422B-893E-023BB93B2D10}" dt="2022-12-15T03:14:48.591" v="318" actId="164"/>
          <ac:grpSpMkLst>
            <pc:docMk/>
            <pc:sldMk cId="3479976610" sldId="286"/>
            <ac:grpSpMk id="13" creationId="{EAA1E186-CE4E-74AF-BD2E-4B21487D7CB8}"/>
          </ac:grpSpMkLst>
        </pc:grpChg>
        <pc:grpChg chg="mod">
          <ac:chgData name="Michaela Popelková" userId="4da947f916a43c95" providerId="LiveId" clId="{6DD51CC1-65E5-422B-893E-023BB93B2D10}" dt="2022-12-15T02:55:00.395" v="5"/>
          <ac:grpSpMkLst>
            <pc:docMk/>
            <pc:sldMk cId="3479976610" sldId="286"/>
            <ac:grpSpMk id="16" creationId="{ECCDE2F3-8AB0-0E55-AD93-0F068A78E428}"/>
          </ac:grpSpMkLst>
        </pc:grpChg>
        <pc:grpChg chg="add mod">
          <ac:chgData name="Michaela Popelková" userId="4da947f916a43c95" providerId="LiveId" clId="{6DD51CC1-65E5-422B-893E-023BB93B2D10}" dt="2022-12-15T03:14:48.591" v="318" actId="164"/>
          <ac:grpSpMkLst>
            <pc:docMk/>
            <pc:sldMk cId="3479976610" sldId="286"/>
            <ac:grpSpMk id="22" creationId="{6B3B40D6-D797-C316-4636-2239BC412E2E}"/>
          </ac:grpSpMkLst>
        </pc:grpChg>
        <pc:grpChg chg="mod topLvl">
          <ac:chgData name="Michaela Popelková" userId="4da947f916a43c95" providerId="LiveId" clId="{6DD51CC1-65E5-422B-893E-023BB93B2D10}" dt="2022-12-15T03:14:48.591" v="318" actId="164"/>
          <ac:grpSpMkLst>
            <pc:docMk/>
            <pc:sldMk cId="3479976610" sldId="286"/>
            <ac:grpSpMk id="36" creationId="{A5FEF6DD-585F-1199-0FC2-AD256E4C8A71}"/>
          </ac:grpSpMkLst>
        </pc:grpChg>
        <pc:grpChg chg="mod topLvl">
          <ac:chgData name="Michaela Popelková" userId="4da947f916a43c95" providerId="LiveId" clId="{6DD51CC1-65E5-422B-893E-023BB93B2D10}" dt="2022-12-15T03:14:48.591" v="318" actId="164"/>
          <ac:grpSpMkLst>
            <pc:docMk/>
            <pc:sldMk cId="3479976610" sldId="286"/>
            <ac:grpSpMk id="39" creationId="{4C69BF09-7139-C7DB-7266-0F8A7E05C37F}"/>
          </ac:grpSpMkLst>
        </pc:grpChg>
        <pc:grpChg chg="del">
          <ac:chgData name="Michaela Popelková" userId="4da947f916a43c95" providerId="LiveId" clId="{6DD51CC1-65E5-422B-893E-023BB93B2D10}" dt="2022-12-15T02:54:25.577" v="0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 topLvl">
          <ac:chgData name="Michaela Popelková" userId="4da947f916a43c95" providerId="LiveId" clId="{6DD51CC1-65E5-422B-893E-023BB93B2D10}" dt="2022-12-15T03:14:48.591" v="318" actId="164"/>
          <ac:picMkLst>
            <pc:docMk/>
            <pc:sldMk cId="3479976610" sldId="286"/>
            <ac:picMk id="2" creationId="{EA62CE48-B5C3-C537-EA51-A4F29DB9844E}"/>
          </ac:picMkLst>
        </pc:picChg>
        <pc:picChg chg="mod">
          <ac:chgData name="Michaela Popelková" userId="4da947f916a43c95" providerId="LiveId" clId="{6DD51CC1-65E5-422B-893E-023BB93B2D10}" dt="2022-12-15T02:54:56.817" v="3" actId="165"/>
          <ac:picMkLst>
            <pc:docMk/>
            <pc:sldMk cId="3479976610" sldId="286"/>
            <ac:picMk id="5" creationId="{55B4FFA9-339F-B469-727E-87B843F0EB1C}"/>
          </ac:picMkLst>
        </pc:picChg>
        <pc:picChg chg="mod">
          <ac:chgData name="Michaela Popelková" userId="4da947f916a43c95" providerId="LiveId" clId="{6DD51CC1-65E5-422B-893E-023BB93B2D10}" dt="2022-12-15T02:54:56.817" v="3" actId="165"/>
          <ac:picMkLst>
            <pc:docMk/>
            <pc:sldMk cId="3479976610" sldId="286"/>
            <ac:picMk id="10" creationId="{E96E387B-AF5C-65A1-7E4B-506F76B8E05B}"/>
          </ac:picMkLst>
        </pc:picChg>
        <pc:picChg chg="mod">
          <ac:chgData name="Michaela Popelková" userId="4da947f916a43c95" providerId="LiveId" clId="{6DD51CC1-65E5-422B-893E-023BB93B2D10}" dt="2022-12-15T02:55:00.395" v="5"/>
          <ac:picMkLst>
            <pc:docMk/>
            <pc:sldMk cId="3479976610" sldId="286"/>
            <ac:picMk id="17" creationId="{AC32F52F-2AD2-7E11-AEF8-49A2046AC626}"/>
          </ac:picMkLst>
        </pc:picChg>
        <pc:picChg chg="mod">
          <ac:chgData name="Michaela Popelková" userId="4da947f916a43c95" providerId="LiveId" clId="{6DD51CC1-65E5-422B-893E-023BB93B2D10}" dt="2022-12-15T02:55:00.395" v="5"/>
          <ac:picMkLst>
            <pc:docMk/>
            <pc:sldMk cId="3479976610" sldId="286"/>
            <ac:picMk id="21" creationId="{47A63165-BC12-7C75-8D9C-AC7C4EDBF3E3}"/>
          </ac:picMkLst>
        </pc:picChg>
        <pc:picChg chg="mod">
          <ac:chgData name="Michaela Popelková" userId="4da947f916a43c95" providerId="LiveId" clId="{6DD51CC1-65E5-422B-893E-023BB93B2D10}" dt="2022-12-15T02:54:56.817" v="3" actId="165"/>
          <ac:picMkLst>
            <pc:docMk/>
            <pc:sldMk cId="3479976610" sldId="286"/>
            <ac:picMk id="38" creationId="{B506322B-FFFB-E0D9-77DF-A394480ACE44}"/>
          </ac:picMkLst>
        </pc:picChg>
        <pc:picChg chg="mod">
          <ac:chgData name="Michaela Popelková" userId="4da947f916a43c95" providerId="LiveId" clId="{6DD51CC1-65E5-422B-893E-023BB93B2D10}" dt="2022-12-15T02:54:56.817" v="3" actId="165"/>
          <ac:picMkLst>
            <pc:docMk/>
            <pc:sldMk cId="3479976610" sldId="286"/>
            <ac:picMk id="49" creationId="{0B6494F2-63CC-5BBC-2D06-F77FAAF7967E}"/>
          </ac:picMkLst>
        </pc:picChg>
      </pc:sldChg>
      <pc:sldChg chg="addSp delSp modSp mod">
        <pc:chgData name="Michaela Popelková" userId="4da947f916a43c95" providerId="LiveId" clId="{6DD51CC1-65E5-422B-893E-023BB93B2D10}" dt="2022-12-15T03:14:11.484" v="312" actId="164"/>
        <pc:sldMkLst>
          <pc:docMk/>
          <pc:sldMk cId="2515640667" sldId="287"/>
        </pc:sldMkLst>
        <pc:spChg chg="mod">
          <ac:chgData name="Michaela Popelková" userId="4da947f916a43c95" providerId="LiveId" clId="{6DD51CC1-65E5-422B-893E-023BB93B2D10}" dt="2022-12-15T02:58:41.297" v="47" actId="165"/>
          <ac:spMkLst>
            <pc:docMk/>
            <pc:sldMk cId="2515640667" sldId="287"/>
            <ac:spMk id="7" creationId="{8CAEF733-9163-B5EA-261A-E1EC4AD97E78}"/>
          </ac:spMkLst>
        </pc:spChg>
        <pc:spChg chg="mod">
          <ac:chgData name="Michaela Popelková" userId="4da947f916a43c95" providerId="LiveId" clId="{6DD51CC1-65E5-422B-893E-023BB93B2D10}" dt="2022-12-15T02:58:41.297" v="47" actId="165"/>
          <ac:spMkLst>
            <pc:docMk/>
            <pc:sldMk cId="2515640667" sldId="287"/>
            <ac:spMk id="8" creationId="{F68E7DCE-6597-B18B-D9E6-DD5C3BDDF6BD}"/>
          </ac:spMkLst>
        </pc:spChg>
        <pc:spChg chg="mod">
          <ac:chgData name="Michaela Popelková" userId="4da947f916a43c95" providerId="LiveId" clId="{6DD51CC1-65E5-422B-893E-023BB93B2D10}" dt="2022-12-15T02:58:41.297" v="47" actId="165"/>
          <ac:spMkLst>
            <pc:docMk/>
            <pc:sldMk cId="2515640667" sldId="287"/>
            <ac:spMk id="10" creationId="{2973487B-3940-B2DD-6BAE-ACCF282BE443}"/>
          </ac:spMkLst>
        </pc:spChg>
        <pc:spChg chg="add mod">
          <ac:chgData name="Michaela Popelková" userId="4da947f916a43c95" providerId="LiveId" clId="{6DD51CC1-65E5-422B-893E-023BB93B2D10}" dt="2022-12-15T03:14:11.484" v="312" actId="164"/>
          <ac:spMkLst>
            <pc:docMk/>
            <pc:sldMk cId="2515640667" sldId="287"/>
            <ac:spMk id="12" creationId="{9A921138-EB28-FB7A-711A-F6ED7D3D6D17}"/>
          </ac:spMkLst>
        </pc:spChg>
        <pc:spChg chg="add del mod">
          <ac:chgData name="Michaela Popelková" userId="4da947f916a43c95" providerId="LiveId" clId="{6DD51CC1-65E5-422B-893E-023BB93B2D10}" dt="2022-12-15T03:06:10.853" v="260" actId="478"/>
          <ac:spMkLst>
            <pc:docMk/>
            <pc:sldMk cId="2515640667" sldId="287"/>
            <ac:spMk id="13" creationId="{67E913E5-3836-2226-9E06-044217DF83E4}"/>
          </ac:spMkLst>
        </pc:spChg>
        <pc:spChg chg="mod">
          <ac:chgData name="Michaela Popelková" userId="4da947f916a43c95" providerId="LiveId" clId="{6DD51CC1-65E5-422B-893E-023BB93B2D10}" dt="2022-12-15T03:06:06.899" v="259"/>
          <ac:spMkLst>
            <pc:docMk/>
            <pc:sldMk cId="2515640667" sldId="287"/>
            <ac:spMk id="15" creationId="{5DF14BA8-DBA2-2585-3D5D-01A94F05BE70}"/>
          </ac:spMkLst>
        </pc:spChg>
        <pc:spChg chg="mod">
          <ac:chgData name="Michaela Popelková" userId="4da947f916a43c95" providerId="LiveId" clId="{6DD51CC1-65E5-422B-893E-023BB93B2D10}" dt="2022-12-15T03:06:06.899" v="259"/>
          <ac:spMkLst>
            <pc:docMk/>
            <pc:sldMk cId="2515640667" sldId="287"/>
            <ac:spMk id="16" creationId="{0F1B12B4-A62B-001F-FE3D-CEB2EB7E08F6}"/>
          </ac:spMkLst>
        </pc:spChg>
        <pc:spChg chg="mod topLvl">
          <ac:chgData name="Michaela Popelková" userId="4da947f916a43c95" providerId="LiveId" clId="{6DD51CC1-65E5-422B-893E-023BB93B2D10}" dt="2022-12-15T03:14:11.484" v="312" actId="164"/>
          <ac:spMkLst>
            <pc:docMk/>
            <pc:sldMk cId="2515640667" sldId="287"/>
            <ac:spMk id="19" creationId="{BF8E8331-1907-4253-9301-20ED1144744E}"/>
          </ac:spMkLst>
        </pc:spChg>
        <pc:spChg chg="mod topLvl">
          <ac:chgData name="Michaela Popelková" userId="4da947f916a43c95" providerId="LiveId" clId="{6DD51CC1-65E5-422B-893E-023BB93B2D10}" dt="2022-12-15T03:14:11.484" v="312" actId="164"/>
          <ac:spMkLst>
            <pc:docMk/>
            <pc:sldMk cId="2515640667" sldId="287"/>
            <ac:spMk id="20" creationId="{37D52375-E0D3-47D4-B1A5-F8E64AD30DE8}"/>
          </ac:spMkLst>
        </pc:spChg>
        <pc:spChg chg="mod">
          <ac:chgData name="Michaela Popelková" userId="4da947f916a43c95" providerId="LiveId" clId="{6DD51CC1-65E5-422B-893E-023BB93B2D10}" dt="2022-12-15T03:06:06.899" v="259"/>
          <ac:spMkLst>
            <pc:docMk/>
            <pc:sldMk cId="2515640667" sldId="287"/>
            <ac:spMk id="21" creationId="{D1338690-C690-C307-FC5B-6EE2E4BCA060}"/>
          </ac:spMkLst>
        </pc:spChg>
        <pc:spChg chg="mod">
          <ac:chgData name="Michaela Popelková" userId="4da947f916a43c95" providerId="LiveId" clId="{6DD51CC1-65E5-422B-893E-023BB93B2D10}" dt="2022-12-15T03:06:06.899" v="259"/>
          <ac:spMkLst>
            <pc:docMk/>
            <pc:sldMk cId="2515640667" sldId="287"/>
            <ac:spMk id="22" creationId="{325998C6-C87A-A2C1-BADC-39CE6F300D02}"/>
          </ac:spMkLst>
        </pc:spChg>
        <pc:spChg chg="mod">
          <ac:chgData name="Michaela Popelková" userId="4da947f916a43c95" providerId="LiveId" clId="{6DD51CC1-65E5-422B-893E-023BB93B2D10}" dt="2022-12-15T03:06:06.899" v="259"/>
          <ac:spMkLst>
            <pc:docMk/>
            <pc:sldMk cId="2515640667" sldId="287"/>
            <ac:spMk id="25" creationId="{9CF5DBAA-6165-D1B6-959F-550EF3981B0F}"/>
          </ac:spMkLst>
        </pc:spChg>
        <pc:spChg chg="mod">
          <ac:chgData name="Michaela Popelková" userId="4da947f916a43c95" providerId="LiveId" clId="{6DD51CC1-65E5-422B-893E-023BB93B2D10}" dt="2022-12-15T02:58:41.297" v="47" actId="165"/>
          <ac:spMkLst>
            <pc:docMk/>
            <pc:sldMk cId="2515640667" sldId="287"/>
            <ac:spMk id="37" creationId="{8A2DE224-974B-3F12-8DDB-319001774B99}"/>
          </ac:spMkLst>
        </pc:spChg>
        <pc:spChg chg="mod">
          <ac:chgData name="Michaela Popelková" userId="4da947f916a43c95" providerId="LiveId" clId="{6DD51CC1-65E5-422B-893E-023BB93B2D10}" dt="2022-12-15T02:58:41.297" v="47" actId="165"/>
          <ac:spMkLst>
            <pc:docMk/>
            <pc:sldMk cId="2515640667" sldId="287"/>
            <ac:spMk id="47" creationId="{2701A0D3-73D1-2649-9C91-E46D1BEFB2EA}"/>
          </ac:spMkLst>
        </pc:spChg>
        <pc:spChg chg="mod topLvl">
          <ac:chgData name="Michaela Popelková" userId="4da947f916a43c95" providerId="LiveId" clId="{6DD51CC1-65E5-422B-893E-023BB93B2D10}" dt="2022-12-15T03:14:11.484" v="312" actId="164"/>
          <ac:spMkLst>
            <pc:docMk/>
            <pc:sldMk cId="2515640667" sldId="287"/>
            <ac:spMk id="48" creationId="{494B86EF-B186-4B6B-88ED-83589B6946DC}"/>
          </ac:spMkLst>
        </pc:spChg>
        <pc:spChg chg="del">
          <ac:chgData name="Michaela Popelková" userId="4da947f916a43c95" providerId="LiveId" clId="{6DD51CC1-65E5-422B-893E-023BB93B2D10}" dt="2022-12-15T02:58:38.171" v="46" actId="478"/>
          <ac:spMkLst>
            <pc:docMk/>
            <pc:sldMk cId="2515640667" sldId="287"/>
            <ac:spMk id="49" creationId="{D75BC482-CB77-84A5-A3E3-5B7442E2E1B3}"/>
          </ac:spMkLst>
        </pc:spChg>
        <pc:spChg chg="mod topLvl">
          <ac:chgData name="Michaela Popelková" userId="4da947f916a43c95" providerId="LiveId" clId="{6DD51CC1-65E5-422B-893E-023BB93B2D10}" dt="2022-12-15T03:14:11.484" v="312" actId="164"/>
          <ac:spMkLst>
            <pc:docMk/>
            <pc:sldMk cId="2515640667" sldId="287"/>
            <ac:spMk id="57" creationId="{8E8A3043-603E-6CED-2B04-9EE75E5226DD}"/>
          </ac:spMkLst>
        </pc:spChg>
        <pc:spChg chg="del">
          <ac:chgData name="Michaela Popelková" userId="4da947f916a43c95" providerId="LiveId" clId="{6DD51CC1-65E5-422B-893E-023BB93B2D10}" dt="2022-12-15T02:56:11.968" v="10" actId="478"/>
          <ac:spMkLst>
            <pc:docMk/>
            <pc:sldMk cId="2515640667" sldId="287"/>
            <ac:spMk id="58" creationId="{F0DF9685-ED49-FC94-420B-5FAD5741CB34}"/>
          </ac:spMkLst>
        </pc:spChg>
        <pc:grpChg chg="del">
          <ac:chgData name="Michaela Popelková" userId="4da947f916a43c95" providerId="LiveId" clId="{6DD51CC1-65E5-422B-893E-023BB93B2D10}" dt="2022-12-15T02:58:41.297" v="47" actId="165"/>
          <ac:grpSpMkLst>
            <pc:docMk/>
            <pc:sldMk cId="2515640667" sldId="287"/>
            <ac:grpSpMk id="2" creationId="{0F9E5EE5-F7AF-DE2B-A1F6-BB997FBD89D4}"/>
          </ac:grpSpMkLst>
        </pc:grpChg>
        <pc:grpChg chg="del mod topLvl">
          <ac:chgData name="Michaela Popelková" userId="4da947f916a43c95" providerId="LiveId" clId="{6DD51CC1-65E5-422B-893E-023BB93B2D10}" dt="2022-12-15T02:58:43.551" v="48" actId="478"/>
          <ac:grpSpMkLst>
            <pc:docMk/>
            <pc:sldMk cId="2515640667" sldId="287"/>
            <ac:grpSpMk id="4" creationId="{07172191-24D8-E850-0C89-2F8FA7CEA112}"/>
          </ac:grpSpMkLst>
        </pc:grpChg>
        <pc:grpChg chg="mod">
          <ac:chgData name="Michaela Popelková" userId="4da947f916a43c95" providerId="LiveId" clId="{6DD51CC1-65E5-422B-893E-023BB93B2D10}" dt="2022-12-15T02:58:41.297" v="47" actId="165"/>
          <ac:grpSpMkLst>
            <pc:docMk/>
            <pc:sldMk cId="2515640667" sldId="287"/>
            <ac:grpSpMk id="5" creationId="{66F02C2E-6C5E-04A8-FC70-0F693A8EC90E}"/>
          </ac:grpSpMkLst>
        </pc:grpChg>
        <pc:grpChg chg="mod">
          <ac:chgData name="Michaela Popelková" userId="4da947f916a43c95" providerId="LiveId" clId="{6DD51CC1-65E5-422B-893E-023BB93B2D10}" dt="2022-12-15T02:58:41.297" v="47" actId="165"/>
          <ac:grpSpMkLst>
            <pc:docMk/>
            <pc:sldMk cId="2515640667" sldId="287"/>
            <ac:grpSpMk id="9" creationId="{101FFF7E-23A4-C636-7D23-4804B37AA7D4}"/>
          </ac:grpSpMkLst>
        </pc:grpChg>
        <pc:grpChg chg="add mod">
          <ac:chgData name="Michaela Popelková" userId="4da947f916a43c95" providerId="LiveId" clId="{6DD51CC1-65E5-422B-893E-023BB93B2D10}" dt="2022-12-15T03:14:11.484" v="312" actId="164"/>
          <ac:grpSpMkLst>
            <pc:docMk/>
            <pc:sldMk cId="2515640667" sldId="287"/>
            <ac:grpSpMk id="14" creationId="{D283E263-C445-AEA8-8BF7-48F26ECDDD68}"/>
          </ac:grpSpMkLst>
        </pc:grpChg>
        <pc:grpChg chg="add mod">
          <ac:chgData name="Michaela Popelková" userId="4da947f916a43c95" providerId="LiveId" clId="{6DD51CC1-65E5-422B-893E-023BB93B2D10}" dt="2022-12-15T03:14:11.484" v="312" actId="164"/>
          <ac:grpSpMkLst>
            <pc:docMk/>
            <pc:sldMk cId="2515640667" sldId="287"/>
            <ac:grpSpMk id="18" creationId="{EA721D50-BBE8-4AFC-9C4C-B35003B2707A}"/>
          </ac:grpSpMkLst>
        </pc:grpChg>
        <pc:grpChg chg="mod">
          <ac:chgData name="Michaela Popelková" userId="4da947f916a43c95" providerId="LiveId" clId="{6DD51CC1-65E5-422B-893E-023BB93B2D10}" dt="2022-12-15T03:06:06.899" v="259"/>
          <ac:grpSpMkLst>
            <pc:docMk/>
            <pc:sldMk cId="2515640667" sldId="287"/>
            <ac:grpSpMk id="23" creationId="{ECD4E849-DF7C-4C69-014D-A96432ED1712}"/>
          </ac:grpSpMkLst>
        </pc:grpChg>
        <pc:grpChg chg="add mod">
          <ac:chgData name="Michaela Popelková" userId="4da947f916a43c95" providerId="LiveId" clId="{6DD51CC1-65E5-422B-893E-023BB93B2D10}" dt="2022-12-15T03:14:11.484" v="312" actId="164"/>
          <ac:grpSpMkLst>
            <pc:docMk/>
            <pc:sldMk cId="2515640667" sldId="287"/>
            <ac:grpSpMk id="27" creationId="{41B959E3-EA29-BEA7-28CD-274E2CA4C8DC}"/>
          </ac:grpSpMkLst>
        </pc:grpChg>
        <pc:grpChg chg="mod topLvl">
          <ac:chgData name="Michaela Popelková" userId="4da947f916a43c95" providerId="LiveId" clId="{6DD51CC1-65E5-422B-893E-023BB93B2D10}" dt="2022-12-15T03:14:11.484" v="312" actId="164"/>
          <ac:grpSpMkLst>
            <pc:docMk/>
            <pc:sldMk cId="2515640667" sldId="287"/>
            <ac:grpSpMk id="36" creationId="{A5FEF6DD-585F-1199-0FC2-AD256E4C8A71}"/>
          </ac:grpSpMkLst>
        </pc:grpChg>
        <pc:grpChg chg="mod topLvl">
          <ac:chgData name="Michaela Popelková" userId="4da947f916a43c95" providerId="LiveId" clId="{6DD51CC1-65E5-422B-893E-023BB93B2D10}" dt="2022-12-15T03:14:11.484" v="312" actId="164"/>
          <ac:grpSpMkLst>
            <pc:docMk/>
            <pc:sldMk cId="2515640667" sldId="287"/>
            <ac:grpSpMk id="39" creationId="{0DDE60EE-5ED1-F0B1-FCB0-AB63AE67E64D}"/>
          </ac:grpSpMkLst>
        </pc:grpChg>
        <pc:grpChg chg="del">
          <ac:chgData name="Michaela Popelková" userId="4da947f916a43c95" providerId="LiveId" clId="{6DD51CC1-65E5-422B-893E-023BB93B2D10}" dt="2022-12-15T02:56:11.968" v="10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 topLvl">
          <ac:chgData name="Michaela Popelková" userId="4da947f916a43c95" providerId="LiveId" clId="{6DD51CC1-65E5-422B-893E-023BB93B2D10}" dt="2022-12-15T03:14:11.484" v="312" actId="164"/>
          <ac:picMkLst>
            <pc:docMk/>
            <pc:sldMk cId="2515640667" sldId="287"/>
            <ac:picMk id="3" creationId="{127C4581-DA2C-3737-09E1-220BA75C2235}"/>
          </ac:picMkLst>
        </pc:picChg>
        <pc:picChg chg="mod">
          <ac:chgData name="Michaela Popelková" userId="4da947f916a43c95" providerId="LiveId" clId="{6DD51CC1-65E5-422B-893E-023BB93B2D10}" dt="2022-12-15T02:58:41.297" v="47" actId="165"/>
          <ac:picMkLst>
            <pc:docMk/>
            <pc:sldMk cId="2515640667" sldId="287"/>
            <ac:picMk id="6" creationId="{946E25B5-A381-70CA-C66D-DE7EBBBD0BC5}"/>
          </ac:picMkLst>
        </pc:picChg>
        <pc:picChg chg="mod">
          <ac:chgData name="Michaela Popelková" userId="4da947f916a43c95" providerId="LiveId" clId="{6DD51CC1-65E5-422B-893E-023BB93B2D10}" dt="2022-12-15T02:58:41.297" v="47" actId="165"/>
          <ac:picMkLst>
            <pc:docMk/>
            <pc:sldMk cId="2515640667" sldId="287"/>
            <ac:picMk id="11" creationId="{81FB70B6-C88B-A27F-161B-9D170D7951A1}"/>
          </ac:picMkLst>
        </pc:picChg>
        <pc:picChg chg="mod">
          <ac:chgData name="Michaela Popelková" userId="4da947f916a43c95" providerId="LiveId" clId="{6DD51CC1-65E5-422B-893E-023BB93B2D10}" dt="2022-12-15T03:06:06.899" v="259"/>
          <ac:picMkLst>
            <pc:docMk/>
            <pc:sldMk cId="2515640667" sldId="287"/>
            <ac:picMk id="17" creationId="{39FD7818-0A5C-885B-3A69-52231EED39EA}"/>
          </ac:picMkLst>
        </pc:picChg>
        <pc:picChg chg="mod">
          <ac:chgData name="Michaela Popelková" userId="4da947f916a43c95" providerId="LiveId" clId="{6DD51CC1-65E5-422B-893E-023BB93B2D10}" dt="2022-12-15T03:06:06.899" v="259"/>
          <ac:picMkLst>
            <pc:docMk/>
            <pc:sldMk cId="2515640667" sldId="287"/>
            <ac:picMk id="24" creationId="{609B4CC0-A477-C611-42C7-7B6E5450DBE5}"/>
          </ac:picMkLst>
        </pc:picChg>
        <pc:picChg chg="mod">
          <ac:chgData name="Michaela Popelková" userId="4da947f916a43c95" providerId="LiveId" clId="{6DD51CC1-65E5-422B-893E-023BB93B2D10}" dt="2022-12-15T03:06:06.899" v="259"/>
          <ac:picMkLst>
            <pc:docMk/>
            <pc:sldMk cId="2515640667" sldId="287"/>
            <ac:picMk id="26" creationId="{C2813A38-E5C2-3E07-0DCF-B71BEBD14D18}"/>
          </ac:picMkLst>
        </pc:picChg>
        <pc:picChg chg="mod">
          <ac:chgData name="Michaela Popelková" userId="4da947f916a43c95" providerId="LiveId" clId="{6DD51CC1-65E5-422B-893E-023BB93B2D10}" dt="2022-12-15T02:58:41.297" v="47" actId="165"/>
          <ac:picMkLst>
            <pc:docMk/>
            <pc:sldMk cId="2515640667" sldId="287"/>
            <ac:picMk id="38" creationId="{B506322B-FFFB-E0D9-77DF-A394480ACE44}"/>
          </ac:picMkLst>
        </pc:picChg>
        <pc:picChg chg="mod">
          <ac:chgData name="Michaela Popelková" userId="4da947f916a43c95" providerId="LiveId" clId="{6DD51CC1-65E5-422B-893E-023BB93B2D10}" dt="2022-12-15T02:58:41.297" v="47" actId="165"/>
          <ac:picMkLst>
            <pc:docMk/>
            <pc:sldMk cId="2515640667" sldId="287"/>
            <ac:picMk id="59" creationId="{DBCDC2C7-1967-5257-A7DD-E04543EF4713}"/>
          </ac:picMkLst>
        </pc:picChg>
      </pc:sldChg>
      <pc:sldChg chg="addSp delSp modSp mod">
        <pc:chgData name="Michaela Popelková" userId="4da947f916a43c95" providerId="LiveId" clId="{6DD51CC1-65E5-422B-893E-023BB93B2D10}" dt="2022-12-15T03:14:16.224" v="313" actId="164"/>
        <pc:sldMkLst>
          <pc:docMk/>
          <pc:sldMk cId="1272606788" sldId="288"/>
        </pc:sldMkLst>
        <pc:spChg chg="mod topLvl">
          <ac:chgData name="Michaela Popelková" userId="4da947f916a43c95" providerId="LiveId" clId="{6DD51CC1-65E5-422B-893E-023BB93B2D10}" dt="2022-12-15T03:14:16.224" v="313" actId="164"/>
          <ac:spMkLst>
            <pc:docMk/>
            <pc:sldMk cId="1272606788" sldId="288"/>
            <ac:spMk id="2" creationId="{DE322BCE-0271-4C8E-9878-A7CF42C7A47B}"/>
          </ac:spMkLst>
        </pc:spChg>
        <pc:spChg chg="mod topLvl">
          <ac:chgData name="Michaela Popelková" userId="4da947f916a43c95" providerId="LiveId" clId="{6DD51CC1-65E5-422B-893E-023BB93B2D10}" dt="2022-12-15T03:14:16.224" v="313" actId="164"/>
          <ac:spMkLst>
            <pc:docMk/>
            <pc:sldMk cId="1272606788" sldId="288"/>
            <ac:spMk id="5" creationId="{BA4BAF08-E057-2725-318C-C71CD12F56ED}"/>
          </ac:spMkLst>
        </pc:spChg>
        <pc:spChg chg="mod topLvl">
          <ac:chgData name="Michaela Popelková" userId="4da947f916a43c95" providerId="LiveId" clId="{6DD51CC1-65E5-422B-893E-023BB93B2D10}" dt="2022-12-15T03:14:16.224" v="313" actId="164"/>
          <ac:spMkLst>
            <pc:docMk/>
            <pc:sldMk cId="1272606788" sldId="288"/>
            <ac:spMk id="6" creationId="{C9F27B02-2B51-25DB-C284-526AEE1CBA13}"/>
          </ac:spMkLst>
        </pc:spChg>
        <pc:spChg chg="mod">
          <ac:chgData name="Michaela Popelková" userId="4da947f916a43c95" providerId="LiveId" clId="{6DD51CC1-65E5-422B-893E-023BB93B2D10}" dt="2022-12-15T02:58:51.142" v="50" actId="165"/>
          <ac:spMkLst>
            <pc:docMk/>
            <pc:sldMk cId="1272606788" sldId="288"/>
            <ac:spMk id="13" creationId="{0AF6FBE2-01AD-BC6A-6080-4BC59DE658D0}"/>
          </ac:spMkLst>
        </pc:spChg>
        <pc:spChg chg="mod">
          <ac:chgData name="Michaela Popelková" userId="4da947f916a43c95" providerId="LiveId" clId="{6DD51CC1-65E5-422B-893E-023BB93B2D10}" dt="2022-12-15T02:58:51.142" v="50" actId="165"/>
          <ac:spMkLst>
            <pc:docMk/>
            <pc:sldMk cId="1272606788" sldId="288"/>
            <ac:spMk id="14" creationId="{88E3A418-469A-998C-162B-39A54B4294CA}"/>
          </ac:spMkLst>
        </pc:spChg>
        <pc:spChg chg="mod">
          <ac:chgData name="Michaela Popelková" userId="4da947f916a43c95" providerId="LiveId" clId="{6DD51CC1-65E5-422B-893E-023BB93B2D10}" dt="2022-12-15T02:58:51.142" v="50" actId="165"/>
          <ac:spMkLst>
            <pc:docMk/>
            <pc:sldMk cId="1272606788" sldId="288"/>
            <ac:spMk id="16" creationId="{12D9C971-31D4-1C1A-F751-22E2EEDF5976}"/>
          </ac:spMkLst>
        </pc:spChg>
        <pc:spChg chg="mod">
          <ac:chgData name="Michaela Popelková" userId="4da947f916a43c95" providerId="LiveId" clId="{6DD51CC1-65E5-422B-893E-023BB93B2D10}" dt="2022-12-15T02:58:51.142" v="50" actId="165"/>
          <ac:spMkLst>
            <pc:docMk/>
            <pc:sldMk cId="1272606788" sldId="288"/>
            <ac:spMk id="18" creationId="{6205ED8A-EB4C-9DD0-DD42-B071BE0AABF0}"/>
          </ac:spMkLst>
        </pc:spChg>
        <pc:spChg chg="add mod">
          <ac:chgData name="Michaela Popelková" userId="4da947f916a43c95" providerId="LiveId" clId="{6DD51CC1-65E5-422B-893E-023BB93B2D10}" dt="2022-12-15T03:14:16.224" v="313" actId="164"/>
          <ac:spMkLst>
            <pc:docMk/>
            <pc:sldMk cId="1272606788" sldId="288"/>
            <ac:spMk id="20" creationId="{2BDEC137-8A43-9D98-3D67-81292EA84073}"/>
          </ac:spMkLst>
        </pc:spChg>
        <pc:spChg chg="del mod">
          <ac:chgData name="Michaela Popelková" userId="4da947f916a43c95" providerId="LiveId" clId="{6DD51CC1-65E5-422B-893E-023BB93B2D10}" dt="2022-12-15T02:58:56.811" v="52" actId="478"/>
          <ac:spMkLst>
            <pc:docMk/>
            <pc:sldMk cId="1272606788" sldId="288"/>
            <ac:spMk id="22" creationId="{4233F075-EABD-DC5F-4C1C-83CADE02E6B6}"/>
          </ac:spMkLst>
        </pc:spChg>
        <pc:spChg chg="mod topLvl">
          <ac:chgData name="Michaela Popelková" userId="4da947f916a43c95" providerId="LiveId" clId="{6DD51CC1-65E5-422B-893E-023BB93B2D10}" dt="2022-12-15T03:14:16.224" v="313" actId="164"/>
          <ac:spMkLst>
            <pc:docMk/>
            <pc:sldMk cId="1272606788" sldId="288"/>
            <ac:spMk id="24" creationId="{65BC9A2A-D566-0CF4-41E0-0C2CF897A084}"/>
          </ac:spMkLst>
        </pc:spChg>
        <pc:spChg chg="mod topLvl">
          <ac:chgData name="Michaela Popelková" userId="4da947f916a43c95" providerId="LiveId" clId="{6DD51CC1-65E5-422B-893E-023BB93B2D10}" dt="2022-12-15T03:14:16.224" v="313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6DD51CC1-65E5-422B-893E-023BB93B2D10}" dt="2022-12-15T03:06:05.009" v="258"/>
          <ac:spMkLst>
            <pc:docMk/>
            <pc:sldMk cId="1272606788" sldId="288"/>
            <ac:spMk id="26" creationId="{98934952-EE90-5FBC-E462-B26F8D39B948}"/>
          </ac:spMkLst>
        </pc:spChg>
        <pc:spChg chg="mod">
          <ac:chgData name="Michaela Popelková" userId="4da947f916a43c95" providerId="LiveId" clId="{6DD51CC1-65E5-422B-893E-023BB93B2D10}" dt="2022-12-15T03:06:05.009" v="258"/>
          <ac:spMkLst>
            <pc:docMk/>
            <pc:sldMk cId="1272606788" sldId="288"/>
            <ac:spMk id="27" creationId="{5C8769C3-0C2A-C5D6-5772-ED4982DFBE40}"/>
          </ac:spMkLst>
        </pc:spChg>
        <pc:spChg chg="del mod topLvl">
          <ac:chgData name="Michaela Popelková" userId="4da947f916a43c95" providerId="LiveId" clId="{6DD51CC1-65E5-422B-893E-023BB93B2D10}" dt="2022-12-15T02:58:53.850" v="51" actId="478"/>
          <ac:spMkLst>
            <pc:docMk/>
            <pc:sldMk cId="1272606788" sldId="288"/>
            <ac:spMk id="29" creationId="{74B7A8D6-1D37-6D1E-A1FA-D48460BB3E97}"/>
          </ac:spMkLst>
        </pc:spChg>
        <pc:spChg chg="mod">
          <ac:chgData name="Michaela Popelková" userId="4da947f916a43c95" providerId="LiveId" clId="{6DD51CC1-65E5-422B-893E-023BB93B2D10}" dt="2022-12-15T03:06:05.009" v="258"/>
          <ac:spMkLst>
            <pc:docMk/>
            <pc:sldMk cId="1272606788" sldId="288"/>
            <ac:spMk id="31" creationId="{71EEDDCC-0848-B76C-0433-9CF8D652BC1A}"/>
          </ac:spMkLst>
        </pc:spChg>
        <pc:spChg chg="mod">
          <ac:chgData name="Michaela Popelková" userId="4da947f916a43c95" providerId="LiveId" clId="{6DD51CC1-65E5-422B-893E-023BB93B2D10}" dt="2022-12-15T03:06:05.009" v="258"/>
          <ac:spMkLst>
            <pc:docMk/>
            <pc:sldMk cId="1272606788" sldId="288"/>
            <ac:spMk id="32" creationId="{C14FE18F-32B2-B5C5-2329-C0EC80D326D3}"/>
          </ac:spMkLst>
        </pc:spChg>
        <pc:spChg chg="mod">
          <ac:chgData name="Michaela Popelková" userId="4da947f916a43c95" providerId="LiveId" clId="{6DD51CC1-65E5-422B-893E-023BB93B2D10}" dt="2022-12-15T03:06:05.009" v="258"/>
          <ac:spMkLst>
            <pc:docMk/>
            <pc:sldMk cId="1272606788" sldId="288"/>
            <ac:spMk id="35" creationId="{96E861C9-74AF-1B93-4898-09B960BE756E}"/>
          </ac:spMkLst>
        </pc:spChg>
        <pc:grpChg chg="del mod topLvl">
          <ac:chgData name="Michaela Popelková" userId="4da947f916a43c95" providerId="LiveId" clId="{6DD51CC1-65E5-422B-893E-023BB93B2D10}" dt="2022-12-15T02:58:51.142" v="50" actId="165"/>
          <ac:grpSpMkLst>
            <pc:docMk/>
            <pc:sldMk cId="1272606788" sldId="288"/>
            <ac:grpSpMk id="3" creationId="{40FB86C5-2934-4836-DB0B-E11DD35C7604}"/>
          </ac:grpSpMkLst>
        </pc:grpChg>
        <pc:grpChg chg="del mod topLvl">
          <ac:chgData name="Michaela Popelková" userId="4da947f916a43c95" providerId="LiveId" clId="{6DD51CC1-65E5-422B-893E-023BB93B2D10}" dt="2022-12-15T02:58:53.850" v="51" actId="478"/>
          <ac:grpSpMkLst>
            <pc:docMk/>
            <pc:sldMk cId="1272606788" sldId="288"/>
            <ac:grpSpMk id="7" creationId="{5ABCCD24-0EF2-61FA-3F70-C2A9AF027901}"/>
          </ac:grpSpMkLst>
        </pc:grpChg>
        <pc:grpChg chg="mod topLvl">
          <ac:chgData name="Michaela Popelková" userId="4da947f916a43c95" providerId="LiveId" clId="{6DD51CC1-65E5-422B-893E-023BB93B2D10}" dt="2022-12-15T03:14:16.224" v="313" actId="164"/>
          <ac:grpSpMkLst>
            <pc:docMk/>
            <pc:sldMk cId="1272606788" sldId="288"/>
            <ac:grpSpMk id="8" creationId="{F3A38EA0-4E12-BF9F-561E-BD597DE35578}"/>
          </ac:grpSpMkLst>
        </pc:grpChg>
        <pc:grpChg chg="del mod topLvl">
          <ac:chgData name="Michaela Popelková" userId="4da947f916a43c95" providerId="LiveId" clId="{6DD51CC1-65E5-422B-893E-023BB93B2D10}" dt="2022-12-15T02:59:00.602" v="53" actId="478"/>
          <ac:grpSpMkLst>
            <pc:docMk/>
            <pc:sldMk cId="1272606788" sldId="288"/>
            <ac:grpSpMk id="10" creationId="{168C6FAC-F0E9-A53D-AD9A-AA21437C7213}"/>
          </ac:grpSpMkLst>
        </pc:grpChg>
        <pc:grpChg chg="mod">
          <ac:chgData name="Michaela Popelková" userId="4da947f916a43c95" providerId="LiveId" clId="{6DD51CC1-65E5-422B-893E-023BB93B2D10}" dt="2022-12-15T02:58:51.142" v="50" actId="165"/>
          <ac:grpSpMkLst>
            <pc:docMk/>
            <pc:sldMk cId="1272606788" sldId="288"/>
            <ac:grpSpMk id="11" creationId="{50BDBE41-D1A9-80F8-AB6A-8CCBD5DE7547}"/>
          </ac:grpSpMkLst>
        </pc:grpChg>
        <pc:grpChg chg="mod">
          <ac:chgData name="Michaela Popelková" userId="4da947f916a43c95" providerId="LiveId" clId="{6DD51CC1-65E5-422B-893E-023BB93B2D10}" dt="2022-12-15T02:58:51.142" v="50" actId="165"/>
          <ac:grpSpMkLst>
            <pc:docMk/>
            <pc:sldMk cId="1272606788" sldId="288"/>
            <ac:grpSpMk id="15" creationId="{3B0A5531-DFB5-AA17-8EA2-80CF30D353D2}"/>
          </ac:grpSpMkLst>
        </pc:grpChg>
        <pc:grpChg chg="del">
          <ac:chgData name="Michaela Popelková" userId="4da947f916a43c95" providerId="LiveId" clId="{6DD51CC1-65E5-422B-893E-023BB93B2D10}" dt="2022-12-15T02:58:49.749" v="49" actId="165"/>
          <ac:grpSpMkLst>
            <pc:docMk/>
            <pc:sldMk cId="1272606788" sldId="288"/>
            <ac:grpSpMk id="19" creationId="{3B8F92F0-739B-E6FC-446F-BE1BAB6E9F09}"/>
          </ac:grpSpMkLst>
        </pc:grpChg>
        <pc:grpChg chg="add mod">
          <ac:chgData name="Michaela Popelková" userId="4da947f916a43c95" providerId="LiveId" clId="{6DD51CC1-65E5-422B-893E-023BB93B2D10}" dt="2022-12-15T03:14:16.224" v="313" actId="164"/>
          <ac:grpSpMkLst>
            <pc:docMk/>
            <pc:sldMk cId="1272606788" sldId="288"/>
            <ac:grpSpMk id="21" creationId="{E2557888-3246-85EB-4AD4-DAFAEFAB4BFC}"/>
          </ac:grpSpMkLst>
        </pc:grpChg>
        <pc:grpChg chg="add mod">
          <ac:chgData name="Michaela Popelková" userId="4da947f916a43c95" providerId="LiveId" clId="{6DD51CC1-65E5-422B-893E-023BB93B2D10}" dt="2022-12-15T03:14:16.224" v="313" actId="164"/>
          <ac:grpSpMkLst>
            <pc:docMk/>
            <pc:sldMk cId="1272606788" sldId="288"/>
            <ac:grpSpMk id="30" creationId="{DB604550-12FD-C74F-2BEB-A14409107ACB}"/>
          </ac:grpSpMkLst>
        </pc:grpChg>
        <pc:grpChg chg="mod">
          <ac:chgData name="Michaela Popelková" userId="4da947f916a43c95" providerId="LiveId" clId="{6DD51CC1-65E5-422B-893E-023BB93B2D10}" dt="2022-12-15T03:06:05.009" v="258"/>
          <ac:grpSpMkLst>
            <pc:docMk/>
            <pc:sldMk cId="1272606788" sldId="288"/>
            <ac:grpSpMk id="33" creationId="{827A4D49-BA6C-F890-3872-B81CE61AFE81}"/>
          </ac:grpSpMkLst>
        </pc:grpChg>
        <pc:grpChg chg="add mod">
          <ac:chgData name="Michaela Popelková" userId="4da947f916a43c95" providerId="LiveId" clId="{6DD51CC1-65E5-422B-893E-023BB93B2D10}" dt="2022-12-15T03:14:16.224" v="313" actId="164"/>
          <ac:grpSpMkLst>
            <pc:docMk/>
            <pc:sldMk cId="1272606788" sldId="288"/>
            <ac:grpSpMk id="37" creationId="{B2306808-B8F0-EBE0-899F-DC0FD5BA29A5}"/>
          </ac:grpSpMkLst>
        </pc:grpChg>
        <pc:picChg chg="mod topLvl">
          <ac:chgData name="Michaela Popelková" userId="4da947f916a43c95" providerId="LiveId" clId="{6DD51CC1-65E5-422B-893E-023BB93B2D10}" dt="2022-12-15T03:14:16.224" v="313" actId="164"/>
          <ac:picMkLst>
            <pc:docMk/>
            <pc:sldMk cId="1272606788" sldId="288"/>
            <ac:picMk id="4" creationId="{15F56852-1AC3-5DED-5477-40FF34A3D11B}"/>
          </ac:picMkLst>
        </pc:picChg>
        <pc:picChg chg="mod topLvl">
          <ac:chgData name="Michaela Popelková" userId="4da947f916a43c95" providerId="LiveId" clId="{6DD51CC1-65E5-422B-893E-023BB93B2D10}" dt="2022-12-15T03:14:16.224" v="313" actId="164"/>
          <ac:picMkLst>
            <pc:docMk/>
            <pc:sldMk cId="1272606788" sldId="288"/>
            <ac:picMk id="9" creationId="{E86AE858-008A-2E1D-D0B3-559B42FB99EE}"/>
          </ac:picMkLst>
        </pc:picChg>
        <pc:picChg chg="mod">
          <ac:chgData name="Michaela Popelková" userId="4da947f916a43c95" providerId="LiveId" clId="{6DD51CC1-65E5-422B-893E-023BB93B2D10}" dt="2022-12-15T02:58:51.142" v="50" actId="165"/>
          <ac:picMkLst>
            <pc:docMk/>
            <pc:sldMk cId="1272606788" sldId="288"/>
            <ac:picMk id="12" creationId="{AB3ED00E-F904-11BB-3CE6-3577B36D74CF}"/>
          </ac:picMkLst>
        </pc:picChg>
        <pc:picChg chg="mod">
          <ac:chgData name="Michaela Popelková" userId="4da947f916a43c95" providerId="LiveId" clId="{6DD51CC1-65E5-422B-893E-023BB93B2D10}" dt="2022-12-15T02:58:51.142" v="50" actId="165"/>
          <ac:picMkLst>
            <pc:docMk/>
            <pc:sldMk cId="1272606788" sldId="288"/>
            <ac:picMk id="17" creationId="{5B296691-218E-9B9A-11BF-ACB243EAC8D0}"/>
          </ac:picMkLst>
        </pc:picChg>
        <pc:picChg chg="mod">
          <ac:chgData name="Michaela Popelková" userId="4da947f916a43c95" providerId="LiveId" clId="{6DD51CC1-65E5-422B-893E-023BB93B2D10}" dt="2022-12-15T02:58:51.142" v="50" actId="165"/>
          <ac:picMkLst>
            <pc:docMk/>
            <pc:sldMk cId="1272606788" sldId="288"/>
            <ac:picMk id="23" creationId="{C8BF62E1-D5B9-7CC5-FDDD-49EBF2B50036}"/>
          </ac:picMkLst>
        </pc:picChg>
        <pc:picChg chg="mod">
          <ac:chgData name="Michaela Popelková" userId="4da947f916a43c95" providerId="LiveId" clId="{6DD51CC1-65E5-422B-893E-023BB93B2D10}" dt="2022-12-15T03:06:05.009" v="258"/>
          <ac:picMkLst>
            <pc:docMk/>
            <pc:sldMk cId="1272606788" sldId="288"/>
            <ac:picMk id="28" creationId="{69AD0BDD-186B-B54E-53BE-2CEDCD483CAB}"/>
          </ac:picMkLst>
        </pc:picChg>
        <pc:picChg chg="mod">
          <ac:chgData name="Michaela Popelková" userId="4da947f916a43c95" providerId="LiveId" clId="{6DD51CC1-65E5-422B-893E-023BB93B2D10}" dt="2022-12-15T03:06:05.009" v="258"/>
          <ac:picMkLst>
            <pc:docMk/>
            <pc:sldMk cId="1272606788" sldId="288"/>
            <ac:picMk id="34" creationId="{B8FB4224-B525-6A0A-F606-81684D3FFD81}"/>
          </ac:picMkLst>
        </pc:picChg>
        <pc:picChg chg="mod">
          <ac:chgData name="Michaela Popelková" userId="4da947f916a43c95" providerId="LiveId" clId="{6DD51CC1-65E5-422B-893E-023BB93B2D10}" dt="2022-12-15T03:06:05.009" v="258"/>
          <ac:picMkLst>
            <pc:docMk/>
            <pc:sldMk cId="1272606788" sldId="288"/>
            <ac:picMk id="36" creationId="{14EB2FE3-264D-FDBA-89FE-2482E130C038}"/>
          </ac:picMkLst>
        </pc:picChg>
      </pc:sldChg>
      <pc:sldChg chg="addSp delSp modSp mod">
        <pc:chgData name="Michaela Popelková" userId="4da947f916a43c95" providerId="LiveId" clId="{6DD51CC1-65E5-422B-893E-023BB93B2D10}" dt="2022-12-15T03:13:34.052" v="308" actId="164"/>
        <pc:sldMkLst>
          <pc:docMk/>
          <pc:sldMk cId="568795551" sldId="290"/>
        </pc:sldMkLst>
        <pc:spChg chg="mod topLvl">
          <ac:chgData name="Michaela Popelková" userId="4da947f916a43c95" providerId="LiveId" clId="{6DD51CC1-65E5-422B-893E-023BB93B2D10}" dt="2022-12-15T03:13:34.052" v="308" actId="164"/>
          <ac:spMkLst>
            <pc:docMk/>
            <pc:sldMk cId="568795551" sldId="290"/>
            <ac:spMk id="2" creationId="{DE322BCE-0271-4C8E-9878-A7CF42C7A47B}"/>
          </ac:spMkLst>
        </pc:spChg>
        <pc:spChg chg="mod topLvl">
          <ac:chgData name="Michaela Popelková" userId="4da947f916a43c95" providerId="LiveId" clId="{6DD51CC1-65E5-422B-893E-023BB93B2D10}" dt="2022-12-15T03:13:34.052" v="308" actId="164"/>
          <ac:spMkLst>
            <pc:docMk/>
            <pc:sldMk cId="568795551" sldId="290"/>
            <ac:spMk id="5" creationId="{1388B878-4034-324C-54C7-4B618C43B7CC}"/>
          </ac:spMkLst>
        </pc:spChg>
        <pc:spChg chg="mod topLvl">
          <ac:chgData name="Michaela Popelková" userId="4da947f916a43c95" providerId="LiveId" clId="{6DD51CC1-65E5-422B-893E-023BB93B2D10}" dt="2022-12-15T03:13:34.052" v="308" actId="164"/>
          <ac:spMkLst>
            <pc:docMk/>
            <pc:sldMk cId="568795551" sldId="290"/>
            <ac:spMk id="6" creationId="{F4EFBFAE-5FAE-162D-DFA1-684D6DBD8D55}"/>
          </ac:spMkLst>
        </pc:spChg>
        <pc:spChg chg="mod">
          <ac:chgData name="Michaela Popelková" userId="4da947f916a43c95" providerId="LiveId" clId="{6DD51CC1-65E5-422B-893E-023BB93B2D10}" dt="2022-12-15T02:57:41.789" v="29" actId="165"/>
          <ac:spMkLst>
            <pc:docMk/>
            <pc:sldMk cId="568795551" sldId="290"/>
            <ac:spMk id="13" creationId="{1AD2DD87-CFEC-CA09-CC19-7E2542316658}"/>
          </ac:spMkLst>
        </pc:spChg>
        <pc:spChg chg="mod">
          <ac:chgData name="Michaela Popelková" userId="4da947f916a43c95" providerId="LiveId" clId="{6DD51CC1-65E5-422B-893E-023BB93B2D10}" dt="2022-12-15T02:57:41.789" v="29" actId="165"/>
          <ac:spMkLst>
            <pc:docMk/>
            <pc:sldMk cId="568795551" sldId="290"/>
            <ac:spMk id="14" creationId="{AD31C17F-F974-0603-F35D-121299E7CF4C}"/>
          </ac:spMkLst>
        </pc:spChg>
        <pc:spChg chg="mod">
          <ac:chgData name="Michaela Popelková" userId="4da947f916a43c95" providerId="LiveId" clId="{6DD51CC1-65E5-422B-893E-023BB93B2D10}" dt="2022-12-15T02:57:41.789" v="29" actId="165"/>
          <ac:spMkLst>
            <pc:docMk/>
            <pc:sldMk cId="568795551" sldId="290"/>
            <ac:spMk id="16" creationId="{1F55B7A1-F2A6-C399-A95D-1A94EEAA84B1}"/>
          </ac:spMkLst>
        </pc:spChg>
        <pc:spChg chg="mod">
          <ac:chgData name="Michaela Popelková" userId="4da947f916a43c95" providerId="LiveId" clId="{6DD51CC1-65E5-422B-893E-023BB93B2D10}" dt="2022-12-15T02:57:41.789" v="29" actId="165"/>
          <ac:spMkLst>
            <pc:docMk/>
            <pc:sldMk cId="568795551" sldId="290"/>
            <ac:spMk id="18" creationId="{5D4C0B7B-34C7-77AF-28F7-D188E7EFFB4F}"/>
          </ac:spMkLst>
        </pc:spChg>
        <pc:spChg chg="add mod">
          <ac:chgData name="Michaela Popelková" userId="4da947f916a43c95" providerId="LiveId" clId="{6DD51CC1-65E5-422B-893E-023BB93B2D10}" dt="2022-12-15T03:13:34.052" v="308" actId="164"/>
          <ac:spMkLst>
            <pc:docMk/>
            <pc:sldMk cId="568795551" sldId="290"/>
            <ac:spMk id="20" creationId="{1E702B5C-B528-BA03-4B82-B129C892CA25}"/>
          </ac:spMkLst>
        </pc:spChg>
        <pc:spChg chg="del">
          <ac:chgData name="Michaela Popelková" userId="4da947f916a43c95" providerId="LiveId" clId="{6DD51CC1-65E5-422B-893E-023BB93B2D10}" dt="2022-12-15T02:57:36.089" v="27" actId="478"/>
          <ac:spMkLst>
            <pc:docMk/>
            <pc:sldMk cId="568795551" sldId="290"/>
            <ac:spMk id="22" creationId="{7061B301-7997-9DE2-81DA-BA46F9ACC2BD}"/>
          </ac:spMkLst>
        </pc:spChg>
        <pc:spChg chg="mod topLvl">
          <ac:chgData name="Michaela Popelková" userId="4da947f916a43c95" providerId="LiveId" clId="{6DD51CC1-65E5-422B-893E-023BB93B2D10}" dt="2022-12-15T03:13:34.052" v="308" actId="164"/>
          <ac:spMkLst>
            <pc:docMk/>
            <pc:sldMk cId="568795551" sldId="290"/>
            <ac:spMk id="24" creationId="{5C7DE0CB-B1A5-FD61-9D6F-BDC29E57CC2E}"/>
          </ac:spMkLst>
        </pc:spChg>
        <pc:spChg chg="mod topLvl">
          <ac:chgData name="Michaela Popelková" userId="4da947f916a43c95" providerId="LiveId" clId="{6DD51CC1-65E5-422B-893E-023BB93B2D10}" dt="2022-12-15T03:13:34.052" v="308" actId="164"/>
          <ac:spMkLst>
            <pc:docMk/>
            <pc:sldMk cId="568795551" sldId="290"/>
            <ac:spMk id="25" creationId="{1390292E-CF4A-4AAE-B8F3-6810A56F228D}"/>
          </ac:spMkLst>
        </pc:spChg>
        <pc:spChg chg="mod">
          <ac:chgData name="Michaela Popelková" userId="4da947f916a43c95" providerId="LiveId" clId="{6DD51CC1-65E5-422B-893E-023BB93B2D10}" dt="2022-12-15T03:06:26.099" v="264"/>
          <ac:spMkLst>
            <pc:docMk/>
            <pc:sldMk cId="568795551" sldId="290"/>
            <ac:spMk id="26" creationId="{F94259DC-2D7A-F999-E48E-5EB9DA23C8BA}"/>
          </ac:spMkLst>
        </pc:spChg>
        <pc:spChg chg="mod">
          <ac:chgData name="Michaela Popelková" userId="4da947f916a43c95" providerId="LiveId" clId="{6DD51CC1-65E5-422B-893E-023BB93B2D10}" dt="2022-12-15T03:06:26.099" v="264"/>
          <ac:spMkLst>
            <pc:docMk/>
            <pc:sldMk cId="568795551" sldId="290"/>
            <ac:spMk id="27" creationId="{90FD92EE-2EFE-8F74-0223-05366948A61F}"/>
          </ac:spMkLst>
        </pc:spChg>
        <pc:spChg chg="del">
          <ac:chgData name="Michaela Popelková" userId="4da947f916a43c95" providerId="LiveId" clId="{6DD51CC1-65E5-422B-893E-023BB93B2D10}" dt="2022-12-15T02:57:33.120" v="26" actId="478"/>
          <ac:spMkLst>
            <pc:docMk/>
            <pc:sldMk cId="568795551" sldId="290"/>
            <ac:spMk id="29" creationId="{9DD6B698-A91E-EE0D-022C-B30FCD54E747}"/>
          </ac:spMkLst>
        </pc:spChg>
        <pc:spChg chg="mod">
          <ac:chgData name="Michaela Popelková" userId="4da947f916a43c95" providerId="LiveId" clId="{6DD51CC1-65E5-422B-893E-023BB93B2D10}" dt="2022-12-15T03:06:26.099" v="264"/>
          <ac:spMkLst>
            <pc:docMk/>
            <pc:sldMk cId="568795551" sldId="290"/>
            <ac:spMk id="31" creationId="{E8995503-79A2-A20A-6F8D-57F1F75C4205}"/>
          </ac:spMkLst>
        </pc:spChg>
        <pc:spChg chg="mod">
          <ac:chgData name="Michaela Popelková" userId="4da947f916a43c95" providerId="LiveId" clId="{6DD51CC1-65E5-422B-893E-023BB93B2D10}" dt="2022-12-15T03:06:26.099" v="264"/>
          <ac:spMkLst>
            <pc:docMk/>
            <pc:sldMk cId="568795551" sldId="290"/>
            <ac:spMk id="32" creationId="{ED1A8AAC-725D-B7D2-306D-23D2D18A0BF0}"/>
          </ac:spMkLst>
        </pc:spChg>
        <pc:spChg chg="mod">
          <ac:chgData name="Michaela Popelková" userId="4da947f916a43c95" providerId="LiveId" clId="{6DD51CC1-65E5-422B-893E-023BB93B2D10}" dt="2022-12-15T03:06:26.099" v="264"/>
          <ac:spMkLst>
            <pc:docMk/>
            <pc:sldMk cId="568795551" sldId="290"/>
            <ac:spMk id="35" creationId="{AFEBD820-BF46-AE94-00B8-67933EDBBC39}"/>
          </ac:spMkLst>
        </pc:spChg>
        <pc:grpChg chg="del mod topLvl">
          <ac:chgData name="Michaela Popelková" userId="4da947f916a43c95" providerId="LiveId" clId="{6DD51CC1-65E5-422B-893E-023BB93B2D10}" dt="2022-12-15T02:57:41.789" v="29" actId="165"/>
          <ac:grpSpMkLst>
            <pc:docMk/>
            <pc:sldMk cId="568795551" sldId="290"/>
            <ac:grpSpMk id="3" creationId="{0A8BD517-74D6-BEC5-1A1B-9B94E8D47711}"/>
          </ac:grpSpMkLst>
        </pc:grpChg>
        <pc:grpChg chg="del">
          <ac:chgData name="Michaela Popelková" userId="4da947f916a43c95" providerId="LiveId" clId="{6DD51CC1-65E5-422B-893E-023BB93B2D10}" dt="2022-12-15T02:57:33.120" v="26" actId="478"/>
          <ac:grpSpMkLst>
            <pc:docMk/>
            <pc:sldMk cId="568795551" sldId="290"/>
            <ac:grpSpMk id="7" creationId="{6FD62C64-3FB6-AD53-AA8E-0888B63727AA}"/>
          </ac:grpSpMkLst>
        </pc:grpChg>
        <pc:grpChg chg="mod topLvl">
          <ac:chgData name="Michaela Popelková" userId="4da947f916a43c95" providerId="LiveId" clId="{6DD51CC1-65E5-422B-893E-023BB93B2D10}" dt="2022-12-15T03:13:34.052" v="308" actId="164"/>
          <ac:grpSpMkLst>
            <pc:docMk/>
            <pc:sldMk cId="568795551" sldId="290"/>
            <ac:grpSpMk id="8" creationId="{E7FBC082-BBD1-63DB-0159-17EBA05F97FF}"/>
          </ac:grpSpMkLst>
        </pc:grpChg>
        <pc:grpChg chg="del mod topLvl">
          <ac:chgData name="Michaela Popelková" userId="4da947f916a43c95" providerId="LiveId" clId="{6DD51CC1-65E5-422B-893E-023BB93B2D10}" dt="2022-12-15T02:57:43.990" v="30" actId="478"/>
          <ac:grpSpMkLst>
            <pc:docMk/>
            <pc:sldMk cId="568795551" sldId="290"/>
            <ac:grpSpMk id="10" creationId="{4E915F33-B06A-4A02-BD12-9D76D0CCE82B}"/>
          </ac:grpSpMkLst>
        </pc:grpChg>
        <pc:grpChg chg="mod">
          <ac:chgData name="Michaela Popelková" userId="4da947f916a43c95" providerId="LiveId" clId="{6DD51CC1-65E5-422B-893E-023BB93B2D10}" dt="2022-12-15T02:57:41.789" v="29" actId="165"/>
          <ac:grpSpMkLst>
            <pc:docMk/>
            <pc:sldMk cId="568795551" sldId="290"/>
            <ac:grpSpMk id="11" creationId="{BFCB67EE-6D58-61CB-AD78-7A26A27CD045}"/>
          </ac:grpSpMkLst>
        </pc:grpChg>
        <pc:grpChg chg="mod">
          <ac:chgData name="Michaela Popelková" userId="4da947f916a43c95" providerId="LiveId" clId="{6DD51CC1-65E5-422B-893E-023BB93B2D10}" dt="2022-12-15T02:57:41.789" v="29" actId="165"/>
          <ac:grpSpMkLst>
            <pc:docMk/>
            <pc:sldMk cId="568795551" sldId="290"/>
            <ac:grpSpMk id="15" creationId="{5D25F388-FD88-E2C5-5E03-B00934E9CE5C}"/>
          </ac:grpSpMkLst>
        </pc:grpChg>
        <pc:grpChg chg="del">
          <ac:chgData name="Michaela Popelková" userId="4da947f916a43c95" providerId="LiveId" clId="{6DD51CC1-65E5-422B-893E-023BB93B2D10}" dt="2022-12-15T02:57:40.423" v="28" actId="165"/>
          <ac:grpSpMkLst>
            <pc:docMk/>
            <pc:sldMk cId="568795551" sldId="290"/>
            <ac:grpSpMk id="19" creationId="{B2B0D976-3F4D-3C29-56BF-9C0366FE8C1F}"/>
          </ac:grpSpMkLst>
        </pc:grpChg>
        <pc:grpChg chg="add mod">
          <ac:chgData name="Michaela Popelková" userId="4da947f916a43c95" providerId="LiveId" clId="{6DD51CC1-65E5-422B-893E-023BB93B2D10}" dt="2022-12-15T03:13:34.052" v="308" actId="164"/>
          <ac:grpSpMkLst>
            <pc:docMk/>
            <pc:sldMk cId="568795551" sldId="290"/>
            <ac:grpSpMk id="21" creationId="{FC6D3566-06BC-8B1F-8295-C7ABEE2DB159}"/>
          </ac:grpSpMkLst>
        </pc:grpChg>
        <pc:grpChg chg="add mod">
          <ac:chgData name="Michaela Popelková" userId="4da947f916a43c95" providerId="LiveId" clId="{6DD51CC1-65E5-422B-893E-023BB93B2D10}" dt="2022-12-15T03:13:34.052" v="308" actId="164"/>
          <ac:grpSpMkLst>
            <pc:docMk/>
            <pc:sldMk cId="568795551" sldId="290"/>
            <ac:grpSpMk id="30" creationId="{A6682828-116D-4C4C-885F-A404CC93D574}"/>
          </ac:grpSpMkLst>
        </pc:grpChg>
        <pc:grpChg chg="mod">
          <ac:chgData name="Michaela Popelková" userId="4da947f916a43c95" providerId="LiveId" clId="{6DD51CC1-65E5-422B-893E-023BB93B2D10}" dt="2022-12-15T03:06:26.099" v="264"/>
          <ac:grpSpMkLst>
            <pc:docMk/>
            <pc:sldMk cId="568795551" sldId="290"/>
            <ac:grpSpMk id="33" creationId="{CE01C34E-D2B8-8E00-C78B-9AB6A2F6878B}"/>
          </ac:grpSpMkLst>
        </pc:grpChg>
        <pc:grpChg chg="add mod">
          <ac:chgData name="Michaela Popelková" userId="4da947f916a43c95" providerId="LiveId" clId="{6DD51CC1-65E5-422B-893E-023BB93B2D10}" dt="2022-12-15T03:13:34.052" v="308" actId="164"/>
          <ac:grpSpMkLst>
            <pc:docMk/>
            <pc:sldMk cId="568795551" sldId="290"/>
            <ac:grpSpMk id="39" creationId="{74B3E8B0-A830-1E12-EDE3-572E1A13C634}"/>
          </ac:grpSpMkLst>
        </pc:grpChg>
        <pc:graphicFrameChg chg="add del modGraphic">
          <ac:chgData name="Michaela Popelková" userId="4da947f916a43c95" providerId="LiveId" clId="{6DD51CC1-65E5-422B-893E-023BB93B2D10}" dt="2022-12-15T03:13:30.274" v="307" actId="478"/>
          <ac:graphicFrameMkLst>
            <pc:docMk/>
            <pc:sldMk cId="568795551" sldId="290"/>
            <ac:graphicFrameMk id="38" creationId="{E3DD4FB8-E7F6-6426-C3BA-F15BE11373FE}"/>
          </ac:graphicFrameMkLst>
        </pc:graphicFrameChg>
        <pc:picChg chg="mod topLvl">
          <ac:chgData name="Michaela Popelková" userId="4da947f916a43c95" providerId="LiveId" clId="{6DD51CC1-65E5-422B-893E-023BB93B2D10}" dt="2022-12-15T03:13:34.052" v="308" actId="164"/>
          <ac:picMkLst>
            <pc:docMk/>
            <pc:sldMk cId="568795551" sldId="290"/>
            <ac:picMk id="4" creationId="{899A11EB-D42E-48D8-7EAB-D2B56044D873}"/>
          </ac:picMkLst>
        </pc:picChg>
        <pc:picChg chg="mod topLvl">
          <ac:chgData name="Michaela Popelková" userId="4da947f916a43c95" providerId="LiveId" clId="{6DD51CC1-65E5-422B-893E-023BB93B2D10}" dt="2022-12-15T03:13:34.052" v="308" actId="164"/>
          <ac:picMkLst>
            <pc:docMk/>
            <pc:sldMk cId="568795551" sldId="290"/>
            <ac:picMk id="9" creationId="{F417B220-FC88-7139-F43A-EA138D2C9D4E}"/>
          </ac:picMkLst>
        </pc:picChg>
        <pc:picChg chg="mod">
          <ac:chgData name="Michaela Popelková" userId="4da947f916a43c95" providerId="LiveId" clId="{6DD51CC1-65E5-422B-893E-023BB93B2D10}" dt="2022-12-15T02:57:41.789" v="29" actId="165"/>
          <ac:picMkLst>
            <pc:docMk/>
            <pc:sldMk cId="568795551" sldId="290"/>
            <ac:picMk id="12" creationId="{29D1E4E9-6077-F761-00CC-B308B183F99B}"/>
          </ac:picMkLst>
        </pc:picChg>
        <pc:picChg chg="mod">
          <ac:chgData name="Michaela Popelková" userId="4da947f916a43c95" providerId="LiveId" clId="{6DD51CC1-65E5-422B-893E-023BB93B2D10}" dt="2022-12-15T02:57:41.789" v="29" actId="165"/>
          <ac:picMkLst>
            <pc:docMk/>
            <pc:sldMk cId="568795551" sldId="290"/>
            <ac:picMk id="17" creationId="{BA9EDA85-C18B-842F-A4B1-A156A61DA5A3}"/>
          </ac:picMkLst>
        </pc:picChg>
        <pc:picChg chg="mod">
          <ac:chgData name="Michaela Popelková" userId="4da947f916a43c95" providerId="LiveId" clId="{6DD51CC1-65E5-422B-893E-023BB93B2D10}" dt="2022-12-15T02:57:41.789" v="29" actId="165"/>
          <ac:picMkLst>
            <pc:docMk/>
            <pc:sldMk cId="568795551" sldId="290"/>
            <ac:picMk id="23" creationId="{40FA1537-E8D5-7CAC-0421-B450ABC8ADA3}"/>
          </ac:picMkLst>
        </pc:picChg>
        <pc:picChg chg="mod">
          <ac:chgData name="Michaela Popelková" userId="4da947f916a43c95" providerId="LiveId" clId="{6DD51CC1-65E5-422B-893E-023BB93B2D10}" dt="2022-12-15T03:06:26.099" v="264"/>
          <ac:picMkLst>
            <pc:docMk/>
            <pc:sldMk cId="568795551" sldId="290"/>
            <ac:picMk id="28" creationId="{F38AD12F-DAB9-8E53-82DF-A6830553FB62}"/>
          </ac:picMkLst>
        </pc:picChg>
        <pc:picChg chg="mod">
          <ac:chgData name="Michaela Popelková" userId="4da947f916a43c95" providerId="LiveId" clId="{6DD51CC1-65E5-422B-893E-023BB93B2D10}" dt="2022-12-15T03:06:26.099" v="264"/>
          <ac:picMkLst>
            <pc:docMk/>
            <pc:sldMk cId="568795551" sldId="290"/>
            <ac:picMk id="34" creationId="{03ECFA33-7CE7-2900-B686-56F8A6D47054}"/>
          </ac:picMkLst>
        </pc:picChg>
        <pc:picChg chg="mod">
          <ac:chgData name="Michaela Popelková" userId="4da947f916a43c95" providerId="LiveId" clId="{6DD51CC1-65E5-422B-893E-023BB93B2D10}" dt="2022-12-15T03:06:26.099" v="264"/>
          <ac:picMkLst>
            <pc:docMk/>
            <pc:sldMk cId="568795551" sldId="290"/>
            <ac:picMk id="36" creationId="{F701E9BB-AC8E-D064-A2C9-C8CA8809D5FE}"/>
          </ac:picMkLst>
        </pc:picChg>
      </pc:sldChg>
      <pc:sldChg chg="addSp delSp modSp mod">
        <pc:chgData name="Michaela Popelková" userId="4da947f916a43c95" providerId="LiveId" clId="{6DD51CC1-65E5-422B-893E-023BB93B2D10}" dt="2022-12-15T03:14:29.725" v="315" actId="164"/>
        <pc:sldMkLst>
          <pc:docMk/>
          <pc:sldMk cId="1860668214" sldId="291"/>
        </pc:sldMkLst>
        <pc:spChg chg="mod topLvl">
          <ac:chgData name="Michaela Popelková" userId="4da947f916a43c95" providerId="LiveId" clId="{6DD51CC1-65E5-422B-893E-023BB93B2D10}" dt="2022-12-15T03:14:29.725" v="315" actId="164"/>
          <ac:spMkLst>
            <pc:docMk/>
            <pc:sldMk cId="1860668214" sldId="291"/>
            <ac:spMk id="2" creationId="{DE322BCE-0271-4C8E-9878-A7CF42C7A47B}"/>
          </ac:spMkLst>
        </pc:spChg>
        <pc:spChg chg="mod topLvl">
          <ac:chgData name="Michaela Popelková" userId="4da947f916a43c95" providerId="LiveId" clId="{6DD51CC1-65E5-422B-893E-023BB93B2D10}" dt="2022-12-15T03:14:29.725" v="315" actId="164"/>
          <ac:spMkLst>
            <pc:docMk/>
            <pc:sldMk cId="1860668214" sldId="291"/>
            <ac:spMk id="4" creationId="{56CB3A22-3CD7-F899-A941-671BB08BB79B}"/>
          </ac:spMkLst>
        </pc:spChg>
        <pc:spChg chg="mod topLvl">
          <ac:chgData name="Michaela Popelková" userId="4da947f916a43c95" providerId="LiveId" clId="{6DD51CC1-65E5-422B-893E-023BB93B2D10}" dt="2022-12-15T03:14:29.725" v="315" actId="164"/>
          <ac:spMkLst>
            <pc:docMk/>
            <pc:sldMk cId="1860668214" sldId="291"/>
            <ac:spMk id="5" creationId="{ABD36B06-7F25-FEE8-3A4A-A8D6FA955C52}"/>
          </ac:spMkLst>
        </pc:spChg>
        <pc:spChg chg="add mod">
          <ac:chgData name="Michaela Popelková" userId="4da947f916a43c95" providerId="LiveId" clId="{6DD51CC1-65E5-422B-893E-023BB93B2D10}" dt="2022-12-15T03:14:29.725" v="315" actId="164"/>
          <ac:spMkLst>
            <pc:docMk/>
            <pc:sldMk cId="1860668214" sldId="291"/>
            <ac:spMk id="9" creationId="{5EE36189-72BE-AAD8-E21D-7554869F81B6}"/>
          </ac:spMkLst>
        </pc:spChg>
        <pc:spChg chg="mod">
          <ac:chgData name="Michaela Popelková" userId="4da947f916a43c95" providerId="LiveId" clId="{6DD51CC1-65E5-422B-893E-023BB93B2D10}" dt="2022-12-15T02:59:34.381" v="63" actId="165"/>
          <ac:spMkLst>
            <pc:docMk/>
            <pc:sldMk cId="1860668214" sldId="291"/>
            <ac:spMk id="14" creationId="{1A37542D-B336-5BA3-3C22-4EE4B42F9384}"/>
          </ac:spMkLst>
        </pc:spChg>
        <pc:spChg chg="mod">
          <ac:chgData name="Michaela Popelková" userId="4da947f916a43c95" providerId="LiveId" clId="{6DD51CC1-65E5-422B-893E-023BB93B2D10}" dt="2022-12-15T02:59:34.381" v="63" actId="165"/>
          <ac:spMkLst>
            <pc:docMk/>
            <pc:sldMk cId="1860668214" sldId="291"/>
            <ac:spMk id="16" creationId="{A84129F8-0E3E-296D-E5F2-CC27A5867327}"/>
          </ac:spMkLst>
        </pc:spChg>
        <pc:spChg chg="mod">
          <ac:chgData name="Michaela Popelková" userId="4da947f916a43c95" providerId="LiveId" clId="{6DD51CC1-65E5-422B-893E-023BB93B2D10}" dt="2022-12-15T02:59:34.381" v="63" actId="165"/>
          <ac:spMkLst>
            <pc:docMk/>
            <pc:sldMk cId="1860668214" sldId="291"/>
            <ac:spMk id="18" creationId="{22D0F6DF-4075-8850-F3F4-A94E95A3D473}"/>
          </ac:spMkLst>
        </pc:spChg>
        <pc:spChg chg="mod">
          <ac:chgData name="Michaela Popelková" userId="4da947f916a43c95" providerId="LiveId" clId="{6DD51CC1-65E5-422B-893E-023BB93B2D10}" dt="2022-12-15T03:06:00.960" v="256"/>
          <ac:spMkLst>
            <pc:docMk/>
            <pc:sldMk cId="1860668214" sldId="291"/>
            <ac:spMk id="20" creationId="{03A558E4-F7F2-5E94-6B47-FBEC68FC46B8}"/>
          </ac:spMkLst>
        </pc:spChg>
        <pc:spChg chg="mod">
          <ac:chgData name="Michaela Popelková" userId="4da947f916a43c95" providerId="LiveId" clId="{6DD51CC1-65E5-422B-893E-023BB93B2D10}" dt="2022-12-15T03:06:00.960" v="256"/>
          <ac:spMkLst>
            <pc:docMk/>
            <pc:sldMk cId="1860668214" sldId="291"/>
            <ac:spMk id="21" creationId="{5F0C7388-9A54-E9C0-A9F5-AB03ECADD3B4}"/>
          </ac:spMkLst>
        </pc:spChg>
        <pc:spChg chg="mod topLvl">
          <ac:chgData name="Michaela Popelková" userId="4da947f916a43c95" providerId="LiveId" clId="{6DD51CC1-65E5-422B-893E-023BB93B2D10}" dt="2022-12-15T03:14:29.725" v="315" actId="164"/>
          <ac:spMkLst>
            <pc:docMk/>
            <pc:sldMk cId="1860668214" sldId="291"/>
            <ac:spMk id="25" creationId="{1390292E-CF4A-4AAE-B8F3-6810A56F228D}"/>
          </ac:spMkLst>
        </pc:spChg>
        <pc:spChg chg="mod">
          <ac:chgData name="Michaela Popelková" userId="4da947f916a43c95" providerId="LiveId" clId="{6DD51CC1-65E5-422B-893E-023BB93B2D10}" dt="2022-12-15T02:59:34.381" v="63" actId="165"/>
          <ac:spMkLst>
            <pc:docMk/>
            <pc:sldMk cId="1860668214" sldId="291"/>
            <ac:spMk id="26" creationId="{384B1E0B-45C8-B61A-8246-2EADC2FCE4BC}"/>
          </ac:spMkLst>
        </pc:spChg>
        <pc:spChg chg="del">
          <ac:chgData name="Michaela Popelková" userId="4da947f916a43c95" providerId="LiveId" clId="{6DD51CC1-65E5-422B-893E-023BB93B2D10}" dt="2022-12-15T02:59:26.522" v="61" actId="478"/>
          <ac:spMkLst>
            <pc:docMk/>
            <pc:sldMk cId="1860668214" sldId="291"/>
            <ac:spMk id="27" creationId="{E8A2C04F-5E9B-891B-A01C-F767365CD892}"/>
          </ac:spMkLst>
        </pc:spChg>
        <pc:spChg chg="mod">
          <ac:chgData name="Michaela Popelková" userId="4da947f916a43c95" providerId="LiveId" clId="{6DD51CC1-65E5-422B-893E-023BB93B2D10}" dt="2022-12-15T03:06:00.960" v="256"/>
          <ac:spMkLst>
            <pc:docMk/>
            <pc:sldMk cId="1860668214" sldId="291"/>
            <ac:spMk id="29" creationId="{BC476977-03F7-24CF-4B3B-90D691F80DBC}"/>
          </ac:spMkLst>
        </pc:spChg>
        <pc:spChg chg="mod">
          <ac:chgData name="Michaela Popelková" userId="4da947f916a43c95" providerId="LiveId" clId="{6DD51CC1-65E5-422B-893E-023BB93B2D10}" dt="2022-12-15T03:06:00.960" v="256"/>
          <ac:spMkLst>
            <pc:docMk/>
            <pc:sldMk cId="1860668214" sldId="291"/>
            <ac:spMk id="30" creationId="{DAF560D0-1A42-1B18-4053-5AB88CBAA2D5}"/>
          </ac:spMkLst>
        </pc:spChg>
        <pc:spChg chg="mod topLvl">
          <ac:chgData name="Michaela Popelková" userId="4da947f916a43c95" providerId="LiveId" clId="{6DD51CC1-65E5-422B-893E-023BB93B2D10}" dt="2022-12-15T03:14:29.725" v="315" actId="164"/>
          <ac:spMkLst>
            <pc:docMk/>
            <pc:sldMk cId="1860668214" sldId="291"/>
            <ac:spMk id="31" creationId="{811A0DD1-8088-09F2-66D7-26CC289E9AAC}"/>
          </ac:spMkLst>
        </pc:spChg>
        <pc:spChg chg="del">
          <ac:chgData name="Michaela Popelková" userId="4da947f916a43c95" providerId="LiveId" clId="{6DD51CC1-65E5-422B-893E-023BB93B2D10}" dt="2022-12-15T02:59:24.322" v="60" actId="478"/>
          <ac:spMkLst>
            <pc:docMk/>
            <pc:sldMk cId="1860668214" sldId="291"/>
            <ac:spMk id="32" creationId="{D03E81F7-F740-A04E-F954-B2EFD5C42D41}"/>
          </ac:spMkLst>
        </pc:spChg>
        <pc:spChg chg="mod">
          <ac:chgData name="Michaela Popelková" userId="4da947f916a43c95" providerId="LiveId" clId="{6DD51CC1-65E5-422B-893E-023BB93B2D10}" dt="2022-12-15T03:06:00.960" v="256"/>
          <ac:spMkLst>
            <pc:docMk/>
            <pc:sldMk cId="1860668214" sldId="291"/>
            <ac:spMk id="35" creationId="{99C4FE80-B936-BAA5-E0DE-6BCF114A6FE0}"/>
          </ac:spMkLst>
        </pc:spChg>
        <pc:grpChg chg="del mod topLvl">
          <ac:chgData name="Michaela Popelková" userId="4da947f916a43c95" providerId="LiveId" clId="{6DD51CC1-65E5-422B-893E-023BB93B2D10}" dt="2022-12-15T02:59:34.381" v="63" actId="165"/>
          <ac:grpSpMkLst>
            <pc:docMk/>
            <pc:sldMk cId="1860668214" sldId="291"/>
            <ac:grpSpMk id="3" creationId="{F9862AAE-87BA-B19C-6C61-3E3A60A4D434}"/>
          </ac:grpSpMkLst>
        </pc:grpChg>
        <pc:grpChg chg="del">
          <ac:chgData name="Michaela Popelková" userId="4da947f916a43c95" providerId="LiveId" clId="{6DD51CC1-65E5-422B-893E-023BB93B2D10}" dt="2022-12-15T02:59:30.368" v="62" actId="165"/>
          <ac:grpSpMkLst>
            <pc:docMk/>
            <pc:sldMk cId="1860668214" sldId="291"/>
            <ac:grpSpMk id="6" creationId="{6E17014A-4B0B-8ED1-08B1-7DEFF9F39D79}"/>
          </ac:grpSpMkLst>
        </pc:grpChg>
        <pc:grpChg chg="del">
          <ac:chgData name="Michaela Popelková" userId="4da947f916a43c95" providerId="LiveId" clId="{6DD51CC1-65E5-422B-893E-023BB93B2D10}" dt="2022-12-15T02:59:24.322" v="60" actId="478"/>
          <ac:grpSpMkLst>
            <pc:docMk/>
            <pc:sldMk cId="1860668214" sldId="291"/>
            <ac:grpSpMk id="7" creationId="{9FEC2C9D-4B76-90E6-7D92-34F41D125AFF}"/>
          </ac:grpSpMkLst>
        </pc:grpChg>
        <pc:grpChg chg="mod topLvl">
          <ac:chgData name="Michaela Popelková" userId="4da947f916a43c95" providerId="LiveId" clId="{6DD51CC1-65E5-422B-893E-023BB93B2D10}" dt="2022-12-15T03:14:29.725" v="315" actId="164"/>
          <ac:grpSpMkLst>
            <pc:docMk/>
            <pc:sldMk cId="1860668214" sldId="291"/>
            <ac:grpSpMk id="8" creationId="{7244C176-A8A8-97CC-16C7-FA408614009B}"/>
          </ac:grpSpMkLst>
        </pc:grpChg>
        <pc:grpChg chg="del mod topLvl">
          <ac:chgData name="Michaela Popelková" userId="4da947f916a43c95" providerId="LiveId" clId="{6DD51CC1-65E5-422B-893E-023BB93B2D10}" dt="2022-12-15T02:59:36.581" v="64" actId="478"/>
          <ac:grpSpMkLst>
            <pc:docMk/>
            <pc:sldMk cId="1860668214" sldId="291"/>
            <ac:grpSpMk id="11" creationId="{8BC1F6AB-BE6B-09CB-1B6D-AC55DEB7F214}"/>
          </ac:grpSpMkLst>
        </pc:grpChg>
        <pc:grpChg chg="mod">
          <ac:chgData name="Michaela Popelková" userId="4da947f916a43c95" providerId="LiveId" clId="{6DD51CC1-65E5-422B-893E-023BB93B2D10}" dt="2022-12-15T02:59:34.381" v="63" actId="165"/>
          <ac:grpSpMkLst>
            <pc:docMk/>
            <pc:sldMk cId="1860668214" sldId="291"/>
            <ac:grpSpMk id="12" creationId="{E4059AAD-6B52-9C49-F459-480F015C49F7}"/>
          </ac:grpSpMkLst>
        </pc:grpChg>
        <pc:grpChg chg="mod">
          <ac:chgData name="Michaela Popelková" userId="4da947f916a43c95" providerId="LiveId" clId="{6DD51CC1-65E5-422B-893E-023BB93B2D10}" dt="2022-12-15T02:59:34.381" v="63" actId="165"/>
          <ac:grpSpMkLst>
            <pc:docMk/>
            <pc:sldMk cId="1860668214" sldId="291"/>
            <ac:grpSpMk id="17" creationId="{36319068-8FF6-8634-73ED-D83B4E729B70}"/>
          </ac:grpSpMkLst>
        </pc:grpChg>
        <pc:grpChg chg="add mod">
          <ac:chgData name="Michaela Popelková" userId="4da947f916a43c95" providerId="LiveId" clId="{6DD51CC1-65E5-422B-893E-023BB93B2D10}" dt="2022-12-15T03:14:29.725" v="315" actId="164"/>
          <ac:grpSpMkLst>
            <pc:docMk/>
            <pc:sldMk cId="1860668214" sldId="291"/>
            <ac:grpSpMk id="19" creationId="{6E04468D-1296-D795-0490-F16613E5EC7F}"/>
          </ac:grpSpMkLst>
        </pc:grpChg>
        <pc:grpChg chg="add mod">
          <ac:chgData name="Michaela Popelková" userId="4da947f916a43c95" providerId="LiveId" clId="{6DD51CC1-65E5-422B-893E-023BB93B2D10}" dt="2022-12-15T03:14:29.725" v="315" actId="164"/>
          <ac:grpSpMkLst>
            <pc:docMk/>
            <pc:sldMk cId="1860668214" sldId="291"/>
            <ac:grpSpMk id="23" creationId="{B887AB5B-962C-0CD8-8EC3-90206CE2FF00}"/>
          </ac:grpSpMkLst>
        </pc:grpChg>
        <pc:grpChg chg="mod">
          <ac:chgData name="Michaela Popelková" userId="4da947f916a43c95" providerId="LiveId" clId="{6DD51CC1-65E5-422B-893E-023BB93B2D10}" dt="2022-12-15T03:06:00.960" v="256"/>
          <ac:grpSpMkLst>
            <pc:docMk/>
            <pc:sldMk cId="1860668214" sldId="291"/>
            <ac:grpSpMk id="33" creationId="{A76D5E59-7213-DE61-B807-A3DCD9373F5A}"/>
          </ac:grpSpMkLst>
        </pc:grpChg>
        <pc:grpChg chg="add mod">
          <ac:chgData name="Michaela Popelková" userId="4da947f916a43c95" providerId="LiveId" clId="{6DD51CC1-65E5-422B-893E-023BB93B2D10}" dt="2022-12-15T03:14:29.725" v="315" actId="164"/>
          <ac:grpSpMkLst>
            <pc:docMk/>
            <pc:sldMk cId="1860668214" sldId="291"/>
            <ac:grpSpMk id="37" creationId="{52099BA6-5759-154E-B253-54E9E9134BA6}"/>
          </ac:grpSpMkLst>
        </pc:grpChg>
        <pc:picChg chg="mod topLvl">
          <ac:chgData name="Michaela Popelková" userId="4da947f916a43c95" providerId="LiveId" clId="{6DD51CC1-65E5-422B-893E-023BB93B2D10}" dt="2022-12-15T03:14:29.725" v="315" actId="164"/>
          <ac:picMkLst>
            <pc:docMk/>
            <pc:sldMk cId="1860668214" sldId="291"/>
            <ac:picMk id="10" creationId="{A36CC607-1FE8-D5BA-01B4-7A6FD4B5673C}"/>
          </ac:picMkLst>
        </pc:picChg>
        <pc:picChg chg="mod">
          <ac:chgData name="Michaela Popelková" userId="4da947f916a43c95" providerId="LiveId" clId="{6DD51CC1-65E5-422B-893E-023BB93B2D10}" dt="2022-12-15T02:59:34.381" v="63" actId="165"/>
          <ac:picMkLst>
            <pc:docMk/>
            <pc:sldMk cId="1860668214" sldId="291"/>
            <ac:picMk id="13" creationId="{5F94EC87-2E9C-26D1-6C7E-F7A76F88FC78}"/>
          </ac:picMkLst>
        </pc:picChg>
        <pc:picChg chg="mod topLvl">
          <ac:chgData name="Michaela Popelková" userId="4da947f916a43c95" providerId="LiveId" clId="{6DD51CC1-65E5-422B-893E-023BB93B2D10}" dt="2022-12-15T03:14:29.725" v="315" actId="164"/>
          <ac:picMkLst>
            <pc:docMk/>
            <pc:sldMk cId="1860668214" sldId="291"/>
            <ac:picMk id="15" creationId="{5C666D09-25B8-0160-928D-94BFA78F1D2F}"/>
          </ac:picMkLst>
        </pc:picChg>
        <pc:picChg chg="mod">
          <ac:chgData name="Michaela Popelková" userId="4da947f916a43c95" providerId="LiveId" clId="{6DD51CC1-65E5-422B-893E-023BB93B2D10}" dt="2022-12-15T03:06:00.960" v="256"/>
          <ac:picMkLst>
            <pc:docMk/>
            <pc:sldMk cId="1860668214" sldId="291"/>
            <ac:picMk id="22" creationId="{E62F4D11-E47F-D417-67C9-48CE5A15BB88}"/>
          </ac:picMkLst>
        </pc:picChg>
        <pc:picChg chg="mod">
          <ac:chgData name="Michaela Popelková" userId="4da947f916a43c95" providerId="LiveId" clId="{6DD51CC1-65E5-422B-893E-023BB93B2D10}" dt="2022-12-15T02:59:34.381" v="63" actId="165"/>
          <ac:picMkLst>
            <pc:docMk/>
            <pc:sldMk cId="1860668214" sldId="291"/>
            <ac:picMk id="24" creationId="{2B09DB93-D7F7-2E70-E015-821903AF3D26}"/>
          </ac:picMkLst>
        </pc:picChg>
        <pc:picChg chg="mod">
          <ac:chgData name="Michaela Popelková" userId="4da947f916a43c95" providerId="LiveId" clId="{6DD51CC1-65E5-422B-893E-023BB93B2D10}" dt="2022-12-15T02:59:34.381" v="63" actId="165"/>
          <ac:picMkLst>
            <pc:docMk/>
            <pc:sldMk cId="1860668214" sldId="291"/>
            <ac:picMk id="28" creationId="{9A1FF95B-D72A-4189-5C3B-D1C1A06EDAEB}"/>
          </ac:picMkLst>
        </pc:picChg>
        <pc:picChg chg="mod">
          <ac:chgData name="Michaela Popelková" userId="4da947f916a43c95" providerId="LiveId" clId="{6DD51CC1-65E5-422B-893E-023BB93B2D10}" dt="2022-12-15T03:06:00.960" v="256"/>
          <ac:picMkLst>
            <pc:docMk/>
            <pc:sldMk cId="1860668214" sldId="291"/>
            <ac:picMk id="34" creationId="{407403E3-9450-D161-2D60-FB24471FAAAC}"/>
          </ac:picMkLst>
        </pc:picChg>
        <pc:picChg chg="mod">
          <ac:chgData name="Michaela Popelková" userId="4da947f916a43c95" providerId="LiveId" clId="{6DD51CC1-65E5-422B-893E-023BB93B2D10}" dt="2022-12-15T03:06:00.960" v="256"/>
          <ac:picMkLst>
            <pc:docMk/>
            <pc:sldMk cId="1860668214" sldId="291"/>
            <ac:picMk id="36" creationId="{B23FA2DA-25BB-4FED-B04F-76E6D237232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6B3B40D6-D797-C316-4636-2239BC412E2E}"/>
              </a:ext>
            </a:extLst>
          </p:cNvPr>
          <p:cNvGrpSpPr/>
          <p:nvPr/>
        </p:nvGrpSpPr>
        <p:grpSpPr>
          <a:xfrm>
            <a:off x="-10969" y="153870"/>
            <a:ext cx="6868968" cy="9908017"/>
            <a:chOff x="-10969" y="153870"/>
            <a:chExt cx="6868968" cy="9908017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C69BF09-7139-C7DB-7266-0F8A7E05C37F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49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0B6494F2-63CC-5BBC-2D06-F77FAAF79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A62CE48-B5C3-C537-EA51-A4F29DB98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57">
              <a:extLst>
                <a:ext uri="{FF2B5EF4-FFF2-40B4-BE49-F238E27FC236}">
                  <a16:creationId xmlns:a16="http://schemas.microsoft.com/office/drawing/2014/main" id="{B6A8B5C9-DDC2-1728-3183-78ECFFEA1258}"/>
                </a:ext>
              </a:extLst>
            </p:cNvPr>
            <p:cNvSpPr txBox="1"/>
            <p:nvPr/>
          </p:nvSpPr>
          <p:spPr>
            <a:xfrm>
              <a:off x="130308" y="4555419"/>
              <a:ext cx="6586415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8835E"/>
                </a:solidFill>
              </a:endParaRPr>
            </a:p>
            <a:p>
              <a:pPr algn="ctr"/>
              <a:r>
                <a:rPr lang="nl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Boodschap </a:t>
              </a:r>
              <a:br>
                <a:rPr lang="nl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voor de algemene populatie</a:t>
              </a:r>
            </a:p>
            <a:p>
              <a:pPr algn="ctr"/>
              <a:endParaRPr lang="es-ES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EAA1E186-CE4E-74AF-BD2E-4B21487D7CB8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4" name="Rectangle 23">
                <a:extLst>
                  <a:ext uri="{FF2B5EF4-FFF2-40B4-BE49-F238E27FC236}">
                    <a16:creationId xmlns:a16="http://schemas.microsoft.com/office/drawing/2014/main" id="{DA18275E-C3C9-5988-2008-24AE13AEDE94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15" name="TextBox 24">
                <a:extLst>
                  <a:ext uri="{FF2B5EF4-FFF2-40B4-BE49-F238E27FC236}">
                    <a16:creationId xmlns:a16="http://schemas.microsoft.com/office/drawing/2014/main" id="{338997CB-5259-60E9-7032-8D32481A54E6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25">
                <a:extLst>
                  <a:ext uri="{FF2B5EF4-FFF2-40B4-BE49-F238E27FC236}">
                    <a16:creationId xmlns:a16="http://schemas.microsoft.com/office/drawing/2014/main" id="{ECCDE2F3-8AB0-0E55-AD93-0F068A78E428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372F83D4-B438-8A40-EE4E-E4718A6401B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21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7A63165-BC12-7C75-8D9C-AC7C4EDBF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22">
                <a:extLst>
                  <a:ext uri="{FF2B5EF4-FFF2-40B4-BE49-F238E27FC236}">
                    <a16:creationId xmlns:a16="http://schemas.microsoft.com/office/drawing/2014/main" id="{AC32F52F-2AD2-7E11-AEF8-49A2046AC6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9C52C069-5DAD-62D5-501F-0968A798DEC9}"/>
              </a:ext>
            </a:extLst>
          </p:cNvPr>
          <p:cNvGrpSpPr/>
          <p:nvPr/>
        </p:nvGrpSpPr>
        <p:grpSpPr>
          <a:xfrm>
            <a:off x="-22502" y="0"/>
            <a:ext cx="6895936" cy="10061887"/>
            <a:chOff x="-22502" y="0"/>
            <a:chExt cx="6895936" cy="10061887"/>
          </a:xfrm>
        </p:grpSpPr>
        <p:pic>
          <p:nvPicPr>
            <p:cNvPr id="50" name="Picture 49" descr="A person wearing headphones and a suit with the hands up&#10;&#10;Description automatically generated with low confidence">
              <a:extLst>
                <a:ext uri="{FF2B5EF4-FFF2-40B4-BE49-F238E27FC236}">
                  <a16:creationId xmlns:a16="http://schemas.microsoft.com/office/drawing/2014/main" id="{0DE21086-2B80-7FDA-3754-5BB9F179E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2" r="4322" b="5274"/>
            <a:stretch/>
          </p:blipFill>
          <p:spPr>
            <a:xfrm flipH="1">
              <a:off x="-22502" y="0"/>
              <a:ext cx="689593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76190" y="5485860"/>
              <a:ext cx="5781491" cy="282928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705" y="616708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Elke fysieke activiteit </a:t>
              </a:r>
              <a:b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is beter dan geen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US" sz="4000" b="1" dirty="0">
                <a:solidFill>
                  <a:srgbClr val="28835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B2D51A9C-E357-6E3C-DBD9-8B99218F4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FCD0A4BF-1EA8-4D3D-A909-621851728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9FD2D8-4D57-6B99-B56E-146CC996B325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37B975-D858-EC14-CC7B-7AFAACC618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A7A14CCD-1C71-C5F6-8604-5842B65AAAC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57DD8EB9-652F-C551-FB7A-AF26DC548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230197-BD39-1BDF-79A2-0DAADE5A6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3C0B08FF-7A62-0DD0-09E2-47DBB4B200DF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DEE3B840-6DF4-3195-56FB-599310B8CBB3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6C93D714-9DD9-7B28-090C-C63694A5EDE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BC29D1BA-80F8-3BF6-0BD1-EA634433C769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DC8519D3-4300-09FF-25AA-7D082F340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8CDE3CDC-F4BC-507F-2406-AAABD03BAF86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30" name="Rectangle 23">
                <a:extLst>
                  <a:ext uri="{FF2B5EF4-FFF2-40B4-BE49-F238E27FC236}">
                    <a16:creationId xmlns:a16="http://schemas.microsoft.com/office/drawing/2014/main" id="{4FFDE366-92CC-B5B9-B71D-5E285BA297D2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1" name="TextBox 24">
                <a:extLst>
                  <a:ext uri="{FF2B5EF4-FFF2-40B4-BE49-F238E27FC236}">
                    <a16:creationId xmlns:a16="http://schemas.microsoft.com/office/drawing/2014/main" id="{C31CC9EF-5F04-CB6E-D325-7E3ABD368BC7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2" name="Group 25">
                <a:extLst>
                  <a:ext uri="{FF2B5EF4-FFF2-40B4-BE49-F238E27FC236}">
                    <a16:creationId xmlns:a16="http://schemas.microsoft.com/office/drawing/2014/main" id="{81B0B6D6-85AA-272D-E0A5-AAF5E3AC767B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BE6990A0-B3E1-CC52-F9B3-C52E90AA455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5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DE9B954-9A09-11DB-F562-C383009198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22">
                <a:extLst>
                  <a:ext uri="{FF2B5EF4-FFF2-40B4-BE49-F238E27FC236}">
                    <a16:creationId xmlns:a16="http://schemas.microsoft.com/office/drawing/2014/main" id="{565F8A29-E12F-D2BE-067B-C8FB0CE2D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2871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74B3E8B0-A830-1E12-EDE3-572E1A13C634}"/>
              </a:ext>
            </a:extLst>
          </p:cNvPr>
          <p:cNvGrpSpPr/>
          <p:nvPr/>
        </p:nvGrpSpPr>
        <p:grpSpPr>
          <a:xfrm>
            <a:off x="-10969" y="-1"/>
            <a:ext cx="6906905" cy="10061888"/>
            <a:chOff x="-10969" y="-1"/>
            <a:chExt cx="6906905" cy="10061888"/>
          </a:xfrm>
        </p:grpSpPr>
        <p:pic>
          <p:nvPicPr>
            <p:cNvPr id="4" name="Picture 3" descr="A person in a wheelchair&#10;&#10;Description automatically generated with medium confidence">
              <a:extLst>
                <a:ext uri="{FF2B5EF4-FFF2-40B4-BE49-F238E27FC236}">
                  <a16:creationId xmlns:a16="http://schemas.microsoft.com/office/drawing/2014/main" id="{899A11EB-D42E-48D8-7EAB-D2B56044D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3" t="13850" b="1382"/>
            <a:stretch/>
          </p:blipFill>
          <p:spPr>
            <a:xfrm>
              <a:off x="0" y="-1"/>
              <a:ext cx="6895936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32768" y="3868674"/>
              <a:ext cx="5781491" cy="417476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704" y="4296138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Bied ondersteuning </a:t>
              </a:r>
              <a:b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en pas aanbevelingen aan voor patiënten </a:t>
              </a:r>
              <a:b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die het risico lopen inactief te zijn</a:t>
              </a:r>
              <a:endParaRPr lang="en-US" sz="4000" b="1" dirty="0">
                <a:solidFill>
                  <a:srgbClr val="28835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1388B878-4034-324C-54C7-4B618C43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F4EFBFAE-5FAE-162D-DFA1-684D6DBD8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C7DE0CB-B1A5-FD61-9D6F-BDC29E57CC2E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FBC082-BBD1-63DB-0159-17EBA05F97F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D4C0B7B-34C7-77AF-28F7-D188E7EFFB4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0FA1537-E8D5-7CAC-0421-B450ABC8A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17B220-FC88-7139-F43A-EA138D2C9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1E702B5C-B528-BA03-4B82-B129C892CA25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FC6D3566-06BC-8B1F-8295-C7ABEE2DB159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F94259DC-2D7A-F999-E48E-5EB9DA23C8B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90FD92EE-2EFE-8F74-0223-05366948A61F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F38AD12F-DAB9-8E53-82DF-A6830553F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A6682828-116D-4C4C-885F-A404CC93D574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E8995503-79A2-A20A-6F8D-57F1F75C4205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24">
                <a:extLst>
                  <a:ext uri="{FF2B5EF4-FFF2-40B4-BE49-F238E27FC236}">
                    <a16:creationId xmlns:a16="http://schemas.microsoft.com/office/drawing/2014/main" id="{ED1A8AAC-725D-B7D2-306D-23D2D18A0BF0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CE01C34E-D2B8-8E00-C78B-9AB6A2F6878B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AFEBD820-BF46-AE94-00B8-67933EDBBC3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701E9BB-AC8E-D064-A2C9-C8CA8809D5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2">
                <a:extLst>
                  <a:ext uri="{FF2B5EF4-FFF2-40B4-BE49-F238E27FC236}">
                    <a16:creationId xmlns:a16="http://schemas.microsoft.com/office/drawing/2014/main" id="{03ECFA33-7CE7-2900-B686-56F8A6D470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6879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Skupina 40">
            <a:extLst>
              <a:ext uri="{FF2B5EF4-FFF2-40B4-BE49-F238E27FC236}">
                <a16:creationId xmlns:a16="http://schemas.microsoft.com/office/drawing/2014/main" id="{0E619418-684A-4070-B1B8-98B48281C2C5}"/>
              </a:ext>
            </a:extLst>
          </p:cNvPr>
          <p:cNvGrpSpPr/>
          <p:nvPr/>
        </p:nvGrpSpPr>
        <p:grpSpPr>
          <a:xfrm>
            <a:off x="-10969" y="0"/>
            <a:ext cx="6868968" cy="10061887"/>
            <a:chOff x="-10969" y="0"/>
            <a:chExt cx="6868968" cy="10061887"/>
          </a:xfrm>
        </p:grpSpPr>
        <p:pic>
          <p:nvPicPr>
            <p:cNvPr id="36" name="Picture 35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7BF410AB-9CC6-0641-088D-3184FCA89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5" r="17944"/>
            <a:stretch/>
          </p:blipFill>
          <p:spPr>
            <a:xfrm>
              <a:off x="-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19A43E0C-1FFA-66FD-8C96-DC112A60A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F4A671E-F82D-294A-A6F4-D5EC28F64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4DB5D2-E6A1-E3A9-3B64-E2A16D245681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B25833-DE09-4560-0DFE-B56083844BDA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C8ED8946-E4D7-5481-24DE-C09217F93DF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B9498622-3E83-6BCA-7357-33C2E6EC4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C48BAB-8656-AE00-ACBE-F040D3B5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095C5F28-F303-D013-B767-D194BE19B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9775" y="5769796"/>
              <a:ext cx="464600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28835E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b="1" dirty="0" err="1">
                  <a:solidFill>
                    <a:srgbClr val="28835E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Gepersonaliseerde</a:t>
              </a:r>
              <a:r>
                <a:rPr lang="en-GB" sz="2800" b="1" dirty="0">
                  <a:solidFill>
                    <a:srgbClr val="28835E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2800" b="1" dirty="0">
                  <a:solidFill>
                    <a:srgbClr val="28835E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2800" b="1" dirty="0" err="1">
                  <a:solidFill>
                    <a:srgbClr val="28835E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tekst</a:t>
              </a:r>
              <a:endParaRPr lang="en-GB" sz="2800" b="1" dirty="0">
                <a:solidFill>
                  <a:srgbClr val="28835E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GB" sz="2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BE928DDA-BA7B-1353-9FA5-F52ADB242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174" y="3530874"/>
              <a:ext cx="2119643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600" dirty="0">
                  <a:solidFill>
                    <a:srgbClr val="28835E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nl" sz="28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Voeg hier </a:t>
              </a:r>
              <a:br>
                <a:rPr lang="nl" sz="2800" b="1" dirty="0">
                  <a:solidFill>
                    <a:srgbClr val="28835E"/>
                  </a:solidFill>
                  <a:latin typeface="Calibri" panose="020F0502020204030204" pitchFamily="34" charset="0"/>
                </a:rPr>
              </a:br>
              <a:r>
                <a:rPr lang="nl" sz="28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uw foto toe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GB" sz="2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98F82E0-838F-102D-9EAD-47A968BD59EE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7" name="Group 38">
              <a:extLst>
                <a:ext uri="{FF2B5EF4-FFF2-40B4-BE49-F238E27FC236}">
                  <a16:creationId xmlns:a16="http://schemas.microsoft.com/office/drawing/2014/main" id="{4BC79453-99FE-C414-90F9-6ADD68CB3F63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28" name="Ovaal 41">
                <a:extLst>
                  <a:ext uri="{FF2B5EF4-FFF2-40B4-BE49-F238E27FC236}">
                    <a16:creationId xmlns:a16="http://schemas.microsoft.com/office/drawing/2014/main" id="{3913A3E9-A841-C2B1-4B17-9CE2310539E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7">
                <a:extLst>
                  <a:ext uri="{FF2B5EF4-FFF2-40B4-BE49-F238E27FC236}">
                    <a16:creationId xmlns:a16="http://schemas.microsoft.com/office/drawing/2014/main" id="{A44B9AF1-96B9-3148-8B48-04018BE32B3D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0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2FA78182-9C46-3074-E71B-21DB68E53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1341C982-8E03-FDF9-7F77-D016C125E1D0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32" name="Rectangle 23">
                <a:extLst>
                  <a:ext uri="{FF2B5EF4-FFF2-40B4-BE49-F238E27FC236}">
                    <a16:creationId xmlns:a16="http://schemas.microsoft.com/office/drawing/2014/main" id="{98DC1224-2669-88F2-9BFD-3217420FE637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3" name="TextBox 24">
                <a:extLst>
                  <a:ext uri="{FF2B5EF4-FFF2-40B4-BE49-F238E27FC236}">
                    <a16:creationId xmlns:a16="http://schemas.microsoft.com/office/drawing/2014/main" id="{C71A1963-D2F2-FC8B-6BA9-864BF5D68EFE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7" name="Group 25">
                <a:extLst>
                  <a:ext uri="{FF2B5EF4-FFF2-40B4-BE49-F238E27FC236}">
                    <a16:creationId xmlns:a16="http://schemas.microsoft.com/office/drawing/2014/main" id="{CBB265E5-FF08-EE9C-3DA4-4EB8B13560B5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9" name="Ovaal 2">
                  <a:extLst>
                    <a:ext uri="{FF2B5EF4-FFF2-40B4-BE49-F238E27FC236}">
                      <a16:creationId xmlns:a16="http://schemas.microsoft.com/office/drawing/2014/main" id="{E49BCA56-7BCE-E0CF-D093-B74BF197A2F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40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9C6C71D-CE6E-4F82-C4FB-6BD0543E66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8" name="Graphic 22">
                <a:extLst>
                  <a:ext uri="{FF2B5EF4-FFF2-40B4-BE49-F238E27FC236}">
                    <a16:creationId xmlns:a16="http://schemas.microsoft.com/office/drawing/2014/main" id="{3E3F0AC0-6878-3C99-AB93-CED5C4288A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Skupina 39">
            <a:extLst>
              <a:ext uri="{FF2B5EF4-FFF2-40B4-BE49-F238E27FC236}">
                <a16:creationId xmlns:a16="http://schemas.microsoft.com/office/drawing/2014/main" id="{35512AEA-0148-D957-34C6-3C6AFEC50A8E}"/>
              </a:ext>
            </a:extLst>
          </p:cNvPr>
          <p:cNvGrpSpPr/>
          <p:nvPr/>
        </p:nvGrpSpPr>
        <p:grpSpPr>
          <a:xfrm>
            <a:off x="-10969" y="0"/>
            <a:ext cx="6868968" cy="10061887"/>
            <a:chOff x="-10969" y="0"/>
            <a:chExt cx="6868968" cy="10061887"/>
          </a:xfrm>
        </p:grpSpPr>
        <p:pic>
          <p:nvPicPr>
            <p:cNvPr id="5" name="Picture 4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9C24DA46-EF75-982B-21A1-E611F7E67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5" r="17944"/>
            <a:stretch/>
          </p:blipFill>
          <p:spPr>
            <a:xfrm>
              <a:off x="-1" y="0"/>
              <a:ext cx="6857999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41926" y="3179632"/>
              <a:ext cx="442737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59" y="3260331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150 minuten matig intensieve lichamelijke activiteit per week </a:t>
              </a:r>
              <a:br>
                <a:rPr lang="nl-NL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zal uw kankerrisico verminderen</a:t>
              </a: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60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0947706-95E8-573A-850B-E54CAB0CEE7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7" name="Ovaal 41">
                <a:extLst>
                  <a:ext uri="{FF2B5EF4-FFF2-40B4-BE49-F238E27FC236}">
                    <a16:creationId xmlns:a16="http://schemas.microsoft.com/office/drawing/2014/main" id="{EEEFC142-5FB3-E665-E92B-B4866FE230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6" name="Picture 55" descr="Icon&#10;&#10;Description automatically generated">
                <a:extLst>
                  <a:ext uri="{FF2B5EF4-FFF2-40B4-BE49-F238E27FC236}">
                    <a16:creationId xmlns:a16="http://schemas.microsoft.com/office/drawing/2014/main" id="{EE998199-28FB-9201-F44A-532D69C8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10A1FA-EF4C-CDAB-7F67-67F64084B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6BEDE1A-88E6-F148-1E3B-53D70FF17924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6" name="Group 38">
              <a:extLst>
                <a:ext uri="{FF2B5EF4-FFF2-40B4-BE49-F238E27FC236}">
                  <a16:creationId xmlns:a16="http://schemas.microsoft.com/office/drawing/2014/main" id="{ADFF9B0B-EE37-B162-70D8-D9A482BB3077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27" name="Ovaal 41">
                <a:extLst>
                  <a:ext uri="{FF2B5EF4-FFF2-40B4-BE49-F238E27FC236}">
                    <a16:creationId xmlns:a16="http://schemas.microsoft.com/office/drawing/2014/main" id="{324F782E-886E-0304-C9F5-4BDA8CD64C4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7">
                <a:extLst>
                  <a:ext uri="{FF2B5EF4-FFF2-40B4-BE49-F238E27FC236}">
                    <a16:creationId xmlns:a16="http://schemas.microsoft.com/office/drawing/2014/main" id="{986DC728-5D40-8C35-6A66-86613344EFCC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9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28A512F7-6B15-7056-94B9-1E962E442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C7BC5285-1982-B927-6910-5F3260483851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5FB2138A-8DB1-4BBA-EAB1-BAFC00F2355B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24">
                <a:extLst>
                  <a:ext uri="{FF2B5EF4-FFF2-40B4-BE49-F238E27FC236}">
                    <a16:creationId xmlns:a16="http://schemas.microsoft.com/office/drawing/2014/main" id="{FCE68CAE-1395-C4B5-CB88-D617829F0612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0DA9F2E9-DB3E-8E4D-85CC-950496228408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67F26A5F-EFB5-CA21-6128-71F624F3408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9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D7FD210-E1D3-CB93-0D3F-046281A986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2">
                <a:extLst>
                  <a:ext uri="{FF2B5EF4-FFF2-40B4-BE49-F238E27FC236}">
                    <a16:creationId xmlns:a16="http://schemas.microsoft.com/office/drawing/2014/main" id="{7BDA4560-B8CE-F5F0-740F-600F055220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Skupina 40">
            <a:extLst>
              <a:ext uri="{FF2B5EF4-FFF2-40B4-BE49-F238E27FC236}">
                <a16:creationId xmlns:a16="http://schemas.microsoft.com/office/drawing/2014/main" id="{BF0709CB-0EEA-7DF9-B756-87567C235733}"/>
              </a:ext>
            </a:extLst>
          </p:cNvPr>
          <p:cNvGrpSpPr/>
          <p:nvPr/>
        </p:nvGrpSpPr>
        <p:grpSpPr>
          <a:xfrm>
            <a:off x="-10969" y="-50800"/>
            <a:ext cx="6868968" cy="10112687"/>
            <a:chOff x="-10969" y="-50800"/>
            <a:chExt cx="6868968" cy="10112687"/>
          </a:xfrm>
        </p:grpSpPr>
        <p:pic>
          <p:nvPicPr>
            <p:cNvPr id="13" name="Picture 12" descr="A picture containing outdoor, person&#10;&#10;Description automatically generated">
              <a:extLst>
                <a:ext uri="{FF2B5EF4-FFF2-40B4-BE49-F238E27FC236}">
                  <a16:creationId xmlns:a16="http://schemas.microsoft.com/office/drawing/2014/main" id="{0B73512C-F706-2A18-F4EC-6A3E73747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2" t="-207" r="18356" b="2427"/>
            <a:stretch/>
          </p:blipFill>
          <p:spPr>
            <a:xfrm>
              <a:off x="-6973" y="-50800"/>
              <a:ext cx="6857999" cy="99809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39642" y="5351069"/>
              <a:ext cx="6402706" cy="2542543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20" y="5486677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Neem de trap, loop, ren, fiets, zwem, spring, dans, </a:t>
              </a:r>
              <a:br>
                <a:rPr lang="nl-NL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wanneer u maar kunt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4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72">
              <a:extLst>
                <a:ext uri="{FF2B5EF4-FFF2-40B4-BE49-F238E27FC236}">
                  <a16:creationId xmlns:a16="http://schemas.microsoft.com/office/drawing/2014/main" id="{349257BC-B117-C7FB-1B98-93F8F6DAB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id="{D0FA596A-E130-7D4B-3523-E688605C6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F9D068C-292D-25BD-3B16-DCC69CD403FB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21C7D3-04DE-46A1-06F2-47A7BC2AAA9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6" name="Ovaal 41">
                <a:extLst>
                  <a:ext uri="{FF2B5EF4-FFF2-40B4-BE49-F238E27FC236}">
                    <a16:creationId xmlns:a16="http://schemas.microsoft.com/office/drawing/2014/main" id="{E96642B6-3064-D3C1-B76A-BBE6AE8494E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8" name="Picture 57" descr="Icon&#10;&#10;Description automatically generated">
                <a:extLst>
                  <a:ext uri="{FF2B5EF4-FFF2-40B4-BE49-F238E27FC236}">
                    <a16:creationId xmlns:a16="http://schemas.microsoft.com/office/drawing/2014/main" id="{B27D6679-52E6-2B8A-89F6-498B5D52F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2B5B5C1-0C6A-8CB9-9439-12A7CC7E6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8A6F48FD-F4B5-9A13-50CB-1D095D6A641A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2" name="Group 38">
              <a:extLst>
                <a:ext uri="{FF2B5EF4-FFF2-40B4-BE49-F238E27FC236}">
                  <a16:creationId xmlns:a16="http://schemas.microsoft.com/office/drawing/2014/main" id="{009341E8-F4B3-3A75-FB34-507ADD70FD6A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CA3E3C61-DDF9-59DF-A220-DC34AD79BF0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7">
                <a:extLst>
                  <a:ext uri="{FF2B5EF4-FFF2-40B4-BE49-F238E27FC236}">
                    <a16:creationId xmlns:a16="http://schemas.microsoft.com/office/drawing/2014/main" id="{6AD2387F-D16D-FF13-CC49-0772060AA5DD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0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112842A2-8D00-AC19-3D9B-F5DE802E5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4" name="Skupina 33">
              <a:extLst>
                <a:ext uri="{FF2B5EF4-FFF2-40B4-BE49-F238E27FC236}">
                  <a16:creationId xmlns:a16="http://schemas.microsoft.com/office/drawing/2014/main" id="{8EDD4248-2933-94C3-5AFB-7C583EDF4C69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35" name="Rectangle 23">
                <a:extLst>
                  <a:ext uri="{FF2B5EF4-FFF2-40B4-BE49-F238E27FC236}">
                    <a16:creationId xmlns:a16="http://schemas.microsoft.com/office/drawing/2014/main" id="{9E033B98-E2BF-09D5-F987-CB691B13C45F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6" name="TextBox 24">
                <a:extLst>
                  <a:ext uri="{FF2B5EF4-FFF2-40B4-BE49-F238E27FC236}">
                    <a16:creationId xmlns:a16="http://schemas.microsoft.com/office/drawing/2014/main" id="{645FE349-0D9C-6F9D-DF33-F53AC7479599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7" name="Group 25">
                <a:extLst>
                  <a:ext uri="{FF2B5EF4-FFF2-40B4-BE49-F238E27FC236}">
                    <a16:creationId xmlns:a16="http://schemas.microsoft.com/office/drawing/2014/main" id="{CD23F973-BE5E-73D7-0029-1AF6EA49854C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9" name="Ovaal 2">
                  <a:extLst>
                    <a:ext uri="{FF2B5EF4-FFF2-40B4-BE49-F238E27FC236}">
                      <a16:creationId xmlns:a16="http://schemas.microsoft.com/office/drawing/2014/main" id="{13DD0C93-0532-5E75-98A0-C3F5BE3811D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40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DD3A7D4-6A5B-7BF1-8D99-A0BA3FBAAB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8" name="Graphic 22">
                <a:extLst>
                  <a:ext uri="{FF2B5EF4-FFF2-40B4-BE49-F238E27FC236}">
                    <a16:creationId xmlns:a16="http://schemas.microsoft.com/office/drawing/2014/main" id="{41866BEC-40D6-C70E-A786-88F9DDBA32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52099BA6-5759-154E-B253-54E9E9134BA6}"/>
              </a:ext>
            </a:extLst>
          </p:cNvPr>
          <p:cNvGrpSpPr/>
          <p:nvPr/>
        </p:nvGrpSpPr>
        <p:grpSpPr>
          <a:xfrm>
            <a:off x="-107749" y="10244"/>
            <a:ext cx="6965748" cy="10051643"/>
            <a:chOff x="-107749" y="10244"/>
            <a:chExt cx="6965748" cy="10051643"/>
          </a:xfrm>
        </p:grpSpPr>
        <p:pic>
          <p:nvPicPr>
            <p:cNvPr id="15" name="Picture 14" descr="A person doing a handstand on a basketball court&#10;&#10;Description automatically generated with medium confidence">
              <a:extLst>
                <a:ext uri="{FF2B5EF4-FFF2-40B4-BE49-F238E27FC236}">
                  <a16:creationId xmlns:a16="http://schemas.microsoft.com/office/drawing/2014/main" id="{5C666D09-25B8-0160-928D-94BFA78F1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" t="13510" r="18931" b="9699"/>
            <a:stretch/>
          </p:blipFill>
          <p:spPr>
            <a:xfrm>
              <a:off x="-18970" y="10244"/>
              <a:ext cx="6865107" cy="989575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790" y="3778102"/>
              <a:ext cx="3887229" cy="4109381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7749" y="4087700"/>
              <a:ext cx="43523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Neem de trap, </a:t>
              </a:r>
              <a:br>
                <a:rPr lang="nl-NL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loop, ren, fiets, zwem, spring, </a:t>
              </a:r>
              <a:br>
                <a:rPr lang="nl-NL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dans, wanneer </a:t>
              </a:r>
              <a:br>
                <a:rPr lang="nl-NL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u maar kunt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4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6CB3A22-3CD7-F899-A941-671BB08BB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BD36B06-7F25-FEE8-3A4A-A8D6FA955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11A0DD1-8088-09F2-66D7-26CC289E9AAC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44C176-A8A8-97CC-16C7-FA408614009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384B1E0B-45C8-B61A-8246-2EADC2FCE4B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9A1FF95B-D72A-4189-5C3B-D1C1A06ED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6CC607-1FE8-D5BA-01B4-7A6FD4B56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5EE36189-72BE-AAD8-E21D-7554869F81B6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9" name="Group 38">
              <a:extLst>
                <a:ext uri="{FF2B5EF4-FFF2-40B4-BE49-F238E27FC236}">
                  <a16:creationId xmlns:a16="http://schemas.microsoft.com/office/drawing/2014/main" id="{6E04468D-1296-D795-0490-F16613E5EC7F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20" name="Ovaal 41">
                <a:extLst>
                  <a:ext uri="{FF2B5EF4-FFF2-40B4-BE49-F238E27FC236}">
                    <a16:creationId xmlns:a16="http://schemas.microsoft.com/office/drawing/2014/main" id="{03A558E4-F7F2-5E94-6B47-FBEC68FC46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5F0C7388-9A54-E9C0-A9F5-AB03ECADD3B4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E62F4D11-E47F-D417-67C9-48CE5A15B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B887AB5B-962C-0CD8-8EC3-90206CE2FF00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BC476977-03F7-24CF-4B3B-90D691F80DBC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0" name="TextBox 24">
                <a:extLst>
                  <a:ext uri="{FF2B5EF4-FFF2-40B4-BE49-F238E27FC236}">
                    <a16:creationId xmlns:a16="http://schemas.microsoft.com/office/drawing/2014/main" id="{DAF560D0-1A42-1B18-4053-5AB88CBAA2D5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A76D5E59-7213-DE61-B807-A3DCD9373F5A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99C4FE80-B936-BAA5-E0DE-6BCF114A6FE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23FA2DA-25BB-4FED-B04F-76E6D2372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2">
                <a:extLst>
                  <a:ext uri="{FF2B5EF4-FFF2-40B4-BE49-F238E27FC236}">
                    <a16:creationId xmlns:a16="http://schemas.microsoft.com/office/drawing/2014/main" id="{407403E3-9450-D161-2D60-FB24471FAA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1F939B78-6EDD-7A9A-9A2E-0812BCDAEEE7}"/>
              </a:ext>
            </a:extLst>
          </p:cNvPr>
          <p:cNvGrpSpPr/>
          <p:nvPr/>
        </p:nvGrpSpPr>
        <p:grpSpPr>
          <a:xfrm>
            <a:off x="-10969" y="-69042"/>
            <a:ext cx="6868969" cy="10130929"/>
            <a:chOff x="-10969" y="-69042"/>
            <a:chExt cx="6868969" cy="10130929"/>
          </a:xfrm>
        </p:grpSpPr>
        <p:pic>
          <p:nvPicPr>
            <p:cNvPr id="4" name="Picture 3" descr="A person swimming in a pool&#10;&#10;Description automatically generated with low confidence">
              <a:extLst>
                <a:ext uri="{FF2B5EF4-FFF2-40B4-BE49-F238E27FC236}">
                  <a16:creationId xmlns:a16="http://schemas.microsoft.com/office/drawing/2014/main" id="{E593D3C1-93BE-0C64-BBA5-3469E919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99" t="-242" r="13575" b="242"/>
            <a:stretch/>
          </p:blipFill>
          <p:spPr>
            <a:xfrm>
              <a:off x="-6973" y="-69042"/>
              <a:ext cx="6864973" cy="997504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1127" y="6476681"/>
              <a:ext cx="5781491" cy="189968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705" y="654613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Kom in beweging </a:t>
              </a:r>
              <a:br>
                <a:rPr lang="nl-NL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</a:br>
              <a:r>
                <a:rPr lang="nl-NL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voor uw gezondheid</a:t>
              </a:r>
              <a:r>
                <a:rPr lang="en-US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! </a:t>
              </a:r>
              <a:endParaRPr lang="en-US" sz="40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289892CD-EC9E-4721-C56E-825CCD2C9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5DD48054-4F20-608C-D8CD-B725B5156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73D8735-95D7-3308-2069-2F9F42B24DC3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36D8B2-2CCE-8862-BACA-1BD241724F7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B2A43A7C-D6F3-E5C3-993C-F3F5C04FDEC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B7965DC-F813-2428-EAC2-7FB203EC8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D700F1-ED8C-B709-E12B-B30AD1436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D232CDEA-A2EB-257C-43DE-F0B2E8FA9475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1310A0B8-76B4-40F7-EE8F-7170C6EDF368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149B13CF-CDE3-4401-8C0C-07AB0A526E2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D5BD0FE2-3AFC-D20A-78E9-594C59F8FF30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144FF92B-9A1D-A735-72E7-3C8E4334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5EB750FF-C772-25AF-7F61-8E4B8486E09E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B0D4F424-A42A-3CEF-B539-5880E49162A5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24">
                <a:extLst>
                  <a:ext uri="{FF2B5EF4-FFF2-40B4-BE49-F238E27FC236}">
                    <a16:creationId xmlns:a16="http://schemas.microsoft.com/office/drawing/2014/main" id="{4896E640-8FFF-8B66-6F04-02F791B1E4FC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63E712AE-2B87-871D-26D0-C60716875F4E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151FD813-D6F8-081F-B752-CA7C90E7899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20A27D1-3F59-A5E1-0B29-95FA4B6E7A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2">
                <a:extLst>
                  <a:ext uri="{FF2B5EF4-FFF2-40B4-BE49-F238E27FC236}">
                    <a16:creationId xmlns:a16="http://schemas.microsoft.com/office/drawing/2014/main" id="{F670E95C-53AE-2F37-D1F7-3678EDFFAF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B2306808-B8F0-EBE0-899F-DC0FD5BA29A5}"/>
              </a:ext>
            </a:extLst>
          </p:cNvPr>
          <p:cNvGrpSpPr/>
          <p:nvPr/>
        </p:nvGrpSpPr>
        <p:grpSpPr>
          <a:xfrm>
            <a:off x="-10969" y="-1"/>
            <a:ext cx="6875940" cy="10061888"/>
            <a:chOff x="-10969" y="-1"/>
            <a:chExt cx="6875940" cy="100618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F56852-1AC3-5DED-5477-40FF34A3D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"/>
            <a:stretch/>
          </p:blipFill>
          <p:spPr>
            <a:xfrm>
              <a:off x="6972" y="-1"/>
              <a:ext cx="6857999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22433" y="3001169"/>
              <a:ext cx="5781491" cy="4706267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369" y="3087991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Lichamelijk actief zijn, vermindert de kans </a:t>
              </a:r>
              <a:b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op een aantal van </a:t>
              </a:r>
              <a:b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de meest voorkomende vormen van kanker </a:t>
              </a:r>
              <a:b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en ook andere ziekten</a:t>
              </a:r>
              <a:endParaRPr lang="en-US" sz="72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BA4BAF08-E057-2725-318C-C71CD12F5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9F27B02-2B51-25DB-C284-526AEE1CB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BC9A2A-D566-0CF4-41E0-0C2CF897A084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A38EA0-4E12-BF9F-561E-BD597DE3557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205ED8A-EB4C-9DD0-DD42-B071BE0AABF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C8BF62E1-D5B9-7CC5-FDDD-49EBF2B50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6AE858-008A-2E1D-D0B3-559B42FB9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2BDEC137-8A43-9D98-3D67-81292EA84073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E2557888-3246-85EB-4AD4-DAFAEFAB4BFC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98934952-EE90-5FBC-E462-B26F8D39B94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5C8769C3-0C2A-C5D6-5772-ED4982DFBE40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69AD0BDD-186B-B54E-53BE-2CEDCD483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DB604550-12FD-C74F-2BEB-A14409107ACB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71EEDDCC-0848-B76C-0433-9CF8D652BC1A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24">
                <a:extLst>
                  <a:ext uri="{FF2B5EF4-FFF2-40B4-BE49-F238E27FC236}">
                    <a16:creationId xmlns:a16="http://schemas.microsoft.com/office/drawing/2014/main" id="{C14FE18F-32B2-B5C5-2329-C0EC80D326D3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827A4D49-BA6C-F890-3872-B81CE61AFE81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96E861C9-74AF-1B93-4898-09B960BE756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4EB2FE3-264D-FDBA-89FE-2482E130C0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2">
                <a:extLst>
                  <a:ext uri="{FF2B5EF4-FFF2-40B4-BE49-F238E27FC236}">
                    <a16:creationId xmlns:a16="http://schemas.microsoft.com/office/drawing/2014/main" id="{B8FB4224-B525-6A0A-F606-81684D3FFD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kupina 26">
            <a:extLst>
              <a:ext uri="{FF2B5EF4-FFF2-40B4-BE49-F238E27FC236}">
                <a16:creationId xmlns:a16="http://schemas.microsoft.com/office/drawing/2014/main" id="{41B959E3-EA29-BEA7-28CD-274E2CA4C8DC}"/>
              </a:ext>
            </a:extLst>
          </p:cNvPr>
          <p:cNvGrpSpPr/>
          <p:nvPr/>
        </p:nvGrpSpPr>
        <p:grpSpPr>
          <a:xfrm>
            <a:off x="-10969" y="153870"/>
            <a:ext cx="6868968" cy="9908017"/>
            <a:chOff x="-10969" y="153870"/>
            <a:chExt cx="6868968" cy="9908017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DE60EE-5ED1-F0B1-FCB0-AB63AE67E64D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2701A0D3-73D1-2649-9C91-E46D1BEFB2E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9" name="Picture 58" descr="Icon&#10;&#10;Description automatically generated">
                <a:extLst>
                  <a:ext uri="{FF2B5EF4-FFF2-40B4-BE49-F238E27FC236}">
                    <a16:creationId xmlns:a16="http://schemas.microsoft.com/office/drawing/2014/main" id="{DBCDC2C7-1967-5257-A7DD-E04543EF4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7C4581-DA2C-3737-09E1-220BA75C2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57">
              <a:extLst>
                <a:ext uri="{FF2B5EF4-FFF2-40B4-BE49-F238E27FC236}">
                  <a16:creationId xmlns:a16="http://schemas.microsoft.com/office/drawing/2014/main" id="{9A921138-EB28-FB7A-711A-F6ED7D3D6D17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8835E"/>
                </a:solidFill>
              </a:endParaRPr>
            </a:p>
            <a:p>
              <a:pPr algn="ctr"/>
              <a:r>
                <a:rPr lang="en-GB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Boodschap</a:t>
              </a:r>
              <a:r>
                <a:rPr lang="en-GB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voor</a:t>
              </a:r>
              <a:r>
                <a:rPr lang="en-GB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GB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zorgverleners</a:t>
              </a:r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38">
              <a:extLst>
                <a:ext uri="{FF2B5EF4-FFF2-40B4-BE49-F238E27FC236}">
                  <a16:creationId xmlns:a16="http://schemas.microsoft.com/office/drawing/2014/main" id="{D283E263-C445-AEA8-8BF7-48F26ECDDD68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5DF14BA8-DBA2-2585-3D5D-01A94F05BE7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0F1B12B4-A62B-001F-FE3D-CEB2EB7E08F6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39FD7818-0A5C-885B-3A69-52231EED3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EA721D50-BBE8-4AFC-9C4C-B35003B2707A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21" name="Rectangle 23">
                <a:extLst>
                  <a:ext uri="{FF2B5EF4-FFF2-40B4-BE49-F238E27FC236}">
                    <a16:creationId xmlns:a16="http://schemas.microsoft.com/office/drawing/2014/main" id="{D1338690-C690-C307-FC5B-6EE2E4BCA060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22" name="TextBox 24">
                <a:extLst>
                  <a:ext uri="{FF2B5EF4-FFF2-40B4-BE49-F238E27FC236}">
                    <a16:creationId xmlns:a16="http://schemas.microsoft.com/office/drawing/2014/main" id="{325998C6-C87A-A2C1-BADC-39CE6F300D02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25">
                <a:extLst>
                  <a:ext uri="{FF2B5EF4-FFF2-40B4-BE49-F238E27FC236}">
                    <a16:creationId xmlns:a16="http://schemas.microsoft.com/office/drawing/2014/main" id="{ECD4E849-DF7C-4C69-014D-A96432ED1712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5" name="Ovaal 2">
                  <a:extLst>
                    <a:ext uri="{FF2B5EF4-FFF2-40B4-BE49-F238E27FC236}">
                      <a16:creationId xmlns:a16="http://schemas.microsoft.com/office/drawing/2014/main" id="{9CF5DBAA-6165-D1B6-959F-550EF3981B0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2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2813A38-E5C2-3E07-0DCF-B71BEBD14D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22">
                <a:extLst>
                  <a:ext uri="{FF2B5EF4-FFF2-40B4-BE49-F238E27FC236}">
                    <a16:creationId xmlns:a16="http://schemas.microsoft.com/office/drawing/2014/main" id="{609B4CC0-A477-C611-42C7-7B6E5450DB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7718C6A0-E6C7-7263-B65E-2EC9C93F1EE7}"/>
              </a:ext>
            </a:extLst>
          </p:cNvPr>
          <p:cNvGrpSpPr/>
          <p:nvPr/>
        </p:nvGrpSpPr>
        <p:grpSpPr>
          <a:xfrm>
            <a:off x="-10969" y="-1"/>
            <a:ext cx="6868968" cy="10061888"/>
            <a:chOff x="-10969" y="-1"/>
            <a:chExt cx="6868968" cy="10061888"/>
          </a:xfrm>
        </p:grpSpPr>
        <p:pic>
          <p:nvPicPr>
            <p:cNvPr id="7" name="Picture 6" descr="A picture containing indoor, person, hand&#10;&#10;Description automatically generated">
              <a:extLst>
                <a:ext uri="{FF2B5EF4-FFF2-40B4-BE49-F238E27FC236}">
                  <a16:creationId xmlns:a16="http://schemas.microsoft.com/office/drawing/2014/main" id="{26173116-10BC-42EA-94B4-381E43D52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" t="1546" b="4565"/>
            <a:stretch/>
          </p:blipFill>
          <p:spPr>
            <a:xfrm>
              <a:off x="-6973" y="-1"/>
              <a:ext cx="6862107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32768" y="3681284"/>
              <a:ext cx="5781491" cy="2790031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622" y="4092463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Vraag uw patiënten </a:t>
              </a:r>
              <a:b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naar hun lichamelijke activiteiten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 </a:t>
              </a:r>
              <a:endParaRPr lang="en-GB" sz="24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80F3CFC-6490-7188-D919-A0AECC57B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9F9D9767-1C51-D599-B503-752AE8BBE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576E54-038E-4A96-773E-1AF0B13A3C93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4EB644-2D50-658D-86C7-0C3B8F68132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6911F61-584A-349F-8FCD-2BD34F709D4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40DAF3D-8D5B-BBCB-5F6C-23BFA3E54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CD997-E0A0-47AC-1EB6-11496F0A3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79B5F3D5-9ED7-79D2-D26C-8D040F3A7570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92539D9E-1223-EFA3-1E90-D4D649F737EB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B8FF9F20-BC90-4B45-9169-9EA9AB58824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5DCC4AA4-95DD-018E-12BA-EF68627135D1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DB5AA0F6-51C0-6AED-19BB-E2BFA4152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FAD71133-0A81-227F-582F-6242FD6FC224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98A84264-1389-C51C-94C1-9C8826484FB7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24">
                <a:extLst>
                  <a:ext uri="{FF2B5EF4-FFF2-40B4-BE49-F238E27FC236}">
                    <a16:creationId xmlns:a16="http://schemas.microsoft.com/office/drawing/2014/main" id="{58017AB7-321C-120D-457C-A8C53FE0DA5F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0CC9B993-7939-281B-2277-E621C573086F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FAFC9580-D2C8-51A7-05C6-269A6382F2C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2764CF0-A024-3502-6975-51ECC428BB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2">
                <a:extLst>
                  <a:ext uri="{FF2B5EF4-FFF2-40B4-BE49-F238E27FC236}">
                    <a16:creationId xmlns:a16="http://schemas.microsoft.com/office/drawing/2014/main" id="{2AAF2C57-E3E6-BE3D-C694-9832AE1C4D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105C9BC3-C6F3-8FA0-0A13-5CF358AA7494}"/>
              </a:ext>
            </a:extLst>
          </p:cNvPr>
          <p:cNvGrpSpPr/>
          <p:nvPr/>
        </p:nvGrpSpPr>
        <p:grpSpPr>
          <a:xfrm>
            <a:off x="-10969" y="-7785"/>
            <a:ext cx="6878246" cy="10069672"/>
            <a:chOff x="-10969" y="-7785"/>
            <a:chExt cx="6878246" cy="100696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C990F4-CF31-D198-B6A7-212F2A28BA08}"/>
                </a:ext>
              </a:extLst>
            </p:cNvPr>
            <p:cNvSpPr/>
            <p:nvPr/>
          </p:nvSpPr>
          <p:spPr>
            <a:xfrm>
              <a:off x="0" y="-7785"/>
              <a:ext cx="6867277" cy="839698"/>
            </a:xfrm>
            <a:prstGeom prst="rect">
              <a:avLst/>
            </a:prstGeom>
            <a:gradFill flip="none" rotWithShape="1">
              <a:gsLst>
                <a:gs pos="58000">
                  <a:srgbClr val="C7D3E2"/>
                </a:gs>
                <a:gs pos="0">
                  <a:srgbClr val="DEE0E2"/>
                </a:gs>
                <a:gs pos="50000">
                  <a:srgbClr val="D9DCDE"/>
                </a:gs>
                <a:gs pos="100000">
                  <a:srgbClr val="C2CFE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A460088A-27BE-6717-9A9F-2AB44771E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6" r="54709" b="26805"/>
            <a:stretch/>
          </p:blipFill>
          <p:spPr>
            <a:xfrm>
              <a:off x="0" y="828538"/>
              <a:ext cx="3963106" cy="9077462"/>
            </a:xfrm>
            <a:prstGeom prst="rect">
              <a:avLst/>
            </a:prstGeom>
          </p:spPr>
        </p:pic>
        <p:pic>
          <p:nvPicPr>
            <p:cNvPr id="51" name="Picture 50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998496CA-8885-1E27-A820-CD8348AC6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50" r="24154" b="26805"/>
            <a:stretch/>
          </p:blipFill>
          <p:spPr>
            <a:xfrm>
              <a:off x="3963106" y="828538"/>
              <a:ext cx="2904171" cy="907746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0883" y="3248761"/>
              <a:ext cx="5781491" cy="477855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829" y="390043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150 minuten matig intensieve lichamelijke activiteit per week </a:t>
              </a:r>
              <a:b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zal uw kankerrisico verminderen</a:t>
              </a:r>
              <a:endParaRPr lang="en-GB" sz="11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Freeform 72">
              <a:extLst>
                <a:ext uri="{FF2B5EF4-FFF2-40B4-BE49-F238E27FC236}">
                  <a16:creationId xmlns:a16="http://schemas.microsoft.com/office/drawing/2014/main" id="{2E8C3965-0F1C-B633-D50A-FFB1C9A9E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3" name="Freeform 74">
              <a:extLst>
                <a:ext uri="{FF2B5EF4-FFF2-40B4-BE49-F238E27FC236}">
                  <a16:creationId xmlns:a16="http://schemas.microsoft.com/office/drawing/2014/main" id="{0A0505EB-7F80-F3C0-E07F-0C1EADA1E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8E77C26-61F6-1343-E141-E14976B2FE67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739E5B9-C3F7-7F46-553C-4A43BC6F790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72" name="Ovaal 41">
                <a:extLst>
                  <a:ext uri="{FF2B5EF4-FFF2-40B4-BE49-F238E27FC236}">
                    <a16:creationId xmlns:a16="http://schemas.microsoft.com/office/drawing/2014/main" id="{AA693021-56E1-0867-716F-0A0106D3DD1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4" name="Picture 73" descr="Icon&#10;&#10;Description automatically generated">
                <a:extLst>
                  <a:ext uri="{FF2B5EF4-FFF2-40B4-BE49-F238E27FC236}">
                    <a16:creationId xmlns:a16="http://schemas.microsoft.com/office/drawing/2014/main" id="{CD6FC9F7-09A5-AEA1-1611-A533B6F1F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DBFB17-95F3-DC1E-329D-D89F9D91B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4" name="Rectangle 25">
              <a:extLst>
                <a:ext uri="{FF2B5EF4-FFF2-40B4-BE49-F238E27FC236}">
                  <a16:creationId xmlns:a16="http://schemas.microsoft.com/office/drawing/2014/main" id="{F893F67F-8B24-C030-00A6-D70C77041292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38">
              <a:extLst>
                <a:ext uri="{FF2B5EF4-FFF2-40B4-BE49-F238E27FC236}">
                  <a16:creationId xmlns:a16="http://schemas.microsoft.com/office/drawing/2014/main" id="{88D2533E-C97B-A12E-71BA-DCDCCD8B7A27}"/>
                </a:ext>
              </a:extLst>
            </p:cNvPr>
            <p:cNvGrpSpPr/>
            <p:nvPr/>
          </p:nvGrpSpPr>
          <p:grpSpPr>
            <a:xfrm>
              <a:off x="2450133" y="375565"/>
              <a:ext cx="1946763" cy="1921048"/>
              <a:chOff x="2450133" y="375565"/>
              <a:chExt cx="1946763" cy="1921048"/>
            </a:xfrm>
          </p:grpSpPr>
          <p:sp>
            <p:nvSpPr>
              <p:cNvPr id="7" name="Ovaal 41">
                <a:extLst>
                  <a:ext uri="{FF2B5EF4-FFF2-40B4-BE49-F238E27FC236}">
                    <a16:creationId xmlns:a16="http://schemas.microsoft.com/office/drawing/2014/main" id="{584477EB-6FD0-BB3D-A641-DA46CFFDCBD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03BF05B0-A9E0-98A7-3EAD-2F8D84249101}"/>
                  </a:ext>
                </a:extLst>
              </p:cNvPr>
              <p:cNvSpPr txBox="1"/>
              <p:nvPr/>
            </p:nvSpPr>
            <p:spPr>
              <a:xfrm>
                <a:off x="2450133" y="65005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ZORG VOOR LICHAAMSBEWEGING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 UW ALLEDAAGSE LEVEN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600" b="1" i="0" dirty="0">
                    <a:solidFill>
                      <a:srgbClr val="28835E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TIJD </a:t>
                </a:r>
                <a:b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 U ZITTEND DOORBRENGT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2BEB411B-6990-6244-B616-0B29DE56E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F893E789-BFFD-0CB4-24FA-35AED75562E2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2" name="Rectangle 23">
                <a:extLst>
                  <a:ext uri="{FF2B5EF4-FFF2-40B4-BE49-F238E27FC236}">
                    <a16:creationId xmlns:a16="http://schemas.microsoft.com/office/drawing/2014/main" id="{076E4F6A-8F66-D694-3DA9-B716ECD80565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13" name="TextBox 24">
                <a:extLst>
                  <a:ext uri="{FF2B5EF4-FFF2-40B4-BE49-F238E27FC236}">
                    <a16:creationId xmlns:a16="http://schemas.microsoft.com/office/drawing/2014/main" id="{1C6260EB-BEC5-A0FE-9809-5FED3D9B757C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8835E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4" name="Group 25">
                <a:extLst>
                  <a:ext uri="{FF2B5EF4-FFF2-40B4-BE49-F238E27FC236}">
                    <a16:creationId xmlns:a16="http://schemas.microsoft.com/office/drawing/2014/main" id="{2FA9C1BB-DF51-4877-4E37-B2027ED8E65A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6" name="Ovaal 2">
                  <a:extLst>
                    <a:ext uri="{FF2B5EF4-FFF2-40B4-BE49-F238E27FC236}">
                      <a16:creationId xmlns:a16="http://schemas.microsoft.com/office/drawing/2014/main" id="{89798B0E-CD7F-FEC9-DD36-E154CF4C9EB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17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81FEB26-76D6-5CF9-24C1-2D9F3B5FE6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5" name="Graphic 22">
                <a:extLst>
                  <a:ext uri="{FF2B5EF4-FFF2-40B4-BE49-F238E27FC236}">
                    <a16:creationId xmlns:a16="http://schemas.microsoft.com/office/drawing/2014/main" id="{B6A8BCBA-11BF-70C6-1F00-D95C01DF1E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5" ma:contentTypeDescription="Create a new document." ma:contentTypeScope="" ma:versionID="0ee858d077a0dbe797ead9782c066bdd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c90b552824d945eecef8cc646ad6f3c8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5D8547-1EB3-4E71-BB0D-F05172065CD4}"/>
</file>

<file path=customXml/itemProps2.xml><?xml version="1.0" encoding="utf-8"?>
<ds:datastoreItem xmlns:ds="http://schemas.openxmlformats.org/officeDocument/2006/customXml" ds:itemID="{DEF4A238-27E1-4D64-8093-F9A095D4DC30}"/>
</file>

<file path=customXml/itemProps3.xml><?xml version="1.0" encoding="utf-8"?>
<ds:datastoreItem xmlns:ds="http://schemas.openxmlformats.org/officeDocument/2006/customXml" ds:itemID="{A3220923-DBCE-4376-9F70-6FB7EA45CBE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918</Words>
  <Application>Microsoft Office PowerPoint</Application>
  <PresentationFormat>A4 (210 × 297 mm)</PresentationFormat>
  <Paragraphs>127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6</cp:revision>
  <cp:lastPrinted>2021-11-01T10:57:37Z</cp:lastPrinted>
  <dcterms:created xsi:type="dcterms:W3CDTF">2021-10-31T06:37:30Z</dcterms:created>
  <dcterms:modified xsi:type="dcterms:W3CDTF">2022-12-15T03:14:55Z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</Properties>
</file>