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61" r:id="rId3"/>
    <p:sldId id="295" r:id="rId4"/>
    <p:sldId id="291" r:id="rId5"/>
    <p:sldId id="280" r:id="rId6"/>
    <p:sldId id="288" r:id="rId7"/>
    <p:sldId id="287" r:id="rId8"/>
    <p:sldId id="281" r:id="rId9"/>
    <p:sldId id="284" r:id="rId10"/>
    <p:sldId id="294" r:id="rId11"/>
    <p:sldId id="279" r:id="rId12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B512"/>
    <a:srgbClr val="E6E6E6"/>
    <a:srgbClr val="D5C6A7"/>
    <a:srgbClr val="DBD1C3"/>
    <a:srgbClr val="C0C0C0"/>
    <a:srgbClr val="28835E"/>
    <a:srgbClr val="C7D3E2"/>
    <a:srgbClr val="C2CFE1"/>
    <a:srgbClr val="AFC1DA"/>
    <a:srgbClr val="DEE0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178B6B-7E40-470F-BEF3-5E62F7EB4C0A}" v="41" dt="2023-01-17T00:54:01.9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9" y="-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a Popelková" userId="4da947f916a43c95" providerId="LiveId" clId="{77178B6B-7E40-470F-BEF3-5E62F7EB4C0A}"/>
    <pc:docChg chg="undo custSel delSld modSld">
      <pc:chgData name="Michaela Popelková" userId="4da947f916a43c95" providerId="LiveId" clId="{77178B6B-7E40-470F-BEF3-5E62F7EB4C0A}" dt="2023-01-17T00:54:01.972" v="1501" actId="164"/>
      <pc:docMkLst>
        <pc:docMk/>
      </pc:docMkLst>
      <pc:sldChg chg="addSp delSp modSp mod">
        <pc:chgData name="Michaela Popelková" userId="4da947f916a43c95" providerId="LiveId" clId="{77178B6B-7E40-470F-BEF3-5E62F7EB4C0A}" dt="2023-01-17T00:53:57.966" v="1500" actId="164"/>
        <pc:sldMkLst>
          <pc:docMk/>
          <pc:sldMk cId="112711241" sldId="261"/>
        </pc:sldMkLst>
        <pc:spChg chg="mod topLvl">
          <ac:chgData name="Michaela Popelková" userId="4da947f916a43c95" providerId="LiveId" clId="{77178B6B-7E40-470F-BEF3-5E62F7EB4C0A}" dt="2023-01-17T00:53:57.966" v="1500" actId="164"/>
          <ac:spMkLst>
            <pc:docMk/>
            <pc:sldMk cId="112711241" sldId="261"/>
            <ac:spMk id="2" creationId="{DE322BCE-0271-4C8E-9878-A7CF42C7A47B}"/>
          </ac:spMkLst>
        </pc:spChg>
        <pc:spChg chg="add mod">
          <ac:chgData name="Michaela Popelková" userId="4da947f916a43c95" providerId="LiveId" clId="{77178B6B-7E40-470F-BEF3-5E62F7EB4C0A}" dt="2023-01-17T00:53:57.966" v="1500" actId="164"/>
          <ac:spMkLst>
            <pc:docMk/>
            <pc:sldMk cId="112711241" sldId="261"/>
            <ac:spMk id="3" creationId="{E879AF17-72B2-1060-AB31-02E4B32A728A}"/>
          </ac:spMkLst>
        </pc:spChg>
        <pc:spChg chg="mod">
          <ac:chgData name="Michaela Popelková" userId="4da947f916a43c95" providerId="LiveId" clId="{77178B6B-7E40-470F-BEF3-5E62F7EB4C0A}" dt="2023-01-17T00:48:54.053" v="1441"/>
          <ac:spMkLst>
            <pc:docMk/>
            <pc:sldMk cId="112711241" sldId="261"/>
            <ac:spMk id="6" creationId="{25A2FAD6-40C3-8AEE-2A78-9D58037AA0C4}"/>
          </ac:spMkLst>
        </pc:spChg>
        <pc:spChg chg="mod">
          <ac:chgData name="Michaela Popelková" userId="4da947f916a43c95" providerId="LiveId" clId="{77178B6B-7E40-470F-BEF3-5E62F7EB4C0A}" dt="2023-01-17T00:48:54.053" v="1441"/>
          <ac:spMkLst>
            <pc:docMk/>
            <pc:sldMk cId="112711241" sldId="261"/>
            <ac:spMk id="7" creationId="{B5CDBD27-A35B-1E8D-E23A-6AAB71C7618E}"/>
          </ac:spMkLst>
        </pc:spChg>
        <pc:spChg chg="mod">
          <ac:chgData name="Michaela Popelková" userId="4da947f916a43c95" providerId="LiveId" clId="{77178B6B-7E40-470F-BEF3-5E62F7EB4C0A}" dt="2023-01-17T00:48:54.053" v="1441"/>
          <ac:spMkLst>
            <pc:docMk/>
            <pc:sldMk cId="112711241" sldId="261"/>
            <ac:spMk id="10" creationId="{139072CB-3F49-C6A0-4E12-9F0234DB2943}"/>
          </ac:spMkLst>
        </pc:spChg>
        <pc:spChg chg="mod">
          <ac:chgData name="Michaela Popelková" userId="4da947f916a43c95" providerId="LiveId" clId="{77178B6B-7E40-470F-BEF3-5E62F7EB4C0A}" dt="2023-01-17T00:48:54.053" v="1441"/>
          <ac:spMkLst>
            <pc:docMk/>
            <pc:sldMk cId="112711241" sldId="261"/>
            <ac:spMk id="11" creationId="{693FA982-6639-8163-678C-A857FF01B562}"/>
          </ac:spMkLst>
        </pc:spChg>
        <pc:spChg chg="mod">
          <ac:chgData name="Michaela Popelková" userId="4da947f916a43c95" providerId="LiveId" clId="{77178B6B-7E40-470F-BEF3-5E62F7EB4C0A}" dt="2023-01-17T00:28:12.797" v="45" actId="165"/>
          <ac:spMkLst>
            <pc:docMk/>
            <pc:sldMk cId="112711241" sldId="261"/>
            <ac:spMk id="17" creationId="{BC55130B-1A6F-0083-AB80-BC4BFD445324}"/>
          </ac:spMkLst>
        </pc:spChg>
        <pc:spChg chg="mod">
          <ac:chgData name="Michaela Popelková" userId="4da947f916a43c95" providerId="LiveId" clId="{77178B6B-7E40-470F-BEF3-5E62F7EB4C0A}" dt="2023-01-17T00:28:12.797" v="45" actId="165"/>
          <ac:spMkLst>
            <pc:docMk/>
            <pc:sldMk cId="112711241" sldId="261"/>
            <ac:spMk id="18" creationId="{A154CAA6-8BF2-2B76-5A61-2B20971A3168}"/>
          </ac:spMkLst>
        </pc:spChg>
        <pc:spChg chg="mod topLvl">
          <ac:chgData name="Michaela Popelková" userId="4da947f916a43c95" providerId="LiveId" clId="{77178B6B-7E40-470F-BEF3-5E62F7EB4C0A}" dt="2023-01-17T00:53:57.966" v="1500" actId="164"/>
          <ac:spMkLst>
            <pc:docMk/>
            <pc:sldMk cId="112711241" sldId="261"/>
            <ac:spMk id="19" creationId="{BF8E8331-1907-4253-9301-20ED1144744E}"/>
          </ac:spMkLst>
        </pc:spChg>
        <pc:spChg chg="mod topLvl">
          <ac:chgData name="Michaela Popelková" userId="4da947f916a43c95" providerId="LiveId" clId="{77178B6B-7E40-470F-BEF3-5E62F7EB4C0A}" dt="2023-01-17T00:53:57.966" v="1500" actId="164"/>
          <ac:spMkLst>
            <pc:docMk/>
            <pc:sldMk cId="112711241" sldId="261"/>
            <ac:spMk id="20" creationId="{37D52375-E0D3-47D4-B1A5-F8E64AD30DE8}"/>
          </ac:spMkLst>
        </pc:spChg>
        <pc:spChg chg="mod">
          <ac:chgData name="Michaela Popelková" userId="4da947f916a43c95" providerId="LiveId" clId="{77178B6B-7E40-470F-BEF3-5E62F7EB4C0A}" dt="2023-01-17T00:28:12.797" v="45" actId="165"/>
          <ac:spMkLst>
            <pc:docMk/>
            <pc:sldMk cId="112711241" sldId="261"/>
            <ac:spMk id="22" creationId="{B30E68F6-CDE2-0C74-9D8D-7E39F30416F4}"/>
          </ac:spMkLst>
        </pc:spChg>
        <pc:spChg chg="mod topLvl">
          <ac:chgData name="Michaela Popelková" userId="4da947f916a43c95" providerId="LiveId" clId="{77178B6B-7E40-470F-BEF3-5E62F7EB4C0A}" dt="2023-01-17T00:53:57.966" v="1500" actId="164"/>
          <ac:spMkLst>
            <pc:docMk/>
            <pc:sldMk cId="112711241" sldId="261"/>
            <ac:spMk id="25" creationId="{1390292E-CF4A-4AAE-B8F3-6810A56F228D}"/>
          </ac:spMkLst>
        </pc:spChg>
        <pc:spChg chg="mod">
          <ac:chgData name="Michaela Popelková" userId="4da947f916a43c95" providerId="LiveId" clId="{77178B6B-7E40-470F-BEF3-5E62F7EB4C0A}" dt="2023-01-17T00:48:54.053" v="1441"/>
          <ac:spMkLst>
            <pc:docMk/>
            <pc:sldMk cId="112711241" sldId="261"/>
            <ac:spMk id="27" creationId="{092D15A7-D365-30CC-D4AB-20D9A6DE999C}"/>
          </ac:spMkLst>
        </pc:spChg>
        <pc:spChg chg="mod topLvl">
          <ac:chgData name="Michaela Popelková" userId="4da947f916a43c95" providerId="LiveId" clId="{77178B6B-7E40-470F-BEF3-5E62F7EB4C0A}" dt="2023-01-17T00:53:57.966" v="1500" actId="164"/>
          <ac:spMkLst>
            <pc:docMk/>
            <pc:sldMk cId="112711241" sldId="261"/>
            <ac:spMk id="48" creationId="{A70CAE8A-5392-A607-5054-D0077DDE6318}"/>
          </ac:spMkLst>
        </pc:spChg>
        <pc:spChg chg="del">
          <ac:chgData name="Michaela Popelková" userId="4da947f916a43c95" providerId="LiveId" clId="{77178B6B-7E40-470F-BEF3-5E62F7EB4C0A}" dt="2023-01-17T00:28:03.880" v="43" actId="478"/>
          <ac:spMkLst>
            <pc:docMk/>
            <pc:sldMk cId="112711241" sldId="261"/>
            <ac:spMk id="49" creationId="{8796E468-530A-FFE7-ACDA-15C6BE714EA8}"/>
          </ac:spMkLst>
        </pc:spChg>
        <pc:spChg chg="mod">
          <ac:chgData name="Michaela Popelková" userId="4da947f916a43c95" providerId="LiveId" clId="{77178B6B-7E40-470F-BEF3-5E62F7EB4C0A}" dt="2023-01-17T00:28:12.797" v="45" actId="165"/>
          <ac:spMkLst>
            <pc:docMk/>
            <pc:sldMk cId="112711241" sldId="261"/>
            <ac:spMk id="69" creationId="{C427195C-A685-3CA0-CF86-61EF5AB613CB}"/>
          </ac:spMkLst>
        </pc:spChg>
        <pc:spChg chg="del mod">
          <ac:chgData name="Michaela Popelková" userId="4da947f916a43c95" providerId="LiveId" clId="{77178B6B-7E40-470F-BEF3-5E62F7EB4C0A}" dt="2023-01-17T00:48:53.424" v="1440" actId="478"/>
          <ac:spMkLst>
            <pc:docMk/>
            <pc:sldMk cId="112711241" sldId="261"/>
            <ac:spMk id="70" creationId="{C4DD122A-9DAC-B2BA-D8E7-DF8B2F0446A6}"/>
          </ac:spMkLst>
        </pc:spChg>
        <pc:grpChg chg="add mod">
          <ac:chgData name="Michaela Popelková" userId="4da947f916a43c95" providerId="LiveId" clId="{77178B6B-7E40-470F-BEF3-5E62F7EB4C0A}" dt="2023-01-17T00:53:57.966" v="1500" actId="164"/>
          <ac:grpSpMkLst>
            <pc:docMk/>
            <pc:sldMk cId="112711241" sldId="261"/>
            <ac:grpSpMk id="5" creationId="{2BEBEEE2-CAD3-CA34-B7DB-0BE37E326A4A}"/>
          </ac:grpSpMkLst>
        </pc:grpChg>
        <pc:grpChg chg="add mod">
          <ac:chgData name="Michaela Popelková" userId="4da947f916a43c95" providerId="LiveId" clId="{77178B6B-7E40-470F-BEF3-5E62F7EB4C0A}" dt="2023-01-17T00:53:57.966" v="1500" actId="164"/>
          <ac:grpSpMkLst>
            <pc:docMk/>
            <pc:sldMk cId="112711241" sldId="261"/>
            <ac:grpSpMk id="9" creationId="{D6A54858-D38C-5535-0FED-EAAF487E83C3}"/>
          </ac:grpSpMkLst>
        </pc:grpChg>
        <pc:grpChg chg="mod">
          <ac:chgData name="Michaela Popelková" userId="4da947f916a43c95" providerId="LiveId" clId="{77178B6B-7E40-470F-BEF3-5E62F7EB4C0A}" dt="2023-01-17T00:48:54.053" v="1441"/>
          <ac:grpSpMkLst>
            <pc:docMk/>
            <pc:sldMk cId="112711241" sldId="261"/>
            <ac:grpSpMk id="13" creationId="{324D8749-DFAC-DDF6-1F0C-F22A367F4874}"/>
          </ac:grpSpMkLst>
        </pc:grpChg>
        <pc:grpChg chg="del mod topLvl">
          <ac:chgData name="Michaela Popelková" userId="4da947f916a43c95" providerId="LiveId" clId="{77178B6B-7E40-470F-BEF3-5E62F7EB4C0A}" dt="2023-01-17T00:28:18.529" v="46" actId="478"/>
          <ac:grpSpMkLst>
            <pc:docMk/>
            <pc:sldMk cId="112711241" sldId="261"/>
            <ac:grpSpMk id="14" creationId="{6BFD761F-F0A2-79AF-9E4E-4B02550AEA86}"/>
          </ac:grpSpMkLst>
        </pc:grpChg>
        <pc:grpChg chg="mod">
          <ac:chgData name="Michaela Popelková" userId="4da947f916a43c95" providerId="LiveId" clId="{77178B6B-7E40-470F-BEF3-5E62F7EB4C0A}" dt="2023-01-17T00:28:12.797" v="45" actId="165"/>
          <ac:grpSpMkLst>
            <pc:docMk/>
            <pc:sldMk cId="112711241" sldId="261"/>
            <ac:grpSpMk id="15" creationId="{8DC11A98-1211-0E33-C242-6EFFE337E40C}"/>
          </ac:grpSpMkLst>
        </pc:grpChg>
        <pc:grpChg chg="mod">
          <ac:chgData name="Michaela Popelková" userId="4da947f916a43c95" providerId="LiveId" clId="{77178B6B-7E40-470F-BEF3-5E62F7EB4C0A}" dt="2023-01-17T00:28:12.797" v="45" actId="165"/>
          <ac:grpSpMkLst>
            <pc:docMk/>
            <pc:sldMk cId="112711241" sldId="261"/>
            <ac:grpSpMk id="21" creationId="{63FA0349-600F-1803-F62F-6991346524F7}"/>
          </ac:grpSpMkLst>
        </pc:grpChg>
        <pc:grpChg chg="del">
          <ac:chgData name="Michaela Popelková" userId="4da947f916a43c95" providerId="LiveId" clId="{77178B6B-7E40-470F-BEF3-5E62F7EB4C0A}" dt="2023-01-17T00:28:12.797" v="45" actId="165"/>
          <ac:grpSpMkLst>
            <pc:docMk/>
            <pc:sldMk cId="112711241" sldId="261"/>
            <ac:grpSpMk id="24" creationId="{42E6F398-C6BB-B887-3E3D-F61595999780}"/>
          </ac:grpSpMkLst>
        </pc:grpChg>
        <pc:grpChg chg="add mod">
          <ac:chgData name="Michaela Popelková" userId="4da947f916a43c95" providerId="LiveId" clId="{77178B6B-7E40-470F-BEF3-5E62F7EB4C0A}" dt="2023-01-17T00:53:57.966" v="1500" actId="164"/>
          <ac:grpSpMkLst>
            <pc:docMk/>
            <pc:sldMk cId="112711241" sldId="261"/>
            <ac:grpSpMk id="29" creationId="{E3736256-384A-9451-554C-8DD4F4ADBB25}"/>
          </ac:grpSpMkLst>
        </pc:grpChg>
        <pc:grpChg chg="del">
          <ac:chgData name="Michaela Popelková" userId="4da947f916a43c95" providerId="LiveId" clId="{77178B6B-7E40-470F-BEF3-5E62F7EB4C0A}" dt="2023-01-17T00:28:03.880" v="43" actId="478"/>
          <ac:grpSpMkLst>
            <pc:docMk/>
            <pc:sldMk cId="112711241" sldId="261"/>
            <ac:grpSpMk id="47" creationId="{E16EAC16-08BE-E1B4-6D9F-EBD92D8E3CD9}"/>
          </ac:grpSpMkLst>
        </pc:grpChg>
        <pc:grpChg chg="mod topLvl">
          <ac:chgData name="Michaela Popelková" userId="4da947f916a43c95" providerId="LiveId" clId="{77178B6B-7E40-470F-BEF3-5E62F7EB4C0A}" dt="2023-01-17T00:53:57.966" v="1500" actId="164"/>
          <ac:grpSpMkLst>
            <pc:docMk/>
            <pc:sldMk cId="112711241" sldId="261"/>
            <ac:grpSpMk id="68" creationId="{185BF07C-4A65-1D61-A855-2C414A498A4B}"/>
          </ac:grpSpMkLst>
        </pc:grpChg>
        <pc:picChg chg="mod topLvl">
          <ac:chgData name="Michaela Popelková" userId="4da947f916a43c95" providerId="LiveId" clId="{77178B6B-7E40-470F-BEF3-5E62F7EB4C0A}" dt="2023-01-17T00:53:57.966" v="1500" actId="164"/>
          <ac:picMkLst>
            <pc:docMk/>
            <pc:sldMk cId="112711241" sldId="261"/>
            <ac:picMk id="4" creationId="{70AADAEB-D2FE-A9D9-804D-E67825D09E37}"/>
          </ac:picMkLst>
        </pc:picChg>
        <pc:picChg chg="mod">
          <ac:chgData name="Michaela Popelková" userId="4da947f916a43c95" providerId="LiveId" clId="{77178B6B-7E40-470F-BEF3-5E62F7EB4C0A}" dt="2023-01-17T00:48:54.053" v="1441"/>
          <ac:picMkLst>
            <pc:docMk/>
            <pc:sldMk cId="112711241" sldId="261"/>
            <ac:picMk id="8" creationId="{17F0D22C-3787-CC12-7A11-4FA066EBDF63}"/>
          </ac:picMkLst>
        </pc:picChg>
        <pc:picChg chg="mod topLvl">
          <ac:chgData name="Michaela Popelková" userId="4da947f916a43c95" providerId="LiveId" clId="{77178B6B-7E40-470F-BEF3-5E62F7EB4C0A}" dt="2023-01-17T00:53:57.966" v="1500" actId="164"/>
          <ac:picMkLst>
            <pc:docMk/>
            <pc:sldMk cId="112711241" sldId="261"/>
            <ac:picMk id="12" creationId="{C145CFB6-DB15-4218-DD51-9215D0778D92}"/>
          </ac:picMkLst>
        </pc:picChg>
        <pc:picChg chg="mod">
          <ac:chgData name="Michaela Popelková" userId="4da947f916a43c95" providerId="LiveId" clId="{77178B6B-7E40-470F-BEF3-5E62F7EB4C0A}" dt="2023-01-17T00:28:12.797" v="45" actId="165"/>
          <ac:picMkLst>
            <pc:docMk/>
            <pc:sldMk cId="112711241" sldId="261"/>
            <ac:picMk id="16" creationId="{6FE06D78-D21B-BEC9-6B65-636D4ABD0D44}"/>
          </ac:picMkLst>
        </pc:picChg>
        <pc:picChg chg="mod">
          <ac:chgData name="Michaela Popelková" userId="4da947f916a43c95" providerId="LiveId" clId="{77178B6B-7E40-470F-BEF3-5E62F7EB4C0A}" dt="2023-01-17T00:28:12.797" v="45" actId="165"/>
          <ac:picMkLst>
            <pc:docMk/>
            <pc:sldMk cId="112711241" sldId="261"/>
            <ac:picMk id="23" creationId="{C881443C-EC5D-D4EF-0856-401B01A15895}"/>
          </ac:picMkLst>
        </pc:picChg>
        <pc:picChg chg="mod">
          <ac:chgData name="Michaela Popelková" userId="4da947f916a43c95" providerId="LiveId" clId="{77178B6B-7E40-470F-BEF3-5E62F7EB4C0A}" dt="2023-01-17T00:48:54.053" v="1441"/>
          <ac:picMkLst>
            <pc:docMk/>
            <pc:sldMk cId="112711241" sldId="261"/>
            <ac:picMk id="26" creationId="{DE74C731-4D2D-F6D8-2799-D025ACEA5BFE}"/>
          </ac:picMkLst>
        </pc:picChg>
        <pc:picChg chg="mod">
          <ac:chgData name="Michaela Popelková" userId="4da947f916a43c95" providerId="LiveId" clId="{77178B6B-7E40-470F-BEF3-5E62F7EB4C0A}" dt="2023-01-17T00:48:54.053" v="1441"/>
          <ac:picMkLst>
            <pc:docMk/>
            <pc:sldMk cId="112711241" sldId="261"/>
            <ac:picMk id="28" creationId="{F5B36DBB-010A-CD55-EECD-AF1B3DBDB7BB}"/>
          </ac:picMkLst>
        </pc:picChg>
        <pc:picChg chg="mod">
          <ac:chgData name="Michaela Popelková" userId="4da947f916a43c95" providerId="LiveId" clId="{77178B6B-7E40-470F-BEF3-5E62F7EB4C0A}" dt="2023-01-17T00:28:12.797" v="45" actId="165"/>
          <ac:picMkLst>
            <pc:docMk/>
            <pc:sldMk cId="112711241" sldId="261"/>
            <ac:picMk id="71" creationId="{A2B8F02D-221F-8E83-9349-6C02915EF76F}"/>
          </ac:picMkLst>
        </pc:picChg>
      </pc:sldChg>
      <pc:sldChg chg="del">
        <pc:chgData name="Michaela Popelková" userId="4da947f916a43c95" providerId="LiveId" clId="{77178B6B-7E40-470F-BEF3-5E62F7EB4C0A}" dt="2023-01-17T00:30:49.015" v="164" actId="47"/>
        <pc:sldMkLst>
          <pc:docMk/>
          <pc:sldMk cId="4285297667" sldId="262"/>
        </pc:sldMkLst>
      </pc:sldChg>
      <pc:sldChg chg="addSp delSp modSp mod">
        <pc:chgData name="Michaela Popelková" userId="4da947f916a43c95" providerId="LiveId" clId="{77178B6B-7E40-470F-BEF3-5E62F7EB4C0A}" dt="2023-01-17T00:53:03.711" v="1491" actId="164"/>
        <pc:sldMkLst>
          <pc:docMk/>
          <pc:sldMk cId="1113295387" sldId="279"/>
        </pc:sldMkLst>
        <pc:spChg chg="mod topLvl">
          <ac:chgData name="Michaela Popelková" userId="4da947f916a43c95" providerId="LiveId" clId="{77178B6B-7E40-470F-BEF3-5E62F7EB4C0A}" dt="2023-01-17T00:53:03.711" v="1491" actId="164"/>
          <ac:spMkLst>
            <pc:docMk/>
            <pc:sldMk cId="1113295387" sldId="279"/>
            <ac:spMk id="2" creationId="{DE322BCE-0271-4C8E-9878-A7CF42C7A47B}"/>
          </ac:spMkLst>
        </pc:spChg>
        <pc:spChg chg="add mod">
          <ac:chgData name="Michaela Popelková" userId="4da947f916a43c95" providerId="LiveId" clId="{77178B6B-7E40-470F-BEF3-5E62F7EB4C0A}" dt="2023-01-17T00:53:03.711" v="1491" actId="164"/>
          <ac:spMkLst>
            <pc:docMk/>
            <pc:sldMk cId="1113295387" sldId="279"/>
            <ac:spMk id="3" creationId="{7BB6B990-25C8-0E08-6C3B-9E4B7F2DEE48}"/>
          </ac:spMkLst>
        </pc:spChg>
        <pc:spChg chg="mod topLvl">
          <ac:chgData name="Michaela Popelková" userId="4da947f916a43c95" providerId="LiveId" clId="{77178B6B-7E40-470F-BEF3-5E62F7EB4C0A}" dt="2023-01-17T00:53:03.711" v="1491" actId="164"/>
          <ac:spMkLst>
            <pc:docMk/>
            <pc:sldMk cId="1113295387" sldId="279"/>
            <ac:spMk id="4" creationId="{8F6B7716-8376-51A4-FEB7-538B107752D7}"/>
          </ac:spMkLst>
        </pc:spChg>
        <pc:spChg chg="mod topLvl">
          <ac:chgData name="Michaela Popelková" userId="4da947f916a43c95" providerId="LiveId" clId="{77178B6B-7E40-470F-BEF3-5E62F7EB4C0A}" dt="2023-01-17T00:53:03.711" v="1491" actId="164"/>
          <ac:spMkLst>
            <pc:docMk/>
            <pc:sldMk cId="1113295387" sldId="279"/>
            <ac:spMk id="5" creationId="{CA56A945-D39A-317D-3BD5-06CFBA80231A}"/>
          </ac:spMkLst>
        </pc:spChg>
        <pc:spChg chg="mod">
          <ac:chgData name="Michaela Popelková" userId="4da947f916a43c95" providerId="LiveId" clId="{77178B6B-7E40-470F-BEF3-5E62F7EB4C0A}" dt="2023-01-17T00:52:00.206" v="1486"/>
          <ac:spMkLst>
            <pc:docMk/>
            <pc:sldMk cId="1113295387" sldId="279"/>
            <ac:spMk id="10" creationId="{303B567D-0B19-F863-AFD4-EC20963B2859}"/>
          </ac:spMkLst>
        </pc:spChg>
        <pc:spChg chg="mod">
          <ac:chgData name="Michaela Popelková" userId="4da947f916a43c95" providerId="LiveId" clId="{77178B6B-7E40-470F-BEF3-5E62F7EB4C0A}" dt="2023-01-17T00:52:00.206" v="1486"/>
          <ac:spMkLst>
            <pc:docMk/>
            <pc:sldMk cId="1113295387" sldId="279"/>
            <ac:spMk id="11" creationId="{B7907C2C-283D-8804-D2D0-8EFB5A5E9940}"/>
          </ac:spMkLst>
        </pc:spChg>
        <pc:spChg chg="mod">
          <ac:chgData name="Michaela Popelková" userId="4da947f916a43c95" providerId="LiveId" clId="{77178B6B-7E40-470F-BEF3-5E62F7EB4C0A}" dt="2023-01-17T00:52:00.206" v="1486"/>
          <ac:spMkLst>
            <pc:docMk/>
            <pc:sldMk cId="1113295387" sldId="279"/>
            <ac:spMk id="14" creationId="{AC7B9E4F-D2CF-B438-460B-92BBACBE22C0}"/>
          </ac:spMkLst>
        </pc:spChg>
        <pc:spChg chg="mod">
          <ac:chgData name="Michaela Popelková" userId="4da947f916a43c95" providerId="LiveId" clId="{77178B6B-7E40-470F-BEF3-5E62F7EB4C0A}" dt="2023-01-17T00:52:00.206" v="1486"/>
          <ac:spMkLst>
            <pc:docMk/>
            <pc:sldMk cId="1113295387" sldId="279"/>
            <ac:spMk id="15" creationId="{0D5BF971-65A3-03F9-3A58-87587A0DE669}"/>
          </ac:spMkLst>
        </pc:spChg>
        <pc:spChg chg="mod">
          <ac:chgData name="Michaela Popelková" userId="4da947f916a43c95" providerId="LiveId" clId="{77178B6B-7E40-470F-BEF3-5E62F7EB4C0A}" dt="2023-01-17T00:51:55.309" v="1484" actId="165"/>
          <ac:spMkLst>
            <pc:docMk/>
            <pc:sldMk cId="1113295387" sldId="279"/>
            <ac:spMk id="17" creationId="{816E14D3-2F7D-7949-BFF0-722BBF9E30A0}"/>
          </ac:spMkLst>
        </pc:spChg>
        <pc:spChg chg="del">
          <ac:chgData name="Michaela Popelková" userId="4da947f916a43c95" providerId="LiveId" clId="{77178B6B-7E40-470F-BEF3-5E62F7EB4C0A}" dt="2023-01-17T00:51:49.768" v="1483" actId="478"/>
          <ac:spMkLst>
            <pc:docMk/>
            <pc:sldMk cId="1113295387" sldId="279"/>
            <ac:spMk id="18" creationId="{F20C70B4-D966-81FB-A319-FF0926E055E5}"/>
          </ac:spMkLst>
        </pc:spChg>
        <pc:spChg chg="mod topLvl">
          <ac:chgData name="Michaela Popelková" userId="4da947f916a43c95" providerId="LiveId" clId="{77178B6B-7E40-470F-BEF3-5E62F7EB4C0A}" dt="2023-01-17T00:53:03.711" v="1491" actId="164"/>
          <ac:spMkLst>
            <pc:docMk/>
            <pc:sldMk cId="1113295387" sldId="279"/>
            <ac:spMk id="23" creationId="{B84ACED0-5438-D88F-0D85-05BF7230951C}"/>
          </ac:spMkLst>
        </pc:spChg>
        <pc:spChg chg="del">
          <ac:chgData name="Michaela Popelková" userId="4da947f916a43c95" providerId="LiveId" clId="{77178B6B-7E40-470F-BEF3-5E62F7EB4C0A}" dt="2023-01-17T00:51:47.428" v="1482" actId="478"/>
          <ac:spMkLst>
            <pc:docMk/>
            <pc:sldMk cId="1113295387" sldId="279"/>
            <ac:spMk id="24" creationId="{D4D88A81-23BF-EEB3-EC31-CAD6B1078745}"/>
          </ac:spMkLst>
        </pc:spChg>
        <pc:spChg chg="del mod topLvl">
          <ac:chgData name="Michaela Popelková" userId="4da947f916a43c95" providerId="LiveId" clId="{77178B6B-7E40-470F-BEF3-5E62F7EB4C0A}" dt="2023-01-17T00:52:07.149" v="1488" actId="478"/>
          <ac:spMkLst>
            <pc:docMk/>
            <pc:sldMk cId="1113295387" sldId="279"/>
            <ac:spMk id="25" creationId="{1390292E-CF4A-4AAE-B8F3-6810A56F228D}"/>
          </ac:spMkLst>
        </pc:spChg>
        <pc:spChg chg="mod">
          <ac:chgData name="Michaela Popelková" userId="4da947f916a43c95" providerId="LiveId" clId="{77178B6B-7E40-470F-BEF3-5E62F7EB4C0A}" dt="2023-01-17T00:51:55.309" v="1484" actId="165"/>
          <ac:spMkLst>
            <pc:docMk/>
            <pc:sldMk cId="1113295387" sldId="279"/>
            <ac:spMk id="26" creationId="{B7EDC06D-E180-E6DF-6C1B-699A2FBBF020}"/>
          </ac:spMkLst>
        </pc:spChg>
        <pc:spChg chg="mod">
          <ac:chgData name="Michaela Popelková" userId="4da947f916a43c95" providerId="LiveId" clId="{77178B6B-7E40-470F-BEF3-5E62F7EB4C0A}" dt="2023-01-17T00:51:55.309" v="1484" actId="165"/>
          <ac:spMkLst>
            <pc:docMk/>
            <pc:sldMk cId="1113295387" sldId="279"/>
            <ac:spMk id="27" creationId="{E6B3DC30-61EC-12F1-CCA3-2E3906E9368F}"/>
          </ac:spMkLst>
        </pc:spChg>
        <pc:spChg chg="mod">
          <ac:chgData name="Michaela Popelková" userId="4da947f916a43c95" providerId="LiveId" clId="{77178B6B-7E40-470F-BEF3-5E62F7EB4C0A}" dt="2023-01-17T00:51:55.309" v="1484" actId="165"/>
          <ac:spMkLst>
            <pc:docMk/>
            <pc:sldMk cId="1113295387" sldId="279"/>
            <ac:spMk id="29" creationId="{FE25255B-F47A-EFBE-3845-5905BB509B58}"/>
          </ac:spMkLst>
        </pc:spChg>
        <pc:spChg chg="mod">
          <ac:chgData name="Michaela Popelková" userId="4da947f916a43c95" providerId="LiveId" clId="{77178B6B-7E40-470F-BEF3-5E62F7EB4C0A}" dt="2023-01-17T00:52:00.206" v="1486"/>
          <ac:spMkLst>
            <pc:docMk/>
            <pc:sldMk cId="1113295387" sldId="279"/>
            <ac:spMk id="33" creationId="{9DE95D97-32C4-1A09-50FC-848B164391C2}"/>
          </ac:spMkLst>
        </pc:spChg>
        <pc:spChg chg="mod topLvl">
          <ac:chgData name="Michaela Popelková" userId="4da947f916a43c95" providerId="LiveId" clId="{77178B6B-7E40-470F-BEF3-5E62F7EB4C0A}" dt="2023-01-17T00:53:03.711" v="1491" actId="164"/>
          <ac:spMkLst>
            <pc:docMk/>
            <pc:sldMk cId="1113295387" sldId="279"/>
            <ac:spMk id="34" creationId="{5BF916CE-0624-4EA7-AB9A-6C4C006BCA7D}"/>
          </ac:spMkLst>
        </pc:spChg>
        <pc:spChg chg="del mod topLvl">
          <ac:chgData name="Michaela Popelková" userId="4da947f916a43c95" providerId="LiveId" clId="{77178B6B-7E40-470F-BEF3-5E62F7EB4C0A}" dt="2023-01-17T00:52:03.908" v="1487" actId="478"/>
          <ac:spMkLst>
            <pc:docMk/>
            <pc:sldMk cId="1113295387" sldId="279"/>
            <ac:spMk id="35" creationId="{DD9D9B0B-185C-4B2B-98B2-B4412338FBC8}"/>
          </ac:spMkLst>
        </pc:spChg>
        <pc:spChg chg="add mod">
          <ac:chgData name="Michaela Popelková" userId="4da947f916a43c95" providerId="LiveId" clId="{77178B6B-7E40-470F-BEF3-5E62F7EB4C0A}" dt="2023-01-17T00:53:03.711" v="1491" actId="164"/>
          <ac:spMkLst>
            <pc:docMk/>
            <pc:sldMk cId="1113295387" sldId="279"/>
            <ac:spMk id="37" creationId="{C8D5594E-4A31-B1E8-F922-ECDE592DEBE1}"/>
          </ac:spMkLst>
        </pc:spChg>
        <pc:spChg chg="add mod">
          <ac:chgData name="Michaela Popelková" userId="4da947f916a43c95" providerId="LiveId" clId="{77178B6B-7E40-470F-BEF3-5E62F7EB4C0A}" dt="2023-01-17T00:53:03.711" v="1491" actId="164"/>
          <ac:spMkLst>
            <pc:docMk/>
            <pc:sldMk cId="1113295387" sldId="279"/>
            <ac:spMk id="38" creationId="{293C9636-5D3E-979A-2029-E6B9789B8104}"/>
          </ac:spMkLst>
        </pc:spChg>
        <pc:grpChg chg="del">
          <ac:chgData name="Michaela Popelková" userId="4da947f916a43c95" providerId="LiveId" clId="{77178B6B-7E40-470F-BEF3-5E62F7EB4C0A}" dt="2023-01-17T00:51:47.428" v="1482" actId="478"/>
          <ac:grpSpMkLst>
            <pc:docMk/>
            <pc:sldMk cId="1113295387" sldId="279"/>
            <ac:grpSpMk id="6" creationId="{7FD75C54-ABC6-EFD0-9829-F6F9DB27B799}"/>
          </ac:grpSpMkLst>
        </pc:grpChg>
        <pc:grpChg chg="mod topLvl">
          <ac:chgData name="Michaela Popelková" userId="4da947f916a43c95" providerId="LiveId" clId="{77178B6B-7E40-470F-BEF3-5E62F7EB4C0A}" dt="2023-01-17T00:53:03.711" v="1491" actId="164"/>
          <ac:grpSpMkLst>
            <pc:docMk/>
            <pc:sldMk cId="1113295387" sldId="279"/>
            <ac:grpSpMk id="7" creationId="{0CA2286F-3312-A7CE-9D38-D7B86063300F}"/>
          </ac:grpSpMkLst>
        </pc:grpChg>
        <pc:grpChg chg="add mod">
          <ac:chgData name="Michaela Popelková" userId="4da947f916a43c95" providerId="LiveId" clId="{77178B6B-7E40-470F-BEF3-5E62F7EB4C0A}" dt="2023-01-17T00:53:03.711" v="1491" actId="164"/>
          <ac:grpSpMkLst>
            <pc:docMk/>
            <pc:sldMk cId="1113295387" sldId="279"/>
            <ac:grpSpMk id="8" creationId="{695943E1-B8A3-9454-42E3-D547C61BEF01}"/>
          </ac:grpSpMkLst>
        </pc:grpChg>
        <pc:grpChg chg="add mod">
          <ac:chgData name="Michaela Popelková" userId="4da947f916a43c95" providerId="LiveId" clId="{77178B6B-7E40-470F-BEF3-5E62F7EB4C0A}" dt="2023-01-17T00:53:03.711" v="1491" actId="164"/>
          <ac:grpSpMkLst>
            <pc:docMk/>
            <pc:sldMk cId="1113295387" sldId="279"/>
            <ac:grpSpMk id="13" creationId="{CBD746D5-0F28-0E49-2385-65A0B2654014}"/>
          </ac:grpSpMkLst>
        </pc:grpChg>
        <pc:grpChg chg="mod">
          <ac:chgData name="Michaela Popelková" userId="4da947f916a43c95" providerId="LiveId" clId="{77178B6B-7E40-470F-BEF3-5E62F7EB4C0A}" dt="2023-01-17T00:52:00.206" v="1486"/>
          <ac:grpSpMkLst>
            <pc:docMk/>
            <pc:sldMk cId="1113295387" sldId="279"/>
            <ac:grpSpMk id="16" creationId="{69E67B00-7237-5BF2-183C-DBF0C8C76B73}"/>
          </ac:grpSpMkLst>
        </pc:grpChg>
        <pc:grpChg chg="del mod topLvl">
          <ac:chgData name="Michaela Popelková" userId="4da947f916a43c95" providerId="LiveId" clId="{77178B6B-7E40-470F-BEF3-5E62F7EB4C0A}" dt="2023-01-17T00:51:59.167" v="1485" actId="478"/>
          <ac:grpSpMkLst>
            <pc:docMk/>
            <pc:sldMk cId="1113295387" sldId="279"/>
            <ac:grpSpMk id="19" creationId="{C249D100-01AE-FA97-914C-F427F08D5177}"/>
          </ac:grpSpMkLst>
        </pc:grpChg>
        <pc:grpChg chg="mod">
          <ac:chgData name="Michaela Popelková" userId="4da947f916a43c95" providerId="LiveId" clId="{77178B6B-7E40-470F-BEF3-5E62F7EB4C0A}" dt="2023-01-17T00:51:55.309" v="1484" actId="165"/>
          <ac:grpSpMkLst>
            <pc:docMk/>
            <pc:sldMk cId="1113295387" sldId="279"/>
            <ac:grpSpMk id="20" creationId="{5BF9D429-668F-BB33-AF3A-2FAC79A0A178}"/>
          </ac:grpSpMkLst>
        </pc:grpChg>
        <pc:grpChg chg="mod">
          <ac:chgData name="Michaela Popelková" userId="4da947f916a43c95" providerId="LiveId" clId="{77178B6B-7E40-470F-BEF3-5E62F7EB4C0A}" dt="2023-01-17T00:51:55.309" v="1484" actId="165"/>
          <ac:grpSpMkLst>
            <pc:docMk/>
            <pc:sldMk cId="1113295387" sldId="279"/>
            <ac:grpSpMk id="28" creationId="{E07C3A58-866D-5C57-3E53-BCE91B2E368A}"/>
          </ac:grpSpMkLst>
        </pc:grpChg>
        <pc:grpChg chg="del">
          <ac:chgData name="Michaela Popelková" userId="4da947f916a43c95" providerId="LiveId" clId="{77178B6B-7E40-470F-BEF3-5E62F7EB4C0A}" dt="2023-01-17T00:51:55.309" v="1484" actId="165"/>
          <ac:grpSpMkLst>
            <pc:docMk/>
            <pc:sldMk cId="1113295387" sldId="279"/>
            <ac:grpSpMk id="31" creationId="{FB8BA2DB-9424-BFA8-E8BA-A4211B987B85}"/>
          </ac:grpSpMkLst>
        </pc:grpChg>
        <pc:grpChg chg="add mod">
          <ac:chgData name="Michaela Popelková" userId="4da947f916a43c95" providerId="LiveId" clId="{77178B6B-7E40-470F-BEF3-5E62F7EB4C0A}" dt="2023-01-17T00:53:03.711" v="1491" actId="164"/>
          <ac:grpSpMkLst>
            <pc:docMk/>
            <pc:sldMk cId="1113295387" sldId="279"/>
            <ac:grpSpMk id="39" creationId="{CCC90D05-1F6F-7DD1-4AC5-913549947432}"/>
          </ac:grpSpMkLst>
        </pc:grpChg>
        <pc:picChg chg="mod topLvl">
          <ac:chgData name="Michaela Popelková" userId="4da947f916a43c95" providerId="LiveId" clId="{77178B6B-7E40-470F-BEF3-5E62F7EB4C0A}" dt="2023-01-17T00:53:03.711" v="1491" actId="164"/>
          <ac:picMkLst>
            <pc:docMk/>
            <pc:sldMk cId="1113295387" sldId="279"/>
            <ac:picMk id="9" creationId="{5803AF50-4673-39DF-629D-7B04D67956E9}"/>
          </ac:picMkLst>
        </pc:picChg>
        <pc:picChg chg="mod">
          <ac:chgData name="Michaela Popelková" userId="4da947f916a43c95" providerId="LiveId" clId="{77178B6B-7E40-470F-BEF3-5E62F7EB4C0A}" dt="2023-01-17T00:52:00.206" v="1486"/>
          <ac:picMkLst>
            <pc:docMk/>
            <pc:sldMk cId="1113295387" sldId="279"/>
            <ac:picMk id="12" creationId="{C12E953E-B12A-2715-87AB-2002680E1BF4}"/>
          </ac:picMkLst>
        </pc:picChg>
        <pc:picChg chg="mod">
          <ac:chgData name="Michaela Popelková" userId="4da947f916a43c95" providerId="LiveId" clId="{77178B6B-7E40-470F-BEF3-5E62F7EB4C0A}" dt="2023-01-17T00:51:55.309" v="1484" actId="165"/>
          <ac:picMkLst>
            <pc:docMk/>
            <pc:sldMk cId="1113295387" sldId="279"/>
            <ac:picMk id="21" creationId="{C8E46478-65CC-AD9F-4726-7C5E6C0DDC19}"/>
          </ac:picMkLst>
        </pc:picChg>
        <pc:picChg chg="mod">
          <ac:chgData name="Michaela Popelková" userId="4da947f916a43c95" providerId="LiveId" clId="{77178B6B-7E40-470F-BEF3-5E62F7EB4C0A}" dt="2023-01-17T00:51:55.309" v="1484" actId="165"/>
          <ac:picMkLst>
            <pc:docMk/>
            <pc:sldMk cId="1113295387" sldId="279"/>
            <ac:picMk id="22" creationId="{E0B29DBE-4391-DDB1-B95C-E62F69E63DF6}"/>
          </ac:picMkLst>
        </pc:picChg>
        <pc:picChg chg="mod">
          <ac:chgData name="Michaela Popelková" userId="4da947f916a43c95" providerId="LiveId" clId="{77178B6B-7E40-470F-BEF3-5E62F7EB4C0A}" dt="2023-01-17T00:51:55.309" v="1484" actId="165"/>
          <ac:picMkLst>
            <pc:docMk/>
            <pc:sldMk cId="1113295387" sldId="279"/>
            <ac:picMk id="30" creationId="{8910557C-9AF3-999E-B43E-578C80EFB74D}"/>
          </ac:picMkLst>
        </pc:picChg>
        <pc:picChg chg="mod">
          <ac:chgData name="Michaela Popelková" userId="4da947f916a43c95" providerId="LiveId" clId="{77178B6B-7E40-470F-BEF3-5E62F7EB4C0A}" dt="2023-01-17T00:52:00.206" v="1486"/>
          <ac:picMkLst>
            <pc:docMk/>
            <pc:sldMk cId="1113295387" sldId="279"/>
            <ac:picMk id="32" creationId="{4620BF38-EB5A-39EA-CAC5-D809D4BB44D2}"/>
          </ac:picMkLst>
        </pc:picChg>
        <pc:picChg chg="mod">
          <ac:chgData name="Michaela Popelková" userId="4da947f916a43c95" providerId="LiveId" clId="{77178B6B-7E40-470F-BEF3-5E62F7EB4C0A}" dt="2023-01-17T00:52:00.206" v="1486"/>
          <ac:picMkLst>
            <pc:docMk/>
            <pc:sldMk cId="1113295387" sldId="279"/>
            <ac:picMk id="36" creationId="{9EB2D253-7B10-832C-73C5-B657C3994AD8}"/>
          </ac:picMkLst>
        </pc:picChg>
        <pc:picChg chg="mod topLvl">
          <ac:chgData name="Michaela Popelková" userId="4da947f916a43c95" providerId="LiveId" clId="{77178B6B-7E40-470F-BEF3-5E62F7EB4C0A}" dt="2023-01-17T00:53:03.711" v="1491" actId="164"/>
          <ac:picMkLst>
            <pc:docMk/>
            <pc:sldMk cId="1113295387" sldId="279"/>
            <ac:picMk id="73" creationId="{CDAECBF1-8265-1B88-B538-0643D07AE651}"/>
          </ac:picMkLst>
        </pc:picChg>
      </pc:sldChg>
      <pc:sldChg chg="addSp delSp modSp mod">
        <pc:chgData name="Michaela Popelková" userId="4da947f916a43c95" providerId="LiveId" clId="{77178B6B-7E40-470F-BEF3-5E62F7EB4C0A}" dt="2023-01-17T00:53:43.361" v="1497" actId="164"/>
        <pc:sldMkLst>
          <pc:docMk/>
          <pc:sldMk cId="4186401560" sldId="280"/>
        </pc:sldMkLst>
        <pc:spChg chg="mod topLvl">
          <ac:chgData name="Michaela Popelková" userId="4da947f916a43c95" providerId="LiveId" clId="{77178B6B-7E40-470F-BEF3-5E62F7EB4C0A}" dt="2023-01-17T00:53:43.361" v="1497" actId="164"/>
          <ac:spMkLst>
            <pc:docMk/>
            <pc:sldMk cId="4186401560" sldId="280"/>
            <ac:spMk id="2" creationId="{DE322BCE-0271-4C8E-9878-A7CF42C7A47B}"/>
          </ac:spMkLst>
        </pc:spChg>
        <pc:spChg chg="add mod">
          <ac:chgData name="Michaela Popelková" userId="4da947f916a43c95" providerId="LiveId" clId="{77178B6B-7E40-470F-BEF3-5E62F7EB4C0A}" dt="2023-01-17T00:53:43.361" v="1497" actId="164"/>
          <ac:spMkLst>
            <pc:docMk/>
            <pc:sldMk cId="4186401560" sldId="280"/>
            <ac:spMk id="3" creationId="{564BFCE2-CEE8-3340-793C-40C69AF5CC7F}"/>
          </ac:spMkLst>
        </pc:spChg>
        <pc:spChg chg="mod topLvl">
          <ac:chgData name="Michaela Popelková" userId="4da947f916a43c95" providerId="LiveId" clId="{77178B6B-7E40-470F-BEF3-5E62F7EB4C0A}" dt="2023-01-17T00:53:43.361" v="1497" actId="164"/>
          <ac:spMkLst>
            <pc:docMk/>
            <pc:sldMk cId="4186401560" sldId="280"/>
            <ac:spMk id="4" creationId="{941005B8-86E4-E624-BFC2-DFAFA202C21A}"/>
          </ac:spMkLst>
        </pc:spChg>
        <pc:spChg chg="mod topLvl">
          <ac:chgData name="Michaela Popelková" userId="4da947f916a43c95" providerId="LiveId" clId="{77178B6B-7E40-470F-BEF3-5E62F7EB4C0A}" dt="2023-01-17T00:53:43.361" v="1497" actId="164"/>
          <ac:spMkLst>
            <pc:docMk/>
            <pc:sldMk cId="4186401560" sldId="280"/>
            <ac:spMk id="5" creationId="{4556D23B-93B3-3A0A-1406-46DC7EBBB2F5}"/>
          </ac:spMkLst>
        </pc:spChg>
        <pc:spChg chg="mod">
          <ac:chgData name="Michaela Popelková" userId="4da947f916a43c95" providerId="LiveId" clId="{77178B6B-7E40-470F-BEF3-5E62F7EB4C0A}" dt="2023-01-17T00:49:59.269" v="1456"/>
          <ac:spMkLst>
            <pc:docMk/>
            <pc:sldMk cId="4186401560" sldId="280"/>
            <ac:spMk id="12" creationId="{EDDE114C-5E6A-1DA0-FAA6-C65836133F5C}"/>
          </ac:spMkLst>
        </pc:spChg>
        <pc:spChg chg="mod">
          <ac:chgData name="Michaela Popelková" userId="4da947f916a43c95" providerId="LiveId" clId="{77178B6B-7E40-470F-BEF3-5E62F7EB4C0A}" dt="2023-01-17T00:49:59.269" v="1456"/>
          <ac:spMkLst>
            <pc:docMk/>
            <pc:sldMk cId="4186401560" sldId="280"/>
            <ac:spMk id="13" creationId="{928B69E7-9114-C656-8905-A59E6809787C}"/>
          </ac:spMkLst>
        </pc:spChg>
        <pc:spChg chg="mod">
          <ac:chgData name="Michaela Popelková" userId="4da947f916a43c95" providerId="LiveId" clId="{77178B6B-7E40-470F-BEF3-5E62F7EB4C0A}" dt="2023-01-17T00:49:59.269" v="1456"/>
          <ac:spMkLst>
            <pc:docMk/>
            <pc:sldMk cId="4186401560" sldId="280"/>
            <ac:spMk id="17" creationId="{D58EA18B-1FBC-65D2-9265-794120FBF8DE}"/>
          </ac:spMkLst>
        </pc:spChg>
        <pc:spChg chg="mod">
          <ac:chgData name="Michaela Popelková" userId="4da947f916a43c95" providerId="LiveId" clId="{77178B6B-7E40-470F-BEF3-5E62F7EB4C0A}" dt="2023-01-17T00:49:59.269" v="1456"/>
          <ac:spMkLst>
            <pc:docMk/>
            <pc:sldMk cId="4186401560" sldId="280"/>
            <ac:spMk id="18" creationId="{E89420C4-4655-6825-2F4A-A803F1E738DE}"/>
          </ac:spMkLst>
        </pc:spChg>
        <pc:spChg chg="mod">
          <ac:chgData name="Michaela Popelková" userId="4da947f916a43c95" providerId="LiveId" clId="{77178B6B-7E40-470F-BEF3-5E62F7EB4C0A}" dt="2023-01-17T00:49:59.269" v="1456"/>
          <ac:spMkLst>
            <pc:docMk/>
            <pc:sldMk cId="4186401560" sldId="280"/>
            <ac:spMk id="21" creationId="{2C1FEBFE-59F9-42BF-CF2F-0ECACC0A8CCB}"/>
          </ac:spMkLst>
        </pc:spChg>
        <pc:spChg chg="mod">
          <ac:chgData name="Michaela Popelková" userId="4da947f916a43c95" providerId="LiveId" clId="{77178B6B-7E40-470F-BEF3-5E62F7EB4C0A}" dt="2023-01-17T00:49:53.762" v="1454" actId="165"/>
          <ac:spMkLst>
            <pc:docMk/>
            <pc:sldMk cId="4186401560" sldId="280"/>
            <ac:spMk id="23" creationId="{047BE93A-3226-70FC-41B2-4A5DD1EBC42C}"/>
          </ac:spMkLst>
        </pc:spChg>
        <pc:spChg chg="del">
          <ac:chgData name="Michaela Popelková" userId="4da947f916a43c95" providerId="LiveId" clId="{77178B6B-7E40-470F-BEF3-5E62F7EB4C0A}" dt="2023-01-17T00:49:49.614" v="1453" actId="478"/>
          <ac:spMkLst>
            <pc:docMk/>
            <pc:sldMk cId="4186401560" sldId="280"/>
            <ac:spMk id="24" creationId="{BDD0A2E3-F089-8CA7-4C72-67A263AE276F}"/>
          </ac:spMkLst>
        </pc:spChg>
        <pc:spChg chg="mod topLvl">
          <ac:chgData name="Michaela Popelková" userId="4da947f916a43c95" providerId="LiveId" clId="{77178B6B-7E40-470F-BEF3-5E62F7EB4C0A}" dt="2023-01-17T00:53:43.361" v="1497" actId="164"/>
          <ac:spMkLst>
            <pc:docMk/>
            <pc:sldMk cId="4186401560" sldId="280"/>
            <ac:spMk id="25" creationId="{1390292E-CF4A-4AAE-B8F3-6810A56F228D}"/>
          </ac:spMkLst>
        </pc:spChg>
        <pc:spChg chg="mod topLvl">
          <ac:chgData name="Michaela Popelková" userId="4da947f916a43c95" providerId="LiveId" clId="{77178B6B-7E40-470F-BEF3-5E62F7EB4C0A}" dt="2023-01-17T00:53:43.361" v="1497" actId="164"/>
          <ac:spMkLst>
            <pc:docMk/>
            <pc:sldMk cId="4186401560" sldId="280"/>
            <ac:spMk id="30" creationId="{64DED63F-BEAD-3DFE-8D68-8EB7DBCE9DED}"/>
          </ac:spMkLst>
        </pc:spChg>
        <pc:spChg chg="del">
          <ac:chgData name="Michaela Popelková" userId="4da947f916a43c95" providerId="LiveId" clId="{77178B6B-7E40-470F-BEF3-5E62F7EB4C0A}" dt="2023-01-17T00:49:47.606" v="1452" actId="478"/>
          <ac:spMkLst>
            <pc:docMk/>
            <pc:sldMk cId="4186401560" sldId="280"/>
            <ac:spMk id="31" creationId="{D9DE9EA6-C487-86BA-DE35-822356A013AF}"/>
          </ac:spMkLst>
        </pc:spChg>
        <pc:spChg chg="mod">
          <ac:chgData name="Michaela Popelková" userId="4da947f916a43c95" providerId="LiveId" clId="{77178B6B-7E40-470F-BEF3-5E62F7EB4C0A}" dt="2023-01-17T00:49:53.762" v="1454" actId="165"/>
          <ac:spMkLst>
            <pc:docMk/>
            <pc:sldMk cId="4186401560" sldId="280"/>
            <ac:spMk id="40" creationId="{07880A4F-F3EA-3BF3-6E0C-73F0DDDF482E}"/>
          </ac:spMkLst>
        </pc:spChg>
        <pc:spChg chg="mod">
          <ac:chgData name="Michaela Popelková" userId="4da947f916a43c95" providerId="LiveId" clId="{77178B6B-7E40-470F-BEF3-5E62F7EB4C0A}" dt="2023-01-17T00:49:53.762" v="1454" actId="165"/>
          <ac:spMkLst>
            <pc:docMk/>
            <pc:sldMk cId="4186401560" sldId="280"/>
            <ac:spMk id="41" creationId="{10F0AAA0-B827-92ED-FEBC-613DD2829AE8}"/>
          </ac:spMkLst>
        </pc:spChg>
        <pc:spChg chg="mod">
          <ac:chgData name="Michaela Popelková" userId="4da947f916a43c95" providerId="LiveId" clId="{77178B6B-7E40-470F-BEF3-5E62F7EB4C0A}" dt="2023-01-17T00:49:53.762" v="1454" actId="165"/>
          <ac:spMkLst>
            <pc:docMk/>
            <pc:sldMk cId="4186401560" sldId="280"/>
            <ac:spMk id="43" creationId="{AFBBA696-362A-A5F4-FCF7-BAEDBDC131E2}"/>
          </ac:spMkLst>
        </pc:spChg>
        <pc:grpChg chg="del">
          <ac:chgData name="Michaela Popelková" userId="4da947f916a43c95" providerId="LiveId" clId="{77178B6B-7E40-470F-BEF3-5E62F7EB4C0A}" dt="2023-01-17T00:49:47.606" v="1452" actId="478"/>
          <ac:grpSpMkLst>
            <pc:docMk/>
            <pc:sldMk cId="4186401560" sldId="280"/>
            <ac:grpSpMk id="6" creationId="{0ABF65D3-C598-C63B-5BFF-D11DC5AA98E2}"/>
          </ac:grpSpMkLst>
        </pc:grpChg>
        <pc:grpChg chg="mod topLvl">
          <ac:chgData name="Michaela Popelková" userId="4da947f916a43c95" providerId="LiveId" clId="{77178B6B-7E40-470F-BEF3-5E62F7EB4C0A}" dt="2023-01-17T00:53:43.361" v="1497" actId="164"/>
          <ac:grpSpMkLst>
            <pc:docMk/>
            <pc:sldMk cId="4186401560" sldId="280"/>
            <ac:grpSpMk id="8" creationId="{F38241AD-413F-D542-7C2D-EA760AD8CD5C}"/>
          </ac:grpSpMkLst>
        </pc:grpChg>
        <pc:grpChg chg="add mod">
          <ac:chgData name="Michaela Popelková" userId="4da947f916a43c95" providerId="LiveId" clId="{77178B6B-7E40-470F-BEF3-5E62F7EB4C0A}" dt="2023-01-17T00:53:43.361" v="1497" actId="164"/>
          <ac:grpSpMkLst>
            <pc:docMk/>
            <pc:sldMk cId="4186401560" sldId="280"/>
            <ac:grpSpMk id="9" creationId="{0240F71A-6EC5-7799-05E0-4A4577D34D31}"/>
          </ac:grpSpMkLst>
        </pc:grpChg>
        <pc:grpChg chg="mod topLvl">
          <ac:chgData name="Michaela Popelková" userId="4da947f916a43c95" providerId="LiveId" clId="{77178B6B-7E40-470F-BEF3-5E62F7EB4C0A}" dt="2023-01-17T00:53:43.361" v="1497" actId="164"/>
          <ac:grpSpMkLst>
            <pc:docMk/>
            <pc:sldMk cId="4186401560" sldId="280"/>
            <ac:grpSpMk id="15" creationId="{51ECE078-B670-0B3B-BC00-8A66FF089FAB}"/>
          </ac:grpSpMkLst>
        </pc:grpChg>
        <pc:grpChg chg="add mod">
          <ac:chgData name="Michaela Popelková" userId="4da947f916a43c95" providerId="LiveId" clId="{77178B6B-7E40-470F-BEF3-5E62F7EB4C0A}" dt="2023-01-17T00:53:43.361" v="1497" actId="164"/>
          <ac:grpSpMkLst>
            <pc:docMk/>
            <pc:sldMk cId="4186401560" sldId="280"/>
            <ac:grpSpMk id="16" creationId="{ED308539-0679-A83A-57EF-3CE93104712B}"/>
          </ac:grpSpMkLst>
        </pc:grpChg>
        <pc:grpChg chg="mod">
          <ac:chgData name="Michaela Popelková" userId="4da947f916a43c95" providerId="LiveId" clId="{77178B6B-7E40-470F-BEF3-5E62F7EB4C0A}" dt="2023-01-17T00:49:59.269" v="1456"/>
          <ac:grpSpMkLst>
            <pc:docMk/>
            <pc:sldMk cId="4186401560" sldId="280"/>
            <ac:grpSpMk id="19" creationId="{A3742363-B0D3-67AB-D981-821C2623A038}"/>
          </ac:grpSpMkLst>
        </pc:grpChg>
        <pc:grpChg chg="add mod">
          <ac:chgData name="Michaela Popelková" userId="4da947f916a43c95" providerId="LiveId" clId="{77178B6B-7E40-470F-BEF3-5E62F7EB4C0A}" dt="2023-01-17T00:53:43.361" v="1497" actId="164"/>
          <ac:grpSpMkLst>
            <pc:docMk/>
            <pc:sldMk cId="4186401560" sldId="280"/>
            <ac:grpSpMk id="26" creationId="{53BFF07D-7AA2-FE11-EFB8-061EC621EC41}"/>
          </ac:grpSpMkLst>
        </pc:grpChg>
        <pc:grpChg chg="del mod topLvl">
          <ac:chgData name="Michaela Popelková" userId="4da947f916a43c95" providerId="LiveId" clId="{77178B6B-7E40-470F-BEF3-5E62F7EB4C0A}" dt="2023-01-17T00:49:58.266" v="1455" actId="478"/>
          <ac:grpSpMkLst>
            <pc:docMk/>
            <pc:sldMk cId="4186401560" sldId="280"/>
            <ac:grpSpMk id="37" creationId="{3B8B6732-F567-00FC-4BC5-A7FD1DC8EDC0}"/>
          </ac:grpSpMkLst>
        </pc:grpChg>
        <pc:grpChg chg="mod">
          <ac:chgData name="Michaela Popelková" userId="4da947f916a43c95" providerId="LiveId" clId="{77178B6B-7E40-470F-BEF3-5E62F7EB4C0A}" dt="2023-01-17T00:49:53.762" v="1454" actId="165"/>
          <ac:grpSpMkLst>
            <pc:docMk/>
            <pc:sldMk cId="4186401560" sldId="280"/>
            <ac:grpSpMk id="38" creationId="{24C258D9-2195-7DD2-BC4A-8EC3600144C1}"/>
          </ac:grpSpMkLst>
        </pc:grpChg>
        <pc:grpChg chg="mod">
          <ac:chgData name="Michaela Popelková" userId="4da947f916a43c95" providerId="LiveId" clId="{77178B6B-7E40-470F-BEF3-5E62F7EB4C0A}" dt="2023-01-17T00:49:53.762" v="1454" actId="165"/>
          <ac:grpSpMkLst>
            <pc:docMk/>
            <pc:sldMk cId="4186401560" sldId="280"/>
            <ac:grpSpMk id="42" creationId="{00D56433-98A3-65EC-09D1-0C2668C11D02}"/>
          </ac:grpSpMkLst>
        </pc:grpChg>
        <pc:grpChg chg="del">
          <ac:chgData name="Michaela Popelková" userId="4da947f916a43c95" providerId="LiveId" clId="{77178B6B-7E40-470F-BEF3-5E62F7EB4C0A}" dt="2023-01-17T00:49:53.762" v="1454" actId="165"/>
          <ac:grpSpMkLst>
            <pc:docMk/>
            <pc:sldMk cId="4186401560" sldId="280"/>
            <ac:grpSpMk id="45" creationId="{242941DD-08A5-2982-0036-0D9E6CB23A5C}"/>
          </ac:grpSpMkLst>
        </pc:grpChg>
        <pc:picChg chg="mod">
          <ac:chgData name="Michaela Popelková" userId="4da947f916a43c95" providerId="LiveId" clId="{77178B6B-7E40-470F-BEF3-5E62F7EB4C0A}" dt="2023-01-17T00:49:53.762" v="1454" actId="165"/>
          <ac:picMkLst>
            <pc:docMk/>
            <pc:sldMk cId="4186401560" sldId="280"/>
            <ac:picMk id="7" creationId="{3AF75785-771E-9E56-5799-5A028078A6BB}"/>
          </ac:picMkLst>
        </pc:picChg>
        <pc:picChg chg="mod topLvl">
          <ac:chgData name="Michaela Popelková" userId="4da947f916a43c95" providerId="LiveId" clId="{77178B6B-7E40-470F-BEF3-5E62F7EB4C0A}" dt="2023-01-17T00:53:43.361" v="1497" actId="164"/>
          <ac:picMkLst>
            <pc:docMk/>
            <pc:sldMk cId="4186401560" sldId="280"/>
            <ac:picMk id="10" creationId="{7610F069-E2EA-9E96-8DBE-018BE68F1321}"/>
          </ac:picMkLst>
        </pc:picChg>
        <pc:picChg chg="mod">
          <ac:chgData name="Michaela Popelková" userId="4da947f916a43c95" providerId="LiveId" clId="{77178B6B-7E40-470F-BEF3-5E62F7EB4C0A}" dt="2023-01-17T00:49:53.762" v="1454" actId="165"/>
          <ac:picMkLst>
            <pc:docMk/>
            <pc:sldMk cId="4186401560" sldId="280"/>
            <ac:picMk id="11" creationId="{3B338401-92E3-3C27-67DB-862F16BEB311}"/>
          </ac:picMkLst>
        </pc:picChg>
        <pc:picChg chg="mod">
          <ac:chgData name="Michaela Popelková" userId="4da947f916a43c95" providerId="LiveId" clId="{77178B6B-7E40-470F-BEF3-5E62F7EB4C0A}" dt="2023-01-17T00:49:59.269" v="1456"/>
          <ac:picMkLst>
            <pc:docMk/>
            <pc:sldMk cId="4186401560" sldId="280"/>
            <ac:picMk id="14" creationId="{7FAA877E-812D-110D-17EB-50F9B1B7985A}"/>
          </ac:picMkLst>
        </pc:picChg>
        <pc:picChg chg="mod">
          <ac:chgData name="Michaela Popelková" userId="4da947f916a43c95" providerId="LiveId" clId="{77178B6B-7E40-470F-BEF3-5E62F7EB4C0A}" dt="2023-01-17T00:49:59.269" v="1456"/>
          <ac:picMkLst>
            <pc:docMk/>
            <pc:sldMk cId="4186401560" sldId="280"/>
            <ac:picMk id="20" creationId="{94553B7F-3033-4BE5-D2F0-29CCAAB063AE}"/>
          </ac:picMkLst>
        </pc:picChg>
        <pc:picChg chg="mod">
          <ac:chgData name="Michaela Popelková" userId="4da947f916a43c95" providerId="LiveId" clId="{77178B6B-7E40-470F-BEF3-5E62F7EB4C0A}" dt="2023-01-17T00:49:59.269" v="1456"/>
          <ac:picMkLst>
            <pc:docMk/>
            <pc:sldMk cId="4186401560" sldId="280"/>
            <ac:picMk id="22" creationId="{E43197CE-9B01-EE18-5270-819E2D70EC39}"/>
          </ac:picMkLst>
        </pc:picChg>
        <pc:picChg chg="mod">
          <ac:chgData name="Michaela Popelková" userId="4da947f916a43c95" providerId="LiveId" clId="{77178B6B-7E40-470F-BEF3-5E62F7EB4C0A}" dt="2023-01-17T00:49:53.762" v="1454" actId="165"/>
          <ac:picMkLst>
            <pc:docMk/>
            <pc:sldMk cId="4186401560" sldId="280"/>
            <ac:picMk id="29" creationId="{F3F0D398-9FDE-7A5E-23EA-7CBCEF403D8F}"/>
          </ac:picMkLst>
        </pc:picChg>
        <pc:picChg chg="mod">
          <ac:chgData name="Michaela Popelková" userId="4da947f916a43c95" providerId="LiveId" clId="{77178B6B-7E40-470F-BEF3-5E62F7EB4C0A}" dt="2023-01-17T00:49:53.762" v="1454" actId="165"/>
          <ac:picMkLst>
            <pc:docMk/>
            <pc:sldMk cId="4186401560" sldId="280"/>
            <ac:picMk id="39" creationId="{FF9E0C90-E79F-03B2-76C0-DD1DC7915256}"/>
          </ac:picMkLst>
        </pc:picChg>
        <pc:picChg chg="mod">
          <ac:chgData name="Michaela Popelková" userId="4da947f916a43c95" providerId="LiveId" clId="{77178B6B-7E40-470F-BEF3-5E62F7EB4C0A}" dt="2023-01-17T00:49:53.762" v="1454" actId="165"/>
          <ac:picMkLst>
            <pc:docMk/>
            <pc:sldMk cId="4186401560" sldId="280"/>
            <ac:picMk id="44" creationId="{D941E502-6FFA-1FF5-27B5-2E3D6B3ADF47}"/>
          </ac:picMkLst>
        </pc:picChg>
      </pc:sldChg>
      <pc:sldChg chg="addSp delSp modSp mod">
        <pc:chgData name="Michaela Popelková" userId="4da947f916a43c95" providerId="LiveId" clId="{77178B6B-7E40-470F-BEF3-5E62F7EB4C0A}" dt="2023-01-17T00:53:22.208" v="1494" actId="164"/>
        <pc:sldMkLst>
          <pc:docMk/>
          <pc:sldMk cId="2926952622" sldId="281"/>
        </pc:sldMkLst>
        <pc:spChg chg="mod topLvl">
          <ac:chgData name="Michaela Popelková" userId="4da947f916a43c95" providerId="LiveId" clId="{77178B6B-7E40-470F-BEF3-5E62F7EB4C0A}" dt="2023-01-17T00:53:22.208" v="1494" actId="164"/>
          <ac:spMkLst>
            <pc:docMk/>
            <pc:sldMk cId="2926952622" sldId="281"/>
            <ac:spMk id="2" creationId="{DE322BCE-0271-4C8E-9878-A7CF42C7A47B}"/>
          </ac:spMkLst>
        </pc:spChg>
        <pc:spChg chg="add mod">
          <ac:chgData name="Michaela Popelková" userId="4da947f916a43c95" providerId="LiveId" clId="{77178B6B-7E40-470F-BEF3-5E62F7EB4C0A}" dt="2023-01-17T00:53:22.208" v="1494" actId="164"/>
          <ac:spMkLst>
            <pc:docMk/>
            <pc:sldMk cId="2926952622" sldId="281"/>
            <ac:spMk id="3" creationId="{60C5CF06-AA0C-7443-981C-6A90AB85E4A2}"/>
          </ac:spMkLst>
        </pc:spChg>
        <pc:spChg chg="mod topLvl">
          <ac:chgData name="Michaela Popelková" userId="4da947f916a43c95" providerId="LiveId" clId="{77178B6B-7E40-470F-BEF3-5E62F7EB4C0A}" dt="2023-01-17T00:53:22.208" v="1494" actId="164"/>
          <ac:spMkLst>
            <pc:docMk/>
            <pc:sldMk cId="2926952622" sldId="281"/>
            <ac:spMk id="5" creationId="{53998901-EBA9-538A-F5FB-21BD06BED205}"/>
          </ac:spMkLst>
        </pc:spChg>
        <pc:spChg chg="mod topLvl">
          <ac:chgData name="Michaela Popelková" userId="4da947f916a43c95" providerId="LiveId" clId="{77178B6B-7E40-470F-BEF3-5E62F7EB4C0A}" dt="2023-01-17T00:53:22.208" v="1494" actId="164"/>
          <ac:spMkLst>
            <pc:docMk/>
            <pc:sldMk cId="2926952622" sldId="281"/>
            <ac:spMk id="6" creationId="{CAD0F174-5BCC-75E0-DC71-BFE484D3C5DF}"/>
          </ac:spMkLst>
        </pc:spChg>
        <pc:spChg chg="mod">
          <ac:chgData name="Michaela Popelková" userId="4da947f916a43c95" providerId="LiveId" clId="{77178B6B-7E40-470F-BEF3-5E62F7EB4C0A}" dt="2023-01-17T00:51:01.184" v="1471"/>
          <ac:spMkLst>
            <pc:docMk/>
            <pc:sldMk cId="2926952622" sldId="281"/>
            <ac:spMk id="11" creationId="{B218F4B5-E5C0-AF85-833A-64C7D96EC3E2}"/>
          </ac:spMkLst>
        </pc:spChg>
        <pc:spChg chg="mod">
          <ac:chgData name="Michaela Popelková" userId="4da947f916a43c95" providerId="LiveId" clId="{77178B6B-7E40-470F-BEF3-5E62F7EB4C0A}" dt="2023-01-17T00:51:01.184" v="1471"/>
          <ac:spMkLst>
            <pc:docMk/>
            <pc:sldMk cId="2926952622" sldId="281"/>
            <ac:spMk id="12" creationId="{D2BFE068-9F13-CE15-F093-6C789CBD40A6}"/>
          </ac:spMkLst>
        </pc:spChg>
        <pc:spChg chg="mod">
          <ac:chgData name="Michaela Popelková" userId="4da947f916a43c95" providerId="LiveId" clId="{77178B6B-7E40-470F-BEF3-5E62F7EB4C0A}" dt="2023-01-17T00:51:01.184" v="1471"/>
          <ac:spMkLst>
            <pc:docMk/>
            <pc:sldMk cId="2926952622" sldId="281"/>
            <ac:spMk id="15" creationId="{9DFFB2CC-FE89-F5C3-C853-DB958C0FBA6B}"/>
          </ac:spMkLst>
        </pc:spChg>
        <pc:spChg chg="mod">
          <ac:chgData name="Michaela Popelková" userId="4da947f916a43c95" providerId="LiveId" clId="{77178B6B-7E40-470F-BEF3-5E62F7EB4C0A}" dt="2023-01-17T00:51:01.184" v="1471"/>
          <ac:spMkLst>
            <pc:docMk/>
            <pc:sldMk cId="2926952622" sldId="281"/>
            <ac:spMk id="16" creationId="{D7622A9F-A982-D50F-04AE-AB87C6BB419D}"/>
          </ac:spMkLst>
        </pc:spChg>
        <pc:spChg chg="mod">
          <ac:chgData name="Michaela Popelková" userId="4da947f916a43c95" providerId="LiveId" clId="{77178B6B-7E40-470F-BEF3-5E62F7EB4C0A}" dt="2023-01-17T00:50:57.470" v="1469" actId="165"/>
          <ac:spMkLst>
            <pc:docMk/>
            <pc:sldMk cId="2926952622" sldId="281"/>
            <ac:spMk id="18" creationId="{2E4740BA-7E7B-C2C1-6207-E6E879B3C5D5}"/>
          </ac:spMkLst>
        </pc:spChg>
        <pc:spChg chg="del">
          <ac:chgData name="Michaela Popelková" userId="4da947f916a43c95" providerId="LiveId" clId="{77178B6B-7E40-470F-BEF3-5E62F7EB4C0A}" dt="2023-01-17T00:50:51.927" v="1468" actId="478"/>
          <ac:spMkLst>
            <pc:docMk/>
            <pc:sldMk cId="2926952622" sldId="281"/>
            <ac:spMk id="22" creationId="{9CD9F117-A71F-15C5-14B7-D88B56C77F0D}"/>
          </ac:spMkLst>
        </pc:spChg>
        <pc:spChg chg="mod topLvl">
          <ac:chgData name="Michaela Popelková" userId="4da947f916a43c95" providerId="LiveId" clId="{77178B6B-7E40-470F-BEF3-5E62F7EB4C0A}" dt="2023-01-17T00:53:22.208" v="1494" actId="164"/>
          <ac:spMkLst>
            <pc:docMk/>
            <pc:sldMk cId="2926952622" sldId="281"/>
            <ac:spMk id="24" creationId="{6D8C8E85-BA86-EDBF-EA95-D6F89D6170E2}"/>
          </ac:spMkLst>
        </pc:spChg>
        <pc:spChg chg="mod topLvl">
          <ac:chgData name="Michaela Popelková" userId="4da947f916a43c95" providerId="LiveId" clId="{77178B6B-7E40-470F-BEF3-5E62F7EB4C0A}" dt="2023-01-17T00:53:22.208" v="1494" actId="164"/>
          <ac:spMkLst>
            <pc:docMk/>
            <pc:sldMk cId="2926952622" sldId="281"/>
            <ac:spMk id="25" creationId="{1390292E-CF4A-4AAE-B8F3-6810A56F228D}"/>
          </ac:spMkLst>
        </pc:spChg>
        <pc:spChg chg="mod">
          <ac:chgData name="Michaela Popelková" userId="4da947f916a43c95" providerId="LiveId" clId="{77178B6B-7E40-470F-BEF3-5E62F7EB4C0A}" dt="2023-01-17T00:50:57.470" v="1469" actId="165"/>
          <ac:spMkLst>
            <pc:docMk/>
            <pc:sldMk cId="2926952622" sldId="281"/>
            <ac:spMk id="26" creationId="{F69B11E1-7F6C-65DF-525A-DC80654180E2}"/>
          </ac:spMkLst>
        </pc:spChg>
        <pc:spChg chg="mod">
          <ac:chgData name="Michaela Popelková" userId="4da947f916a43c95" providerId="LiveId" clId="{77178B6B-7E40-470F-BEF3-5E62F7EB4C0A}" dt="2023-01-17T00:50:57.470" v="1469" actId="165"/>
          <ac:spMkLst>
            <pc:docMk/>
            <pc:sldMk cId="2926952622" sldId="281"/>
            <ac:spMk id="27" creationId="{4AEF4F02-E4E3-8B48-4175-E46BCA792732}"/>
          </ac:spMkLst>
        </pc:spChg>
        <pc:spChg chg="del">
          <ac:chgData name="Michaela Popelková" userId="4da947f916a43c95" providerId="LiveId" clId="{77178B6B-7E40-470F-BEF3-5E62F7EB4C0A}" dt="2023-01-17T00:50:47.728" v="1467" actId="478"/>
          <ac:spMkLst>
            <pc:docMk/>
            <pc:sldMk cId="2926952622" sldId="281"/>
            <ac:spMk id="29" creationId="{1B7CA4C4-2537-C097-3B0A-E778755AAC03}"/>
          </ac:spMkLst>
        </pc:spChg>
        <pc:spChg chg="mod">
          <ac:chgData name="Michaela Popelková" userId="4da947f916a43c95" providerId="LiveId" clId="{77178B6B-7E40-470F-BEF3-5E62F7EB4C0A}" dt="2023-01-17T00:50:57.470" v="1469" actId="165"/>
          <ac:spMkLst>
            <pc:docMk/>
            <pc:sldMk cId="2926952622" sldId="281"/>
            <ac:spMk id="30" creationId="{23827D29-0D78-5812-589C-DA49DF4E347C}"/>
          </ac:spMkLst>
        </pc:spChg>
        <pc:spChg chg="mod">
          <ac:chgData name="Michaela Popelková" userId="4da947f916a43c95" providerId="LiveId" clId="{77178B6B-7E40-470F-BEF3-5E62F7EB4C0A}" dt="2023-01-17T00:51:01.184" v="1471"/>
          <ac:spMkLst>
            <pc:docMk/>
            <pc:sldMk cId="2926952622" sldId="281"/>
            <ac:spMk id="34" creationId="{9330A08E-E5D0-9637-A18F-9AC5B2FEFA74}"/>
          </ac:spMkLst>
        </pc:spChg>
        <pc:grpChg chg="del">
          <ac:chgData name="Michaela Popelková" userId="4da947f916a43c95" providerId="LiveId" clId="{77178B6B-7E40-470F-BEF3-5E62F7EB4C0A}" dt="2023-01-17T00:50:47.728" v="1467" actId="478"/>
          <ac:grpSpMkLst>
            <pc:docMk/>
            <pc:sldMk cId="2926952622" sldId="281"/>
            <ac:grpSpMk id="7" creationId="{30AD339C-3027-02E6-C020-0E17C8A46AF7}"/>
          </ac:grpSpMkLst>
        </pc:grpChg>
        <pc:grpChg chg="mod topLvl">
          <ac:chgData name="Michaela Popelková" userId="4da947f916a43c95" providerId="LiveId" clId="{77178B6B-7E40-470F-BEF3-5E62F7EB4C0A}" dt="2023-01-17T00:53:22.208" v="1494" actId="164"/>
          <ac:grpSpMkLst>
            <pc:docMk/>
            <pc:sldMk cId="2926952622" sldId="281"/>
            <ac:grpSpMk id="8" creationId="{0E4BF1FF-B8C9-BC32-8B94-2E2ED3420BEC}"/>
          </ac:grpSpMkLst>
        </pc:grpChg>
        <pc:grpChg chg="add mod">
          <ac:chgData name="Michaela Popelková" userId="4da947f916a43c95" providerId="LiveId" clId="{77178B6B-7E40-470F-BEF3-5E62F7EB4C0A}" dt="2023-01-17T00:53:22.208" v="1494" actId="164"/>
          <ac:grpSpMkLst>
            <pc:docMk/>
            <pc:sldMk cId="2926952622" sldId="281"/>
            <ac:grpSpMk id="9" creationId="{BCAC158E-3119-CD3F-1137-96D20E43C1E8}"/>
          </ac:grpSpMkLst>
        </pc:grpChg>
        <pc:grpChg chg="add mod">
          <ac:chgData name="Michaela Popelková" userId="4da947f916a43c95" providerId="LiveId" clId="{77178B6B-7E40-470F-BEF3-5E62F7EB4C0A}" dt="2023-01-17T00:53:22.208" v="1494" actId="164"/>
          <ac:grpSpMkLst>
            <pc:docMk/>
            <pc:sldMk cId="2926952622" sldId="281"/>
            <ac:grpSpMk id="14" creationId="{D6CAC37E-38AA-E48A-C6C4-2CFD5DCFC4B1}"/>
          </ac:grpSpMkLst>
        </pc:grpChg>
        <pc:grpChg chg="mod">
          <ac:chgData name="Michaela Popelková" userId="4da947f916a43c95" providerId="LiveId" clId="{77178B6B-7E40-470F-BEF3-5E62F7EB4C0A}" dt="2023-01-17T00:51:01.184" v="1471"/>
          <ac:grpSpMkLst>
            <pc:docMk/>
            <pc:sldMk cId="2926952622" sldId="281"/>
            <ac:grpSpMk id="17" creationId="{E2C7A19C-43B5-0681-E0A3-9DF51EEA6425}"/>
          </ac:grpSpMkLst>
        </pc:grpChg>
        <pc:grpChg chg="del mod topLvl">
          <ac:chgData name="Michaela Popelková" userId="4da947f916a43c95" providerId="LiveId" clId="{77178B6B-7E40-470F-BEF3-5E62F7EB4C0A}" dt="2023-01-17T00:51:00.217" v="1470" actId="478"/>
          <ac:grpSpMkLst>
            <pc:docMk/>
            <pc:sldMk cId="2926952622" sldId="281"/>
            <ac:grpSpMk id="19" creationId="{41873CED-204C-7460-8C52-E3F968A11489}"/>
          </ac:grpSpMkLst>
        </pc:grpChg>
        <pc:grpChg chg="mod">
          <ac:chgData name="Michaela Popelková" userId="4da947f916a43c95" providerId="LiveId" clId="{77178B6B-7E40-470F-BEF3-5E62F7EB4C0A}" dt="2023-01-17T00:50:57.470" v="1469" actId="165"/>
          <ac:grpSpMkLst>
            <pc:docMk/>
            <pc:sldMk cId="2926952622" sldId="281"/>
            <ac:grpSpMk id="20" creationId="{B824859A-0EA4-5E52-B46D-2A33B8B43D4C}"/>
          </ac:grpSpMkLst>
        </pc:grpChg>
        <pc:grpChg chg="mod">
          <ac:chgData name="Michaela Popelková" userId="4da947f916a43c95" providerId="LiveId" clId="{77178B6B-7E40-470F-BEF3-5E62F7EB4C0A}" dt="2023-01-17T00:50:57.470" v="1469" actId="165"/>
          <ac:grpSpMkLst>
            <pc:docMk/>
            <pc:sldMk cId="2926952622" sldId="281"/>
            <ac:grpSpMk id="28" creationId="{807E054E-5D84-B374-18FF-643024B07CD8}"/>
          </ac:grpSpMkLst>
        </pc:grpChg>
        <pc:grpChg chg="del">
          <ac:chgData name="Michaela Popelková" userId="4da947f916a43c95" providerId="LiveId" clId="{77178B6B-7E40-470F-BEF3-5E62F7EB4C0A}" dt="2023-01-17T00:50:57.470" v="1469" actId="165"/>
          <ac:grpSpMkLst>
            <pc:docMk/>
            <pc:sldMk cId="2926952622" sldId="281"/>
            <ac:grpSpMk id="32" creationId="{25AF0874-7567-0E29-0C8E-88BE2737F34A}"/>
          </ac:grpSpMkLst>
        </pc:grpChg>
        <pc:grpChg chg="add mod">
          <ac:chgData name="Michaela Popelková" userId="4da947f916a43c95" providerId="LiveId" clId="{77178B6B-7E40-470F-BEF3-5E62F7EB4C0A}" dt="2023-01-17T00:53:22.208" v="1494" actId="164"/>
          <ac:grpSpMkLst>
            <pc:docMk/>
            <pc:sldMk cId="2926952622" sldId="281"/>
            <ac:grpSpMk id="36" creationId="{F871F7B1-0C99-2714-1448-A9C27485FB5B}"/>
          </ac:grpSpMkLst>
        </pc:grpChg>
        <pc:picChg chg="mod topLvl">
          <ac:chgData name="Michaela Popelková" userId="4da947f916a43c95" providerId="LiveId" clId="{77178B6B-7E40-470F-BEF3-5E62F7EB4C0A}" dt="2023-01-17T00:53:22.208" v="1494" actId="164"/>
          <ac:picMkLst>
            <pc:docMk/>
            <pc:sldMk cId="2926952622" sldId="281"/>
            <ac:picMk id="4" creationId="{3650E90E-3B1B-E5EF-5023-B68501694268}"/>
          </ac:picMkLst>
        </pc:picChg>
        <pc:picChg chg="mod topLvl">
          <ac:chgData name="Michaela Popelková" userId="4da947f916a43c95" providerId="LiveId" clId="{77178B6B-7E40-470F-BEF3-5E62F7EB4C0A}" dt="2023-01-17T00:53:22.208" v="1494" actId="164"/>
          <ac:picMkLst>
            <pc:docMk/>
            <pc:sldMk cId="2926952622" sldId="281"/>
            <ac:picMk id="10" creationId="{8F2C31B3-5416-C9CC-AD5E-8E80A48EB098}"/>
          </ac:picMkLst>
        </pc:picChg>
        <pc:picChg chg="mod">
          <ac:chgData name="Michaela Popelková" userId="4da947f916a43c95" providerId="LiveId" clId="{77178B6B-7E40-470F-BEF3-5E62F7EB4C0A}" dt="2023-01-17T00:51:01.184" v="1471"/>
          <ac:picMkLst>
            <pc:docMk/>
            <pc:sldMk cId="2926952622" sldId="281"/>
            <ac:picMk id="13" creationId="{22E796BF-6F9A-19ED-6D2F-30FAB999CFEA}"/>
          </ac:picMkLst>
        </pc:picChg>
        <pc:picChg chg="mod">
          <ac:chgData name="Michaela Popelková" userId="4da947f916a43c95" providerId="LiveId" clId="{77178B6B-7E40-470F-BEF3-5E62F7EB4C0A}" dt="2023-01-17T00:50:57.470" v="1469" actId="165"/>
          <ac:picMkLst>
            <pc:docMk/>
            <pc:sldMk cId="2926952622" sldId="281"/>
            <ac:picMk id="21" creationId="{30EB1A0E-6A28-5A5B-2929-4EE5C4CBA9C4}"/>
          </ac:picMkLst>
        </pc:picChg>
        <pc:picChg chg="mod">
          <ac:chgData name="Michaela Popelková" userId="4da947f916a43c95" providerId="LiveId" clId="{77178B6B-7E40-470F-BEF3-5E62F7EB4C0A}" dt="2023-01-17T00:50:57.470" v="1469" actId="165"/>
          <ac:picMkLst>
            <pc:docMk/>
            <pc:sldMk cId="2926952622" sldId="281"/>
            <ac:picMk id="23" creationId="{4DE1B05D-FACB-C99F-9B81-6D9F829266CE}"/>
          </ac:picMkLst>
        </pc:picChg>
        <pc:picChg chg="mod">
          <ac:chgData name="Michaela Popelková" userId="4da947f916a43c95" providerId="LiveId" clId="{77178B6B-7E40-470F-BEF3-5E62F7EB4C0A}" dt="2023-01-17T00:50:57.470" v="1469" actId="165"/>
          <ac:picMkLst>
            <pc:docMk/>
            <pc:sldMk cId="2926952622" sldId="281"/>
            <ac:picMk id="31" creationId="{60FE897C-C797-FC77-DCA5-214CAFC53D93}"/>
          </ac:picMkLst>
        </pc:picChg>
        <pc:picChg chg="mod">
          <ac:chgData name="Michaela Popelková" userId="4da947f916a43c95" providerId="LiveId" clId="{77178B6B-7E40-470F-BEF3-5E62F7EB4C0A}" dt="2023-01-17T00:51:01.184" v="1471"/>
          <ac:picMkLst>
            <pc:docMk/>
            <pc:sldMk cId="2926952622" sldId="281"/>
            <ac:picMk id="33" creationId="{36C257BE-0DEC-6291-7BAB-74731044216F}"/>
          </ac:picMkLst>
        </pc:picChg>
        <pc:picChg chg="mod">
          <ac:chgData name="Michaela Popelková" userId="4da947f916a43c95" providerId="LiveId" clId="{77178B6B-7E40-470F-BEF3-5E62F7EB4C0A}" dt="2023-01-17T00:51:01.184" v="1471"/>
          <ac:picMkLst>
            <pc:docMk/>
            <pc:sldMk cId="2926952622" sldId="281"/>
            <ac:picMk id="35" creationId="{58DCEE96-B057-2DB8-252C-56CA12E10302}"/>
          </ac:picMkLst>
        </pc:picChg>
      </pc:sldChg>
      <pc:sldChg chg="addSp delSp modSp mod">
        <pc:chgData name="Michaela Popelková" userId="4da947f916a43c95" providerId="LiveId" clId="{77178B6B-7E40-470F-BEF3-5E62F7EB4C0A}" dt="2023-01-17T00:53:14.688" v="1493" actId="164"/>
        <pc:sldMkLst>
          <pc:docMk/>
          <pc:sldMk cId="49387073" sldId="284"/>
        </pc:sldMkLst>
        <pc:spChg chg="mod topLvl">
          <ac:chgData name="Michaela Popelková" userId="4da947f916a43c95" providerId="LiveId" clId="{77178B6B-7E40-470F-BEF3-5E62F7EB4C0A}" dt="2023-01-17T00:53:14.688" v="1493" actId="164"/>
          <ac:spMkLst>
            <pc:docMk/>
            <pc:sldMk cId="49387073" sldId="284"/>
            <ac:spMk id="2" creationId="{DE322BCE-0271-4C8E-9878-A7CF42C7A47B}"/>
          </ac:spMkLst>
        </pc:spChg>
        <pc:spChg chg="add mod">
          <ac:chgData name="Michaela Popelková" userId="4da947f916a43c95" providerId="LiveId" clId="{77178B6B-7E40-470F-BEF3-5E62F7EB4C0A}" dt="2023-01-17T00:53:14.688" v="1493" actId="164"/>
          <ac:spMkLst>
            <pc:docMk/>
            <pc:sldMk cId="49387073" sldId="284"/>
            <ac:spMk id="3" creationId="{8531499E-7B8D-88C9-5ED5-8ED44428BA35}"/>
          </ac:spMkLst>
        </pc:spChg>
        <pc:spChg chg="mod topLvl">
          <ac:chgData name="Michaela Popelková" userId="4da947f916a43c95" providerId="LiveId" clId="{77178B6B-7E40-470F-BEF3-5E62F7EB4C0A}" dt="2023-01-17T00:53:14.688" v="1493" actId="164"/>
          <ac:spMkLst>
            <pc:docMk/>
            <pc:sldMk cId="49387073" sldId="284"/>
            <ac:spMk id="4" creationId="{A3822E06-0913-D58C-A8D8-E3F22E19C9CD}"/>
          </ac:spMkLst>
        </pc:spChg>
        <pc:spChg chg="mod topLvl">
          <ac:chgData name="Michaela Popelková" userId="4da947f916a43c95" providerId="LiveId" clId="{77178B6B-7E40-470F-BEF3-5E62F7EB4C0A}" dt="2023-01-17T00:53:14.688" v="1493" actId="164"/>
          <ac:spMkLst>
            <pc:docMk/>
            <pc:sldMk cId="49387073" sldId="284"/>
            <ac:spMk id="5" creationId="{1E447D13-7421-5424-FF4B-3A8A79FC1F4D}"/>
          </ac:spMkLst>
        </pc:spChg>
        <pc:spChg chg="mod">
          <ac:chgData name="Michaela Popelková" userId="4da947f916a43c95" providerId="LiveId" clId="{77178B6B-7E40-470F-BEF3-5E62F7EB4C0A}" dt="2023-01-17T00:51:21.970" v="1476"/>
          <ac:spMkLst>
            <pc:docMk/>
            <pc:sldMk cId="49387073" sldId="284"/>
            <ac:spMk id="11" creationId="{A7C613C8-7911-6711-84E3-617310143472}"/>
          </ac:spMkLst>
        </pc:spChg>
        <pc:spChg chg="mod">
          <ac:chgData name="Michaela Popelková" userId="4da947f916a43c95" providerId="LiveId" clId="{77178B6B-7E40-470F-BEF3-5E62F7EB4C0A}" dt="2023-01-17T00:51:21.970" v="1476"/>
          <ac:spMkLst>
            <pc:docMk/>
            <pc:sldMk cId="49387073" sldId="284"/>
            <ac:spMk id="12" creationId="{598CA3C1-7E3D-FF01-221E-BD97FD50558F}"/>
          </ac:spMkLst>
        </pc:spChg>
        <pc:spChg chg="mod">
          <ac:chgData name="Michaela Popelková" userId="4da947f916a43c95" providerId="LiveId" clId="{77178B6B-7E40-470F-BEF3-5E62F7EB4C0A}" dt="2023-01-17T00:51:21.970" v="1476"/>
          <ac:spMkLst>
            <pc:docMk/>
            <pc:sldMk cId="49387073" sldId="284"/>
            <ac:spMk id="15" creationId="{EBB2FEBA-521C-6006-6104-22BA0DB8873B}"/>
          </ac:spMkLst>
        </pc:spChg>
        <pc:spChg chg="mod">
          <ac:chgData name="Michaela Popelková" userId="4da947f916a43c95" providerId="LiveId" clId="{77178B6B-7E40-470F-BEF3-5E62F7EB4C0A}" dt="2023-01-17T00:51:21.970" v="1476"/>
          <ac:spMkLst>
            <pc:docMk/>
            <pc:sldMk cId="49387073" sldId="284"/>
            <ac:spMk id="16" creationId="{22503B4C-D387-BB96-1F20-5AC0EE7EF904}"/>
          </ac:spMkLst>
        </pc:spChg>
        <pc:spChg chg="mod">
          <ac:chgData name="Michaela Popelková" userId="4da947f916a43c95" providerId="LiveId" clId="{77178B6B-7E40-470F-BEF3-5E62F7EB4C0A}" dt="2023-01-17T00:51:18.058" v="1474" actId="165"/>
          <ac:spMkLst>
            <pc:docMk/>
            <pc:sldMk cId="49387073" sldId="284"/>
            <ac:spMk id="18" creationId="{DD62BCBE-11B7-F564-7903-DA48CA6CE868}"/>
          </ac:spMkLst>
        </pc:spChg>
        <pc:spChg chg="del">
          <ac:chgData name="Michaela Popelková" userId="4da947f916a43c95" providerId="LiveId" clId="{77178B6B-7E40-470F-BEF3-5E62F7EB4C0A}" dt="2023-01-17T00:51:14.077" v="1473" actId="478"/>
          <ac:spMkLst>
            <pc:docMk/>
            <pc:sldMk cId="49387073" sldId="284"/>
            <ac:spMk id="22" creationId="{3B8ED2D0-2F2F-AC06-FDA2-9B107D8A2ABF}"/>
          </ac:spMkLst>
        </pc:spChg>
        <pc:spChg chg="mod topLvl">
          <ac:chgData name="Michaela Popelková" userId="4da947f916a43c95" providerId="LiveId" clId="{77178B6B-7E40-470F-BEF3-5E62F7EB4C0A}" dt="2023-01-17T00:53:14.688" v="1493" actId="164"/>
          <ac:spMkLst>
            <pc:docMk/>
            <pc:sldMk cId="49387073" sldId="284"/>
            <ac:spMk id="24" creationId="{C35AE51C-1468-AF93-FBE7-2ED53CBB6710}"/>
          </ac:spMkLst>
        </pc:spChg>
        <pc:spChg chg="mod topLvl">
          <ac:chgData name="Michaela Popelková" userId="4da947f916a43c95" providerId="LiveId" clId="{77178B6B-7E40-470F-BEF3-5E62F7EB4C0A}" dt="2023-01-17T00:53:14.688" v="1493" actId="164"/>
          <ac:spMkLst>
            <pc:docMk/>
            <pc:sldMk cId="49387073" sldId="284"/>
            <ac:spMk id="25" creationId="{1390292E-CF4A-4AAE-B8F3-6810A56F228D}"/>
          </ac:spMkLst>
        </pc:spChg>
        <pc:spChg chg="mod">
          <ac:chgData name="Michaela Popelková" userId="4da947f916a43c95" providerId="LiveId" clId="{77178B6B-7E40-470F-BEF3-5E62F7EB4C0A}" dt="2023-01-17T00:51:18.058" v="1474" actId="165"/>
          <ac:spMkLst>
            <pc:docMk/>
            <pc:sldMk cId="49387073" sldId="284"/>
            <ac:spMk id="26" creationId="{1EF0A85C-04D3-2D4C-9D6E-75D187D22355}"/>
          </ac:spMkLst>
        </pc:spChg>
        <pc:spChg chg="mod">
          <ac:chgData name="Michaela Popelková" userId="4da947f916a43c95" providerId="LiveId" clId="{77178B6B-7E40-470F-BEF3-5E62F7EB4C0A}" dt="2023-01-17T00:51:18.058" v="1474" actId="165"/>
          <ac:spMkLst>
            <pc:docMk/>
            <pc:sldMk cId="49387073" sldId="284"/>
            <ac:spMk id="27" creationId="{2CB47A1B-542C-49C6-B101-28AC30E9E281}"/>
          </ac:spMkLst>
        </pc:spChg>
        <pc:spChg chg="mod">
          <ac:chgData name="Michaela Popelková" userId="4da947f916a43c95" providerId="LiveId" clId="{77178B6B-7E40-470F-BEF3-5E62F7EB4C0A}" dt="2023-01-17T00:51:18.058" v="1474" actId="165"/>
          <ac:spMkLst>
            <pc:docMk/>
            <pc:sldMk cId="49387073" sldId="284"/>
            <ac:spMk id="29" creationId="{7535C173-EB46-BCB4-6305-961862836640}"/>
          </ac:spMkLst>
        </pc:spChg>
        <pc:spChg chg="del">
          <ac:chgData name="Michaela Popelková" userId="4da947f916a43c95" providerId="LiveId" clId="{77178B6B-7E40-470F-BEF3-5E62F7EB4C0A}" dt="2023-01-17T00:51:11.707" v="1472" actId="478"/>
          <ac:spMkLst>
            <pc:docMk/>
            <pc:sldMk cId="49387073" sldId="284"/>
            <ac:spMk id="32" creationId="{FACCFCC9-2BE7-E6BC-74F7-3F3A3A69CE1B}"/>
          </ac:spMkLst>
        </pc:spChg>
        <pc:spChg chg="mod">
          <ac:chgData name="Michaela Popelková" userId="4da947f916a43c95" providerId="LiveId" clId="{77178B6B-7E40-470F-BEF3-5E62F7EB4C0A}" dt="2023-01-17T00:51:21.970" v="1476"/>
          <ac:spMkLst>
            <pc:docMk/>
            <pc:sldMk cId="49387073" sldId="284"/>
            <ac:spMk id="34" creationId="{599FEC5D-E390-AA7C-1D56-02FFAE550E65}"/>
          </ac:spMkLst>
        </pc:spChg>
        <pc:grpChg chg="del">
          <ac:chgData name="Michaela Popelková" userId="4da947f916a43c95" providerId="LiveId" clId="{77178B6B-7E40-470F-BEF3-5E62F7EB4C0A}" dt="2023-01-17T00:51:11.707" v="1472" actId="478"/>
          <ac:grpSpMkLst>
            <pc:docMk/>
            <pc:sldMk cId="49387073" sldId="284"/>
            <ac:grpSpMk id="6" creationId="{8F739B99-8D9B-5260-6FB9-DF4B5EBAB797}"/>
          </ac:grpSpMkLst>
        </pc:grpChg>
        <pc:grpChg chg="mod topLvl">
          <ac:chgData name="Michaela Popelková" userId="4da947f916a43c95" providerId="LiveId" clId="{77178B6B-7E40-470F-BEF3-5E62F7EB4C0A}" dt="2023-01-17T00:53:14.688" v="1493" actId="164"/>
          <ac:grpSpMkLst>
            <pc:docMk/>
            <pc:sldMk cId="49387073" sldId="284"/>
            <ac:grpSpMk id="8" creationId="{E0153AA2-A6C2-56FE-9E13-7132158D54C2}"/>
          </ac:grpSpMkLst>
        </pc:grpChg>
        <pc:grpChg chg="add mod">
          <ac:chgData name="Michaela Popelková" userId="4da947f916a43c95" providerId="LiveId" clId="{77178B6B-7E40-470F-BEF3-5E62F7EB4C0A}" dt="2023-01-17T00:53:14.688" v="1493" actId="164"/>
          <ac:grpSpMkLst>
            <pc:docMk/>
            <pc:sldMk cId="49387073" sldId="284"/>
            <ac:grpSpMk id="9" creationId="{61328625-248D-A61B-0243-1CDB7E08B2C0}"/>
          </ac:grpSpMkLst>
        </pc:grpChg>
        <pc:grpChg chg="add mod">
          <ac:chgData name="Michaela Popelková" userId="4da947f916a43c95" providerId="LiveId" clId="{77178B6B-7E40-470F-BEF3-5E62F7EB4C0A}" dt="2023-01-17T00:53:14.688" v="1493" actId="164"/>
          <ac:grpSpMkLst>
            <pc:docMk/>
            <pc:sldMk cId="49387073" sldId="284"/>
            <ac:grpSpMk id="14" creationId="{EF244920-310D-128E-99B1-739713472870}"/>
          </ac:grpSpMkLst>
        </pc:grpChg>
        <pc:grpChg chg="mod">
          <ac:chgData name="Michaela Popelková" userId="4da947f916a43c95" providerId="LiveId" clId="{77178B6B-7E40-470F-BEF3-5E62F7EB4C0A}" dt="2023-01-17T00:51:21.970" v="1476"/>
          <ac:grpSpMkLst>
            <pc:docMk/>
            <pc:sldMk cId="49387073" sldId="284"/>
            <ac:grpSpMk id="17" creationId="{34A249E4-3492-D1CA-8655-F82CA72A481F}"/>
          </ac:grpSpMkLst>
        </pc:grpChg>
        <pc:grpChg chg="del mod topLvl">
          <ac:chgData name="Michaela Popelková" userId="4da947f916a43c95" providerId="LiveId" clId="{77178B6B-7E40-470F-BEF3-5E62F7EB4C0A}" dt="2023-01-17T00:51:20.908" v="1475" actId="478"/>
          <ac:grpSpMkLst>
            <pc:docMk/>
            <pc:sldMk cId="49387073" sldId="284"/>
            <ac:grpSpMk id="19" creationId="{0290ED98-78F5-8ED5-CBE0-36553B82C91A}"/>
          </ac:grpSpMkLst>
        </pc:grpChg>
        <pc:grpChg chg="mod">
          <ac:chgData name="Michaela Popelková" userId="4da947f916a43c95" providerId="LiveId" clId="{77178B6B-7E40-470F-BEF3-5E62F7EB4C0A}" dt="2023-01-17T00:51:18.058" v="1474" actId="165"/>
          <ac:grpSpMkLst>
            <pc:docMk/>
            <pc:sldMk cId="49387073" sldId="284"/>
            <ac:grpSpMk id="20" creationId="{45C3ED1B-886D-301A-547B-C6390B9E450F}"/>
          </ac:grpSpMkLst>
        </pc:grpChg>
        <pc:grpChg chg="mod">
          <ac:chgData name="Michaela Popelková" userId="4da947f916a43c95" providerId="LiveId" clId="{77178B6B-7E40-470F-BEF3-5E62F7EB4C0A}" dt="2023-01-17T00:51:18.058" v="1474" actId="165"/>
          <ac:grpSpMkLst>
            <pc:docMk/>
            <pc:sldMk cId="49387073" sldId="284"/>
            <ac:grpSpMk id="28" creationId="{985AA4B1-C6A7-1867-AE3E-0720A7F68AE4}"/>
          </ac:grpSpMkLst>
        </pc:grpChg>
        <pc:grpChg chg="del">
          <ac:chgData name="Michaela Popelková" userId="4da947f916a43c95" providerId="LiveId" clId="{77178B6B-7E40-470F-BEF3-5E62F7EB4C0A}" dt="2023-01-17T00:51:18.058" v="1474" actId="165"/>
          <ac:grpSpMkLst>
            <pc:docMk/>
            <pc:sldMk cId="49387073" sldId="284"/>
            <ac:grpSpMk id="31" creationId="{25238C12-2B49-E80A-69B1-1AFED45BE6F9}"/>
          </ac:grpSpMkLst>
        </pc:grpChg>
        <pc:grpChg chg="add mod">
          <ac:chgData name="Michaela Popelková" userId="4da947f916a43c95" providerId="LiveId" clId="{77178B6B-7E40-470F-BEF3-5E62F7EB4C0A}" dt="2023-01-17T00:53:14.688" v="1493" actId="164"/>
          <ac:grpSpMkLst>
            <pc:docMk/>
            <pc:sldMk cId="49387073" sldId="284"/>
            <ac:grpSpMk id="36" creationId="{01D3638E-7F26-B49B-CE89-86D084683B94}"/>
          </ac:grpSpMkLst>
        </pc:grpChg>
        <pc:picChg chg="mod topLvl">
          <ac:chgData name="Michaela Popelková" userId="4da947f916a43c95" providerId="LiveId" clId="{77178B6B-7E40-470F-BEF3-5E62F7EB4C0A}" dt="2023-01-17T00:53:14.688" v="1493" actId="164"/>
          <ac:picMkLst>
            <pc:docMk/>
            <pc:sldMk cId="49387073" sldId="284"/>
            <ac:picMk id="7" creationId="{4AB19935-82AE-E520-15FE-E616A0698C86}"/>
          </ac:picMkLst>
        </pc:picChg>
        <pc:picChg chg="mod topLvl">
          <ac:chgData name="Michaela Popelková" userId="4da947f916a43c95" providerId="LiveId" clId="{77178B6B-7E40-470F-BEF3-5E62F7EB4C0A}" dt="2023-01-17T00:53:14.688" v="1493" actId="164"/>
          <ac:picMkLst>
            <pc:docMk/>
            <pc:sldMk cId="49387073" sldId="284"/>
            <ac:picMk id="10" creationId="{DA880217-2A13-EABB-A7F4-36A916FBE066}"/>
          </ac:picMkLst>
        </pc:picChg>
        <pc:picChg chg="mod">
          <ac:chgData name="Michaela Popelková" userId="4da947f916a43c95" providerId="LiveId" clId="{77178B6B-7E40-470F-BEF3-5E62F7EB4C0A}" dt="2023-01-17T00:51:21.970" v="1476"/>
          <ac:picMkLst>
            <pc:docMk/>
            <pc:sldMk cId="49387073" sldId="284"/>
            <ac:picMk id="13" creationId="{B403DEEF-BC23-B622-E487-C7C29024EB56}"/>
          </ac:picMkLst>
        </pc:picChg>
        <pc:picChg chg="mod">
          <ac:chgData name="Michaela Popelková" userId="4da947f916a43c95" providerId="LiveId" clId="{77178B6B-7E40-470F-BEF3-5E62F7EB4C0A}" dt="2023-01-17T00:51:18.058" v="1474" actId="165"/>
          <ac:picMkLst>
            <pc:docMk/>
            <pc:sldMk cId="49387073" sldId="284"/>
            <ac:picMk id="21" creationId="{5B4D9273-FAB8-47BB-F876-389D4A264C90}"/>
          </ac:picMkLst>
        </pc:picChg>
        <pc:picChg chg="mod">
          <ac:chgData name="Michaela Popelková" userId="4da947f916a43c95" providerId="LiveId" clId="{77178B6B-7E40-470F-BEF3-5E62F7EB4C0A}" dt="2023-01-17T00:51:18.058" v="1474" actId="165"/>
          <ac:picMkLst>
            <pc:docMk/>
            <pc:sldMk cId="49387073" sldId="284"/>
            <ac:picMk id="23" creationId="{E91FE94F-D930-BCF6-4EBF-5818C7CA94B3}"/>
          </ac:picMkLst>
        </pc:picChg>
        <pc:picChg chg="mod">
          <ac:chgData name="Michaela Popelková" userId="4da947f916a43c95" providerId="LiveId" clId="{77178B6B-7E40-470F-BEF3-5E62F7EB4C0A}" dt="2023-01-17T00:51:18.058" v="1474" actId="165"/>
          <ac:picMkLst>
            <pc:docMk/>
            <pc:sldMk cId="49387073" sldId="284"/>
            <ac:picMk id="30" creationId="{259F6713-482F-AA0E-3FB1-57C0DFBC66AB}"/>
          </ac:picMkLst>
        </pc:picChg>
        <pc:picChg chg="mod">
          <ac:chgData name="Michaela Popelková" userId="4da947f916a43c95" providerId="LiveId" clId="{77178B6B-7E40-470F-BEF3-5E62F7EB4C0A}" dt="2023-01-17T00:51:21.970" v="1476"/>
          <ac:picMkLst>
            <pc:docMk/>
            <pc:sldMk cId="49387073" sldId="284"/>
            <ac:picMk id="33" creationId="{B7A3B7BB-7B22-9BE0-C201-A912A56AC7D7}"/>
          </ac:picMkLst>
        </pc:picChg>
        <pc:picChg chg="mod">
          <ac:chgData name="Michaela Popelková" userId="4da947f916a43c95" providerId="LiveId" clId="{77178B6B-7E40-470F-BEF3-5E62F7EB4C0A}" dt="2023-01-17T00:51:21.970" v="1476"/>
          <ac:picMkLst>
            <pc:docMk/>
            <pc:sldMk cId="49387073" sldId="284"/>
            <ac:picMk id="35" creationId="{B0431F94-37C5-186E-8FF3-3B627905BE7D}"/>
          </ac:picMkLst>
        </pc:picChg>
      </pc:sldChg>
      <pc:sldChg chg="addSp delSp modSp mod">
        <pc:chgData name="Michaela Popelková" userId="4da947f916a43c95" providerId="LiveId" clId="{77178B6B-7E40-470F-BEF3-5E62F7EB4C0A}" dt="2023-01-17T00:54:01.972" v="1501" actId="164"/>
        <pc:sldMkLst>
          <pc:docMk/>
          <pc:sldMk cId="3479976610" sldId="286"/>
        </pc:sldMkLst>
        <pc:spChg chg="mod">
          <ac:chgData name="Michaela Popelková" userId="4da947f916a43c95" providerId="LiveId" clId="{77178B6B-7E40-470F-BEF3-5E62F7EB4C0A}" dt="2023-01-17T00:26:27.332" v="32" actId="165"/>
          <ac:spMkLst>
            <pc:docMk/>
            <pc:sldMk cId="3479976610" sldId="286"/>
            <ac:spMk id="7" creationId="{FC32E502-88C7-D334-F63C-3F16EC09E6E1}"/>
          </ac:spMkLst>
        </pc:spChg>
        <pc:spChg chg="mod">
          <ac:chgData name="Michaela Popelková" userId="4da947f916a43c95" providerId="LiveId" clId="{77178B6B-7E40-470F-BEF3-5E62F7EB4C0A}" dt="2023-01-17T00:26:27.332" v="32" actId="165"/>
          <ac:spMkLst>
            <pc:docMk/>
            <pc:sldMk cId="3479976610" sldId="286"/>
            <ac:spMk id="8" creationId="{17E2E7E5-BEEE-74C9-C93F-27F9E0DAD1F9}"/>
          </ac:spMkLst>
        </pc:spChg>
        <pc:spChg chg="mod">
          <ac:chgData name="Michaela Popelková" userId="4da947f916a43c95" providerId="LiveId" clId="{77178B6B-7E40-470F-BEF3-5E62F7EB4C0A}" dt="2023-01-17T00:26:27.332" v="32" actId="165"/>
          <ac:spMkLst>
            <pc:docMk/>
            <pc:sldMk cId="3479976610" sldId="286"/>
            <ac:spMk id="10" creationId="{D26E9B05-45E7-C008-AA2A-A195900F363B}"/>
          </ac:spMkLst>
        </pc:spChg>
        <pc:spChg chg="add del mod">
          <ac:chgData name="Michaela Popelková" userId="4da947f916a43c95" providerId="LiveId" clId="{77178B6B-7E40-470F-BEF3-5E62F7EB4C0A}" dt="2023-01-17T00:26:47.343" v="36"/>
          <ac:spMkLst>
            <pc:docMk/>
            <pc:sldMk cId="3479976610" sldId="286"/>
            <ac:spMk id="14" creationId="{1CDFD048-9942-5742-18E0-C154AB97A4BC}"/>
          </ac:spMkLst>
        </pc:spChg>
        <pc:spChg chg="add del mod">
          <ac:chgData name="Michaela Popelková" userId="4da947f916a43c95" providerId="LiveId" clId="{77178B6B-7E40-470F-BEF3-5E62F7EB4C0A}" dt="2023-01-17T00:26:47.343" v="36"/>
          <ac:spMkLst>
            <pc:docMk/>
            <pc:sldMk cId="3479976610" sldId="286"/>
            <ac:spMk id="15" creationId="{1B336BB2-7DA1-71E2-815F-70236AC5E1A7}"/>
          </ac:spMkLst>
        </pc:spChg>
        <pc:spChg chg="mod">
          <ac:chgData name="Michaela Popelková" userId="4da947f916a43c95" providerId="LiveId" clId="{77178B6B-7E40-470F-BEF3-5E62F7EB4C0A}" dt="2023-01-17T00:27:17.225" v="37"/>
          <ac:spMkLst>
            <pc:docMk/>
            <pc:sldMk cId="3479976610" sldId="286"/>
            <ac:spMk id="17" creationId="{CBA4C882-4DE0-4E80-FDDB-272AF3B310DE}"/>
          </ac:spMkLst>
        </pc:spChg>
        <pc:spChg chg="mod">
          <ac:chgData name="Michaela Popelková" userId="4da947f916a43c95" providerId="LiveId" clId="{77178B6B-7E40-470F-BEF3-5E62F7EB4C0A}" dt="2023-01-17T00:27:17.225" v="37"/>
          <ac:spMkLst>
            <pc:docMk/>
            <pc:sldMk cId="3479976610" sldId="286"/>
            <ac:spMk id="18" creationId="{95BAC40C-A2F0-46EF-EADC-ABEA4B229EC3}"/>
          </ac:spMkLst>
        </pc:spChg>
        <pc:spChg chg="mod topLvl">
          <ac:chgData name="Michaela Popelková" userId="4da947f916a43c95" providerId="LiveId" clId="{77178B6B-7E40-470F-BEF3-5E62F7EB4C0A}" dt="2023-01-17T00:54:01.972" v="1501" actId="164"/>
          <ac:spMkLst>
            <pc:docMk/>
            <pc:sldMk cId="3479976610" sldId="286"/>
            <ac:spMk id="19" creationId="{BF8E8331-1907-4253-9301-20ED1144744E}"/>
          </ac:spMkLst>
        </pc:spChg>
        <pc:spChg chg="mod topLvl">
          <ac:chgData name="Michaela Popelková" userId="4da947f916a43c95" providerId="LiveId" clId="{77178B6B-7E40-470F-BEF3-5E62F7EB4C0A}" dt="2023-01-17T00:54:01.972" v="1501" actId="164"/>
          <ac:spMkLst>
            <pc:docMk/>
            <pc:sldMk cId="3479976610" sldId="286"/>
            <ac:spMk id="20" creationId="{37D52375-E0D3-47D4-B1A5-F8E64AD30DE8}"/>
          </ac:spMkLst>
        </pc:spChg>
        <pc:spChg chg="mod">
          <ac:chgData name="Michaela Popelková" userId="4da947f916a43c95" providerId="LiveId" clId="{77178B6B-7E40-470F-BEF3-5E62F7EB4C0A}" dt="2023-01-17T00:27:17.225" v="37"/>
          <ac:spMkLst>
            <pc:docMk/>
            <pc:sldMk cId="3479976610" sldId="286"/>
            <ac:spMk id="22" creationId="{05FEA76A-D8A1-C73F-4159-920439938919}"/>
          </ac:spMkLst>
        </pc:spChg>
        <pc:spChg chg="mod">
          <ac:chgData name="Michaela Popelková" userId="4da947f916a43c95" providerId="LiveId" clId="{77178B6B-7E40-470F-BEF3-5E62F7EB4C0A}" dt="2023-01-17T00:27:17.225" v="37"/>
          <ac:spMkLst>
            <pc:docMk/>
            <pc:sldMk cId="3479976610" sldId="286"/>
            <ac:spMk id="23" creationId="{8D28A23B-E469-C9C0-3934-9BA034ACC3FB}"/>
          </ac:spMkLst>
        </pc:spChg>
        <pc:spChg chg="mod">
          <ac:chgData name="Michaela Popelková" userId="4da947f916a43c95" providerId="LiveId" clId="{77178B6B-7E40-470F-BEF3-5E62F7EB4C0A}" dt="2023-01-17T00:27:17.225" v="37"/>
          <ac:spMkLst>
            <pc:docMk/>
            <pc:sldMk cId="3479976610" sldId="286"/>
            <ac:spMk id="26" creationId="{93B79CEC-8CBF-6EE5-B047-1AD4836DDBC4}"/>
          </ac:spMkLst>
        </pc:spChg>
        <pc:spChg chg="add mod">
          <ac:chgData name="Michaela Popelková" userId="4da947f916a43c95" providerId="LiveId" clId="{77178B6B-7E40-470F-BEF3-5E62F7EB4C0A}" dt="2023-01-17T00:54:01.972" v="1501" actId="164"/>
          <ac:spMkLst>
            <pc:docMk/>
            <pc:sldMk cId="3479976610" sldId="286"/>
            <ac:spMk id="28" creationId="{58F6FDA0-98A1-0751-6009-2678642E207E}"/>
          </ac:spMkLst>
        </pc:spChg>
        <pc:spChg chg="mod">
          <ac:chgData name="Michaela Popelková" userId="4da947f916a43c95" providerId="LiveId" clId="{77178B6B-7E40-470F-BEF3-5E62F7EB4C0A}" dt="2023-01-17T00:27:49.020" v="42" actId="207"/>
          <ac:spMkLst>
            <pc:docMk/>
            <pc:sldMk cId="3479976610" sldId="286"/>
            <ac:spMk id="30" creationId="{CE471E40-EB78-3C99-BC44-875CC4BF8927}"/>
          </ac:spMkLst>
        </pc:spChg>
        <pc:spChg chg="mod">
          <ac:chgData name="Michaela Popelková" userId="4da947f916a43c95" providerId="LiveId" clId="{77178B6B-7E40-470F-BEF3-5E62F7EB4C0A}" dt="2023-01-17T00:27:49.020" v="42" actId="207"/>
          <ac:spMkLst>
            <pc:docMk/>
            <pc:sldMk cId="3479976610" sldId="286"/>
            <ac:spMk id="31" creationId="{00E06831-6007-B6AC-CFB3-5D3405C469E2}"/>
          </ac:spMkLst>
        </pc:spChg>
        <pc:spChg chg="mod">
          <ac:chgData name="Michaela Popelková" userId="4da947f916a43c95" providerId="LiveId" clId="{77178B6B-7E40-470F-BEF3-5E62F7EB4C0A}" dt="2023-01-17T00:27:49.020" v="42" actId="207"/>
          <ac:spMkLst>
            <pc:docMk/>
            <pc:sldMk cId="3479976610" sldId="286"/>
            <ac:spMk id="34" creationId="{CA5531A7-2A10-BE9B-6200-5F82DC6BBAB8}"/>
          </ac:spMkLst>
        </pc:spChg>
        <pc:spChg chg="mod">
          <ac:chgData name="Michaela Popelková" userId="4da947f916a43c95" providerId="LiveId" clId="{77178B6B-7E40-470F-BEF3-5E62F7EB4C0A}" dt="2023-01-17T00:26:27.332" v="32" actId="165"/>
          <ac:spMkLst>
            <pc:docMk/>
            <pc:sldMk cId="3479976610" sldId="286"/>
            <ac:spMk id="37" creationId="{8A2DE224-974B-3F12-8DDB-319001774B99}"/>
          </ac:spMkLst>
        </pc:spChg>
        <pc:spChg chg="mod">
          <ac:chgData name="Michaela Popelková" userId="4da947f916a43c95" providerId="LiveId" clId="{77178B6B-7E40-470F-BEF3-5E62F7EB4C0A}" dt="2023-01-17T00:26:27.332" v="32" actId="165"/>
          <ac:spMkLst>
            <pc:docMk/>
            <pc:sldMk cId="3479976610" sldId="286"/>
            <ac:spMk id="47" creationId="{EF7D55F8-CA01-8329-6C5D-A4F715D55717}"/>
          </ac:spMkLst>
        </pc:spChg>
        <pc:spChg chg="mod">
          <ac:chgData name="Michaela Popelková" userId="4da947f916a43c95" providerId="LiveId" clId="{77178B6B-7E40-470F-BEF3-5E62F7EB4C0A}" dt="2023-01-17T00:26:27.332" v="32" actId="165"/>
          <ac:spMkLst>
            <pc:docMk/>
            <pc:sldMk cId="3479976610" sldId="286"/>
            <ac:spMk id="48" creationId="{3B7972DD-22E5-CF6D-95D3-5F29FFC17193}"/>
          </ac:spMkLst>
        </pc:spChg>
        <pc:spChg chg="mod topLvl">
          <ac:chgData name="Michaela Popelková" userId="4da947f916a43c95" providerId="LiveId" clId="{77178B6B-7E40-470F-BEF3-5E62F7EB4C0A}" dt="2023-01-17T00:54:01.972" v="1501" actId="164"/>
          <ac:spMkLst>
            <pc:docMk/>
            <pc:sldMk cId="3479976610" sldId="286"/>
            <ac:spMk id="57" creationId="{8E8A3043-603E-6CED-2B04-9EE75E5226DD}"/>
          </ac:spMkLst>
        </pc:spChg>
        <pc:spChg chg="del mod topLvl">
          <ac:chgData name="Michaela Popelková" userId="4da947f916a43c95" providerId="LiveId" clId="{77178B6B-7E40-470F-BEF3-5E62F7EB4C0A}" dt="2023-01-17T00:26:31.737" v="33" actId="478"/>
          <ac:spMkLst>
            <pc:docMk/>
            <pc:sldMk cId="3479976610" sldId="286"/>
            <ac:spMk id="58" creationId="{F0DF9685-ED49-FC94-420B-5FAD5741CB34}"/>
          </ac:spMkLst>
        </pc:spChg>
        <pc:spChg chg="mod topLvl">
          <ac:chgData name="Michaela Popelková" userId="4da947f916a43c95" providerId="LiveId" clId="{77178B6B-7E40-470F-BEF3-5E62F7EB4C0A}" dt="2023-01-17T00:54:01.972" v="1501" actId="164"/>
          <ac:spMkLst>
            <pc:docMk/>
            <pc:sldMk cId="3479976610" sldId="286"/>
            <ac:spMk id="59" creationId="{8F7ECA4E-66A6-A4C7-99EF-195DB43D667A}"/>
          </ac:spMkLst>
        </pc:spChg>
        <pc:grpChg chg="del mod topLvl">
          <ac:chgData name="Michaela Popelková" userId="4da947f916a43c95" providerId="LiveId" clId="{77178B6B-7E40-470F-BEF3-5E62F7EB4C0A}" dt="2023-01-17T00:26:33.147" v="34" actId="478"/>
          <ac:grpSpMkLst>
            <pc:docMk/>
            <pc:sldMk cId="3479976610" sldId="286"/>
            <ac:grpSpMk id="2" creationId="{B205FD9D-1651-BC57-153E-C7CD14E5F3BC}"/>
          </ac:grpSpMkLst>
        </pc:grpChg>
        <pc:grpChg chg="mod topLvl">
          <ac:chgData name="Michaela Popelková" userId="4da947f916a43c95" providerId="LiveId" clId="{77178B6B-7E40-470F-BEF3-5E62F7EB4C0A}" dt="2023-01-17T00:54:01.972" v="1501" actId="164"/>
          <ac:grpSpMkLst>
            <pc:docMk/>
            <pc:sldMk cId="3479976610" sldId="286"/>
            <ac:grpSpMk id="4" creationId="{D42C28B6-D7AE-BFAE-5407-4375B603301A}"/>
          </ac:grpSpMkLst>
        </pc:grpChg>
        <pc:grpChg chg="mod">
          <ac:chgData name="Michaela Popelková" userId="4da947f916a43c95" providerId="LiveId" clId="{77178B6B-7E40-470F-BEF3-5E62F7EB4C0A}" dt="2023-01-17T00:26:27.332" v="32" actId="165"/>
          <ac:grpSpMkLst>
            <pc:docMk/>
            <pc:sldMk cId="3479976610" sldId="286"/>
            <ac:grpSpMk id="5" creationId="{A9836A35-FAAF-61AD-86C9-B5A3698916A1}"/>
          </ac:grpSpMkLst>
        </pc:grpChg>
        <pc:grpChg chg="mod">
          <ac:chgData name="Michaela Popelková" userId="4da947f916a43c95" providerId="LiveId" clId="{77178B6B-7E40-470F-BEF3-5E62F7EB4C0A}" dt="2023-01-17T00:26:27.332" v="32" actId="165"/>
          <ac:grpSpMkLst>
            <pc:docMk/>
            <pc:sldMk cId="3479976610" sldId="286"/>
            <ac:grpSpMk id="9" creationId="{E1205606-D88C-FECE-289C-6CCF1DDE36F2}"/>
          </ac:grpSpMkLst>
        </pc:grpChg>
        <pc:grpChg chg="del">
          <ac:chgData name="Michaela Popelková" userId="4da947f916a43c95" providerId="LiveId" clId="{77178B6B-7E40-470F-BEF3-5E62F7EB4C0A}" dt="2023-01-17T00:26:27.332" v="32" actId="165"/>
          <ac:grpSpMkLst>
            <pc:docMk/>
            <pc:sldMk cId="3479976610" sldId="286"/>
            <ac:grpSpMk id="13" creationId="{9B51DDB9-4037-FD6C-BF26-44AF22488760}"/>
          </ac:grpSpMkLst>
        </pc:grpChg>
        <pc:grpChg chg="add del mod">
          <ac:chgData name="Michaela Popelková" userId="4da947f916a43c95" providerId="LiveId" clId="{77178B6B-7E40-470F-BEF3-5E62F7EB4C0A}" dt="2023-01-17T00:27:20.648" v="38"/>
          <ac:grpSpMkLst>
            <pc:docMk/>
            <pc:sldMk cId="3479976610" sldId="286"/>
            <ac:grpSpMk id="16" creationId="{C24AB75D-D0D3-8519-3851-9BDBDB09A76D}"/>
          </ac:grpSpMkLst>
        </pc:grpChg>
        <pc:grpChg chg="add del mod">
          <ac:chgData name="Michaela Popelková" userId="4da947f916a43c95" providerId="LiveId" clId="{77178B6B-7E40-470F-BEF3-5E62F7EB4C0A}" dt="2023-01-17T00:27:20.648" v="38"/>
          <ac:grpSpMkLst>
            <pc:docMk/>
            <pc:sldMk cId="3479976610" sldId="286"/>
            <ac:grpSpMk id="21" creationId="{A710BE2C-72CD-9375-5DC8-44B81A09C2CA}"/>
          </ac:grpSpMkLst>
        </pc:grpChg>
        <pc:grpChg chg="mod">
          <ac:chgData name="Michaela Popelková" userId="4da947f916a43c95" providerId="LiveId" clId="{77178B6B-7E40-470F-BEF3-5E62F7EB4C0A}" dt="2023-01-17T00:27:17.225" v="37"/>
          <ac:grpSpMkLst>
            <pc:docMk/>
            <pc:sldMk cId="3479976610" sldId="286"/>
            <ac:grpSpMk id="24" creationId="{EFCA66F6-5952-B22B-F082-9D5089235F8A}"/>
          </ac:grpSpMkLst>
        </pc:grpChg>
        <pc:grpChg chg="add mod">
          <ac:chgData name="Michaela Popelková" userId="4da947f916a43c95" providerId="LiveId" clId="{77178B6B-7E40-470F-BEF3-5E62F7EB4C0A}" dt="2023-01-17T00:54:01.972" v="1501" actId="164"/>
          <ac:grpSpMkLst>
            <pc:docMk/>
            <pc:sldMk cId="3479976610" sldId="286"/>
            <ac:grpSpMk id="29" creationId="{75B3E57A-29DE-7C09-5031-D0FD27580BF9}"/>
          </ac:grpSpMkLst>
        </pc:grpChg>
        <pc:grpChg chg="mod">
          <ac:chgData name="Michaela Popelková" userId="4da947f916a43c95" providerId="LiveId" clId="{77178B6B-7E40-470F-BEF3-5E62F7EB4C0A}" dt="2023-01-17T00:27:47.046" v="41"/>
          <ac:grpSpMkLst>
            <pc:docMk/>
            <pc:sldMk cId="3479976610" sldId="286"/>
            <ac:grpSpMk id="32" creationId="{7BAA3A03-469B-C372-3A32-9B1E0F4B08CB}"/>
          </ac:grpSpMkLst>
        </pc:grpChg>
        <pc:grpChg chg="mod topLvl">
          <ac:chgData name="Michaela Popelková" userId="4da947f916a43c95" providerId="LiveId" clId="{77178B6B-7E40-470F-BEF3-5E62F7EB4C0A}" dt="2023-01-17T00:54:01.972" v="1501" actId="164"/>
          <ac:grpSpMkLst>
            <pc:docMk/>
            <pc:sldMk cId="3479976610" sldId="286"/>
            <ac:grpSpMk id="36" creationId="{A5FEF6DD-585F-1199-0FC2-AD256E4C8A71}"/>
          </ac:grpSpMkLst>
        </pc:grpChg>
        <pc:grpChg chg="add mod">
          <ac:chgData name="Michaela Popelková" userId="4da947f916a43c95" providerId="LiveId" clId="{77178B6B-7E40-470F-BEF3-5E62F7EB4C0A}" dt="2023-01-17T00:54:01.972" v="1501" actId="164"/>
          <ac:grpSpMkLst>
            <pc:docMk/>
            <pc:sldMk cId="3479976610" sldId="286"/>
            <ac:grpSpMk id="39" creationId="{BA6A74F7-2A43-D21C-A42B-E8B577BDE462}"/>
          </ac:grpSpMkLst>
        </pc:grpChg>
        <pc:grpChg chg="del mod topLvl">
          <ac:chgData name="Michaela Popelková" userId="4da947f916a43c95" providerId="LiveId" clId="{77178B6B-7E40-470F-BEF3-5E62F7EB4C0A}" dt="2023-01-17T00:26:31.737" v="33" actId="478"/>
          <ac:grpSpMkLst>
            <pc:docMk/>
            <pc:sldMk cId="3479976610" sldId="286"/>
            <ac:grpSpMk id="56" creationId="{43E38A4E-4419-A506-008E-3E252AB12E56}"/>
          </ac:grpSpMkLst>
        </pc:grpChg>
        <pc:picChg chg="mod">
          <ac:chgData name="Michaela Popelková" userId="4da947f916a43c95" providerId="LiveId" clId="{77178B6B-7E40-470F-BEF3-5E62F7EB4C0A}" dt="2023-01-17T00:26:27.332" v="32" actId="165"/>
          <ac:picMkLst>
            <pc:docMk/>
            <pc:sldMk cId="3479976610" sldId="286"/>
            <ac:picMk id="3" creationId="{B0385C58-211B-D92E-E422-8A47B4946127}"/>
          </ac:picMkLst>
        </pc:picChg>
        <pc:picChg chg="mod">
          <ac:chgData name="Michaela Popelková" userId="4da947f916a43c95" providerId="LiveId" clId="{77178B6B-7E40-470F-BEF3-5E62F7EB4C0A}" dt="2023-01-17T00:26:27.332" v="32" actId="165"/>
          <ac:picMkLst>
            <pc:docMk/>
            <pc:sldMk cId="3479976610" sldId="286"/>
            <ac:picMk id="6" creationId="{3D75C3E6-484E-517D-3C8F-548A66DD0AAB}"/>
          </ac:picMkLst>
        </pc:picChg>
        <pc:picChg chg="mod">
          <ac:chgData name="Michaela Popelková" userId="4da947f916a43c95" providerId="LiveId" clId="{77178B6B-7E40-470F-BEF3-5E62F7EB4C0A}" dt="2023-01-17T00:26:27.332" v="32" actId="165"/>
          <ac:picMkLst>
            <pc:docMk/>
            <pc:sldMk cId="3479976610" sldId="286"/>
            <ac:picMk id="11" creationId="{70FDF865-FA48-7749-F907-F73200203D88}"/>
          </ac:picMkLst>
        </pc:picChg>
        <pc:picChg chg="mod topLvl">
          <ac:chgData name="Michaela Popelková" userId="4da947f916a43c95" providerId="LiveId" clId="{77178B6B-7E40-470F-BEF3-5E62F7EB4C0A}" dt="2023-01-17T00:54:01.972" v="1501" actId="164"/>
          <ac:picMkLst>
            <pc:docMk/>
            <pc:sldMk cId="3479976610" sldId="286"/>
            <ac:picMk id="12" creationId="{CA93C6C2-631B-EDCF-29A0-8F971D19AF5A}"/>
          </ac:picMkLst>
        </pc:picChg>
        <pc:picChg chg="mod">
          <ac:chgData name="Michaela Popelková" userId="4da947f916a43c95" providerId="LiveId" clId="{77178B6B-7E40-470F-BEF3-5E62F7EB4C0A}" dt="2023-01-17T00:27:17.225" v="37"/>
          <ac:picMkLst>
            <pc:docMk/>
            <pc:sldMk cId="3479976610" sldId="286"/>
            <ac:picMk id="25" creationId="{66A41FA4-94BF-9146-FC1D-A77892AA35A2}"/>
          </ac:picMkLst>
        </pc:picChg>
        <pc:picChg chg="mod">
          <ac:chgData name="Michaela Popelková" userId="4da947f916a43c95" providerId="LiveId" clId="{77178B6B-7E40-470F-BEF3-5E62F7EB4C0A}" dt="2023-01-17T00:27:17.225" v="37"/>
          <ac:picMkLst>
            <pc:docMk/>
            <pc:sldMk cId="3479976610" sldId="286"/>
            <ac:picMk id="27" creationId="{553390FD-539D-FBA5-2BF5-0685EC6882C7}"/>
          </ac:picMkLst>
        </pc:picChg>
        <pc:picChg chg="mod">
          <ac:chgData name="Michaela Popelková" userId="4da947f916a43c95" providerId="LiveId" clId="{77178B6B-7E40-470F-BEF3-5E62F7EB4C0A}" dt="2023-01-17T00:27:47.046" v="41"/>
          <ac:picMkLst>
            <pc:docMk/>
            <pc:sldMk cId="3479976610" sldId="286"/>
            <ac:picMk id="33" creationId="{A5198387-2912-8DF4-65AB-2029369F1C5E}"/>
          </ac:picMkLst>
        </pc:picChg>
        <pc:picChg chg="mod">
          <ac:chgData name="Michaela Popelková" userId="4da947f916a43c95" providerId="LiveId" clId="{77178B6B-7E40-470F-BEF3-5E62F7EB4C0A}" dt="2023-01-17T00:27:47.046" v="41"/>
          <ac:picMkLst>
            <pc:docMk/>
            <pc:sldMk cId="3479976610" sldId="286"/>
            <ac:picMk id="35" creationId="{822345FC-646F-E146-CBCA-48F842AA29AA}"/>
          </ac:picMkLst>
        </pc:picChg>
        <pc:picChg chg="mod">
          <ac:chgData name="Michaela Popelková" userId="4da947f916a43c95" providerId="LiveId" clId="{77178B6B-7E40-470F-BEF3-5E62F7EB4C0A}" dt="2023-01-17T00:26:27.332" v="32" actId="165"/>
          <ac:picMkLst>
            <pc:docMk/>
            <pc:sldMk cId="3479976610" sldId="286"/>
            <ac:picMk id="38" creationId="{B506322B-FFFB-E0D9-77DF-A394480ACE44}"/>
          </ac:picMkLst>
        </pc:picChg>
      </pc:sldChg>
      <pc:sldChg chg="addSp delSp modSp mod">
        <pc:chgData name="Michaela Popelková" userId="4da947f916a43c95" providerId="LiveId" clId="{77178B6B-7E40-470F-BEF3-5E62F7EB4C0A}" dt="2023-01-17T00:53:29.262" v="1495" actId="164"/>
        <pc:sldMkLst>
          <pc:docMk/>
          <pc:sldMk cId="2515640667" sldId="287"/>
        </pc:sldMkLst>
        <pc:spChg chg="mod topLvl">
          <ac:chgData name="Michaela Popelková" userId="4da947f916a43c95" providerId="LiveId" clId="{77178B6B-7E40-470F-BEF3-5E62F7EB4C0A}" dt="2023-01-17T00:53:29.262" v="1495" actId="164"/>
          <ac:spMkLst>
            <pc:docMk/>
            <pc:sldMk cId="2515640667" sldId="287"/>
            <ac:spMk id="2" creationId="{969F11C5-396C-C911-AFC8-4FBD7F324E87}"/>
          </ac:spMkLst>
        </pc:spChg>
        <pc:spChg chg="mod topLvl">
          <ac:chgData name="Michaela Popelková" userId="4da947f916a43c95" providerId="LiveId" clId="{77178B6B-7E40-470F-BEF3-5E62F7EB4C0A}" dt="2023-01-17T00:53:29.262" v="1495" actId="164"/>
          <ac:spMkLst>
            <pc:docMk/>
            <pc:sldMk cId="2515640667" sldId="287"/>
            <ac:spMk id="3" creationId="{35C46984-97CD-817E-0C74-9AA8655F5B57}"/>
          </ac:spMkLst>
        </pc:spChg>
        <pc:spChg chg="mod">
          <ac:chgData name="Michaela Popelková" userId="4da947f916a43c95" providerId="LiveId" clId="{77178B6B-7E40-470F-BEF3-5E62F7EB4C0A}" dt="2023-01-17T00:50:32.737" v="1463" actId="165"/>
          <ac:spMkLst>
            <pc:docMk/>
            <pc:sldMk cId="2515640667" sldId="287"/>
            <ac:spMk id="5" creationId="{B0D13AE8-C628-7973-441F-CAD384997AD1}"/>
          </ac:spMkLst>
        </pc:spChg>
        <pc:spChg chg="mod">
          <ac:chgData name="Michaela Popelková" userId="4da947f916a43c95" providerId="LiveId" clId="{77178B6B-7E40-470F-BEF3-5E62F7EB4C0A}" dt="2023-01-17T00:50:32.737" v="1463" actId="165"/>
          <ac:spMkLst>
            <pc:docMk/>
            <pc:sldMk cId="2515640667" sldId="287"/>
            <ac:spMk id="8" creationId="{6A33CE7D-ADC3-A9DE-52AB-98EC173487E7}"/>
          </ac:spMkLst>
        </pc:spChg>
        <pc:spChg chg="del">
          <ac:chgData name="Michaela Popelková" userId="4da947f916a43c95" providerId="LiveId" clId="{77178B6B-7E40-470F-BEF3-5E62F7EB4C0A}" dt="2023-01-17T00:50:28.306" v="1462" actId="478"/>
          <ac:spMkLst>
            <pc:docMk/>
            <pc:sldMk cId="2515640667" sldId="287"/>
            <ac:spMk id="9" creationId="{36AEC50C-712F-FEF2-80EF-0C08C05A826A}"/>
          </ac:spMkLst>
        </pc:spChg>
        <pc:spChg chg="add mod">
          <ac:chgData name="Michaela Popelková" userId="4da947f916a43c95" providerId="LiveId" clId="{77178B6B-7E40-470F-BEF3-5E62F7EB4C0A}" dt="2023-01-17T00:53:29.262" v="1495" actId="164"/>
          <ac:spMkLst>
            <pc:docMk/>
            <pc:sldMk cId="2515640667" sldId="287"/>
            <ac:spMk id="12" creationId="{31D77AD5-BA75-ABB5-3442-5B12BA89CDF3}"/>
          </ac:spMkLst>
        </pc:spChg>
        <pc:spChg chg="add del mod">
          <ac:chgData name="Michaela Popelková" userId="4da947f916a43c95" providerId="LiveId" clId="{77178B6B-7E40-470F-BEF3-5E62F7EB4C0A}" dt="2023-01-17T00:50:40.908" v="1466" actId="478"/>
          <ac:spMkLst>
            <pc:docMk/>
            <pc:sldMk cId="2515640667" sldId="287"/>
            <ac:spMk id="13" creationId="{858F3BCC-7ACB-AE60-4DAA-7CB64F6766DB}"/>
          </ac:spMkLst>
        </pc:spChg>
        <pc:spChg chg="mod">
          <ac:chgData name="Michaela Popelková" userId="4da947f916a43c95" providerId="LiveId" clId="{77178B6B-7E40-470F-BEF3-5E62F7EB4C0A}" dt="2023-01-17T00:50:36.573" v="1465"/>
          <ac:spMkLst>
            <pc:docMk/>
            <pc:sldMk cId="2515640667" sldId="287"/>
            <ac:spMk id="15" creationId="{76BEABA4-E434-0ACE-9610-6BD80370421F}"/>
          </ac:spMkLst>
        </pc:spChg>
        <pc:spChg chg="mod">
          <ac:chgData name="Michaela Popelková" userId="4da947f916a43c95" providerId="LiveId" clId="{77178B6B-7E40-470F-BEF3-5E62F7EB4C0A}" dt="2023-01-17T00:50:36.573" v="1465"/>
          <ac:spMkLst>
            <pc:docMk/>
            <pc:sldMk cId="2515640667" sldId="287"/>
            <ac:spMk id="16" creationId="{3DB9E53F-4088-A36C-B853-157095F2475C}"/>
          </ac:spMkLst>
        </pc:spChg>
        <pc:spChg chg="mod">
          <ac:chgData name="Michaela Popelková" userId="4da947f916a43c95" providerId="LiveId" clId="{77178B6B-7E40-470F-BEF3-5E62F7EB4C0A}" dt="2023-01-17T00:50:36.573" v="1465"/>
          <ac:spMkLst>
            <pc:docMk/>
            <pc:sldMk cId="2515640667" sldId="287"/>
            <ac:spMk id="22" creationId="{B00AB600-0A8A-ED32-418D-9390EE608FE3}"/>
          </ac:spMkLst>
        </pc:spChg>
        <pc:spChg chg="mod">
          <ac:chgData name="Michaela Popelková" userId="4da947f916a43c95" providerId="LiveId" clId="{77178B6B-7E40-470F-BEF3-5E62F7EB4C0A}" dt="2023-01-17T00:50:32.737" v="1463" actId="165"/>
          <ac:spMkLst>
            <pc:docMk/>
            <pc:sldMk cId="2515640667" sldId="287"/>
            <ac:spMk id="23" creationId="{16B144FF-231D-9595-5E25-47F8D87C09D4}"/>
          </ac:spMkLst>
        </pc:spChg>
        <pc:spChg chg="mod">
          <ac:chgData name="Michaela Popelková" userId="4da947f916a43c95" providerId="LiveId" clId="{77178B6B-7E40-470F-BEF3-5E62F7EB4C0A}" dt="2023-01-17T00:50:32.737" v="1463" actId="165"/>
          <ac:spMkLst>
            <pc:docMk/>
            <pc:sldMk cId="2515640667" sldId="287"/>
            <ac:spMk id="24" creationId="{10D5E242-DA06-20DA-E7BF-BA5DBA80CB2C}"/>
          </ac:spMkLst>
        </pc:spChg>
        <pc:spChg chg="mod">
          <ac:chgData name="Michaela Popelková" userId="4da947f916a43c95" providerId="LiveId" clId="{77178B6B-7E40-470F-BEF3-5E62F7EB4C0A}" dt="2023-01-17T00:50:32.737" v="1463" actId="165"/>
          <ac:spMkLst>
            <pc:docMk/>
            <pc:sldMk cId="2515640667" sldId="287"/>
            <ac:spMk id="26" creationId="{374D0C66-51DC-C349-D24B-9220A946379B}"/>
          </ac:spMkLst>
        </pc:spChg>
        <pc:spChg chg="mod">
          <ac:chgData name="Michaela Popelková" userId="4da947f916a43c95" providerId="LiveId" clId="{77178B6B-7E40-470F-BEF3-5E62F7EB4C0A}" dt="2023-01-17T00:50:36.573" v="1465"/>
          <ac:spMkLst>
            <pc:docMk/>
            <pc:sldMk cId="2515640667" sldId="287"/>
            <ac:spMk id="29" creationId="{0CC060E3-D74E-E30C-5AD2-9FEA73955A46}"/>
          </ac:spMkLst>
        </pc:spChg>
        <pc:spChg chg="mod">
          <ac:chgData name="Michaela Popelková" userId="4da947f916a43c95" providerId="LiveId" clId="{77178B6B-7E40-470F-BEF3-5E62F7EB4C0A}" dt="2023-01-17T00:50:36.573" v="1465"/>
          <ac:spMkLst>
            <pc:docMk/>
            <pc:sldMk cId="2515640667" sldId="287"/>
            <ac:spMk id="32" creationId="{2350CE32-DC9D-36B8-5BC5-6FB97E957595}"/>
          </ac:spMkLst>
        </pc:spChg>
        <pc:spChg chg="mod topLvl">
          <ac:chgData name="Michaela Popelková" userId="4da947f916a43c95" providerId="LiveId" clId="{77178B6B-7E40-470F-BEF3-5E62F7EB4C0A}" dt="2023-01-17T00:53:29.262" v="1495" actId="164"/>
          <ac:spMkLst>
            <pc:docMk/>
            <pc:sldMk cId="2515640667" sldId="287"/>
            <ac:spMk id="48" creationId="{494B86EF-B186-4B6B-88ED-83589B6946DC}"/>
          </ac:spMkLst>
        </pc:spChg>
        <pc:spChg chg="mod topLvl">
          <ac:chgData name="Michaela Popelková" userId="4da947f916a43c95" providerId="LiveId" clId="{77178B6B-7E40-470F-BEF3-5E62F7EB4C0A}" dt="2023-01-17T00:53:29.262" v="1495" actId="164"/>
          <ac:spMkLst>
            <pc:docMk/>
            <pc:sldMk cId="2515640667" sldId="287"/>
            <ac:spMk id="57" creationId="{8E8A3043-603E-6CED-2B04-9EE75E5226DD}"/>
          </ac:spMkLst>
        </pc:spChg>
        <pc:spChg chg="del">
          <ac:chgData name="Michaela Popelková" userId="4da947f916a43c95" providerId="LiveId" clId="{77178B6B-7E40-470F-BEF3-5E62F7EB4C0A}" dt="2023-01-17T00:40:54.655" v="877" actId="478"/>
          <ac:spMkLst>
            <pc:docMk/>
            <pc:sldMk cId="2515640667" sldId="287"/>
            <ac:spMk id="58" creationId="{F0DF9685-ED49-FC94-420B-5FAD5741CB34}"/>
          </ac:spMkLst>
        </pc:spChg>
        <pc:grpChg chg="mod topLvl">
          <ac:chgData name="Michaela Popelková" userId="4da947f916a43c95" providerId="LiveId" clId="{77178B6B-7E40-470F-BEF3-5E62F7EB4C0A}" dt="2023-01-17T00:53:29.262" v="1495" actId="164"/>
          <ac:grpSpMkLst>
            <pc:docMk/>
            <pc:sldMk cId="2515640667" sldId="287"/>
            <ac:grpSpMk id="4" creationId="{9FD8040F-5907-7B0E-16B3-FB2487ACE535}"/>
          </ac:grpSpMkLst>
        </pc:grpChg>
        <pc:grpChg chg="mod topLvl">
          <ac:chgData name="Michaela Popelková" userId="4da947f916a43c95" providerId="LiveId" clId="{77178B6B-7E40-470F-BEF3-5E62F7EB4C0A}" dt="2023-01-17T00:53:29.262" v="1495" actId="164"/>
          <ac:grpSpMkLst>
            <pc:docMk/>
            <pc:sldMk cId="2515640667" sldId="287"/>
            <ac:grpSpMk id="7" creationId="{F854A00E-4E09-1693-6006-6ED9307F54AF}"/>
          </ac:grpSpMkLst>
        </pc:grpChg>
        <pc:grpChg chg="add mod">
          <ac:chgData name="Michaela Popelková" userId="4da947f916a43c95" providerId="LiveId" clId="{77178B6B-7E40-470F-BEF3-5E62F7EB4C0A}" dt="2023-01-17T00:53:29.262" v="1495" actId="164"/>
          <ac:grpSpMkLst>
            <pc:docMk/>
            <pc:sldMk cId="2515640667" sldId="287"/>
            <ac:grpSpMk id="14" creationId="{573698E2-0CCD-E643-00E1-C152AB33F407}"/>
          </ac:grpSpMkLst>
        </pc:grpChg>
        <pc:grpChg chg="add mod">
          <ac:chgData name="Michaela Popelková" userId="4da947f916a43c95" providerId="LiveId" clId="{77178B6B-7E40-470F-BEF3-5E62F7EB4C0A}" dt="2023-01-17T00:53:29.262" v="1495" actId="164"/>
          <ac:grpSpMkLst>
            <pc:docMk/>
            <pc:sldMk cId="2515640667" sldId="287"/>
            <ac:grpSpMk id="18" creationId="{F6ED9FBC-D06D-E51B-ED7B-FCE7A7E33CCF}"/>
          </ac:grpSpMkLst>
        </pc:grpChg>
        <pc:grpChg chg="del mod topLvl">
          <ac:chgData name="Michaela Popelková" userId="4da947f916a43c95" providerId="LiveId" clId="{77178B6B-7E40-470F-BEF3-5E62F7EB4C0A}" dt="2023-01-17T00:50:35.416" v="1464" actId="478"/>
          <ac:grpSpMkLst>
            <pc:docMk/>
            <pc:sldMk cId="2515640667" sldId="287"/>
            <ac:grpSpMk id="19" creationId="{F1FB993E-24D6-12C3-1355-7A6EA640C307}"/>
          </ac:grpSpMkLst>
        </pc:grpChg>
        <pc:grpChg chg="mod">
          <ac:chgData name="Michaela Popelková" userId="4da947f916a43c95" providerId="LiveId" clId="{77178B6B-7E40-470F-BEF3-5E62F7EB4C0A}" dt="2023-01-17T00:50:32.737" v="1463" actId="165"/>
          <ac:grpSpMkLst>
            <pc:docMk/>
            <pc:sldMk cId="2515640667" sldId="287"/>
            <ac:grpSpMk id="20" creationId="{D1670FB4-F5B2-1595-134C-79F5AAF11257}"/>
          </ac:grpSpMkLst>
        </pc:grpChg>
        <pc:grpChg chg="mod">
          <ac:chgData name="Michaela Popelková" userId="4da947f916a43c95" providerId="LiveId" clId="{77178B6B-7E40-470F-BEF3-5E62F7EB4C0A}" dt="2023-01-17T00:50:32.737" v="1463" actId="165"/>
          <ac:grpSpMkLst>
            <pc:docMk/>
            <pc:sldMk cId="2515640667" sldId="287"/>
            <ac:grpSpMk id="25" creationId="{D751EA65-D5D1-B55A-8A0F-FDD6F066B542}"/>
          </ac:grpSpMkLst>
        </pc:grpChg>
        <pc:grpChg chg="del">
          <ac:chgData name="Michaela Popelková" userId="4da947f916a43c95" providerId="LiveId" clId="{77178B6B-7E40-470F-BEF3-5E62F7EB4C0A}" dt="2023-01-17T00:50:32.737" v="1463" actId="165"/>
          <ac:grpSpMkLst>
            <pc:docMk/>
            <pc:sldMk cId="2515640667" sldId="287"/>
            <ac:grpSpMk id="28" creationId="{E88140A5-AF0A-2ABD-E763-76E6F7747B6C}"/>
          </ac:grpSpMkLst>
        </pc:grpChg>
        <pc:grpChg chg="mod">
          <ac:chgData name="Michaela Popelková" userId="4da947f916a43c95" providerId="LiveId" clId="{77178B6B-7E40-470F-BEF3-5E62F7EB4C0A}" dt="2023-01-17T00:50:36.573" v="1465"/>
          <ac:grpSpMkLst>
            <pc:docMk/>
            <pc:sldMk cId="2515640667" sldId="287"/>
            <ac:grpSpMk id="30" creationId="{8F96282A-F8BD-CEB6-923A-8801C05B75A1}"/>
          </ac:grpSpMkLst>
        </pc:grpChg>
        <pc:grpChg chg="add mod">
          <ac:chgData name="Michaela Popelková" userId="4da947f916a43c95" providerId="LiveId" clId="{77178B6B-7E40-470F-BEF3-5E62F7EB4C0A}" dt="2023-01-17T00:53:29.262" v="1495" actId="164"/>
          <ac:grpSpMkLst>
            <pc:docMk/>
            <pc:sldMk cId="2515640667" sldId="287"/>
            <ac:grpSpMk id="34" creationId="{7157E801-51C7-EC13-D3D9-87AD65D27593}"/>
          </ac:grpSpMkLst>
        </pc:grpChg>
        <pc:grpChg chg="del">
          <ac:chgData name="Michaela Popelková" userId="4da947f916a43c95" providerId="LiveId" clId="{77178B6B-7E40-470F-BEF3-5E62F7EB4C0A}" dt="2023-01-17T00:40:54.655" v="877" actId="478"/>
          <ac:grpSpMkLst>
            <pc:docMk/>
            <pc:sldMk cId="2515640667" sldId="287"/>
            <ac:grpSpMk id="56" creationId="{43E38A4E-4419-A506-008E-3E252AB12E56}"/>
          </ac:grpSpMkLst>
        </pc:grpChg>
        <pc:picChg chg="mod">
          <ac:chgData name="Michaela Popelková" userId="4da947f916a43c95" providerId="LiveId" clId="{77178B6B-7E40-470F-BEF3-5E62F7EB4C0A}" dt="2023-01-17T00:50:32.737" v="1463" actId="165"/>
          <ac:picMkLst>
            <pc:docMk/>
            <pc:sldMk cId="2515640667" sldId="287"/>
            <ac:picMk id="6" creationId="{84FE2ED2-5480-09BB-943B-B7CAF50316FF}"/>
          </ac:picMkLst>
        </pc:picChg>
        <pc:picChg chg="mod">
          <ac:chgData name="Michaela Popelková" userId="4da947f916a43c95" providerId="LiveId" clId="{77178B6B-7E40-470F-BEF3-5E62F7EB4C0A}" dt="2023-01-17T00:50:32.737" v="1463" actId="165"/>
          <ac:picMkLst>
            <pc:docMk/>
            <pc:sldMk cId="2515640667" sldId="287"/>
            <ac:picMk id="10" creationId="{25F45A23-433C-FCDE-B5C4-C0B80B0018C6}"/>
          </ac:picMkLst>
        </pc:picChg>
        <pc:picChg chg="mod topLvl">
          <ac:chgData name="Michaela Popelková" userId="4da947f916a43c95" providerId="LiveId" clId="{77178B6B-7E40-470F-BEF3-5E62F7EB4C0A}" dt="2023-01-17T00:53:29.262" v="1495" actId="164"/>
          <ac:picMkLst>
            <pc:docMk/>
            <pc:sldMk cId="2515640667" sldId="287"/>
            <ac:picMk id="11" creationId="{EAFDFE7D-6D64-1385-97BE-DF7263DA2F44}"/>
          </ac:picMkLst>
        </pc:picChg>
        <pc:picChg chg="mod">
          <ac:chgData name="Michaela Popelková" userId="4da947f916a43c95" providerId="LiveId" clId="{77178B6B-7E40-470F-BEF3-5E62F7EB4C0A}" dt="2023-01-17T00:50:36.573" v="1465"/>
          <ac:picMkLst>
            <pc:docMk/>
            <pc:sldMk cId="2515640667" sldId="287"/>
            <ac:picMk id="17" creationId="{F2D72AA7-680F-79B9-1D60-2A0FC928455C}"/>
          </ac:picMkLst>
        </pc:picChg>
        <pc:picChg chg="mod">
          <ac:chgData name="Michaela Popelková" userId="4da947f916a43c95" providerId="LiveId" clId="{77178B6B-7E40-470F-BEF3-5E62F7EB4C0A}" dt="2023-01-17T00:50:32.737" v="1463" actId="165"/>
          <ac:picMkLst>
            <pc:docMk/>
            <pc:sldMk cId="2515640667" sldId="287"/>
            <ac:picMk id="21" creationId="{70EE890B-AF09-BDE6-DA51-10DCB5822A8F}"/>
          </ac:picMkLst>
        </pc:picChg>
        <pc:picChg chg="mod">
          <ac:chgData name="Michaela Popelková" userId="4da947f916a43c95" providerId="LiveId" clId="{77178B6B-7E40-470F-BEF3-5E62F7EB4C0A}" dt="2023-01-17T00:50:32.737" v="1463" actId="165"/>
          <ac:picMkLst>
            <pc:docMk/>
            <pc:sldMk cId="2515640667" sldId="287"/>
            <ac:picMk id="27" creationId="{E056C55A-6E85-BBAB-BF5D-9169E3D9A539}"/>
          </ac:picMkLst>
        </pc:picChg>
        <pc:picChg chg="mod">
          <ac:chgData name="Michaela Popelková" userId="4da947f916a43c95" providerId="LiveId" clId="{77178B6B-7E40-470F-BEF3-5E62F7EB4C0A}" dt="2023-01-17T00:50:36.573" v="1465"/>
          <ac:picMkLst>
            <pc:docMk/>
            <pc:sldMk cId="2515640667" sldId="287"/>
            <ac:picMk id="31" creationId="{234A6E5E-B73B-BAB0-1F6B-28B110479FFB}"/>
          </ac:picMkLst>
        </pc:picChg>
        <pc:picChg chg="mod">
          <ac:chgData name="Michaela Popelková" userId="4da947f916a43c95" providerId="LiveId" clId="{77178B6B-7E40-470F-BEF3-5E62F7EB4C0A}" dt="2023-01-17T00:50:36.573" v="1465"/>
          <ac:picMkLst>
            <pc:docMk/>
            <pc:sldMk cId="2515640667" sldId="287"/>
            <ac:picMk id="33" creationId="{A5D22F22-8AF2-9FD6-7ADB-974631AB9594}"/>
          </ac:picMkLst>
        </pc:picChg>
      </pc:sldChg>
      <pc:sldChg chg="addSp delSp modSp mod">
        <pc:chgData name="Michaela Popelková" userId="4da947f916a43c95" providerId="LiveId" clId="{77178B6B-7E40-470F-BEF3-5E62F7EB4C0A}" dt="2023-01-17T00:53:34.946" v="1496" actId="164"/>
        <pc:sldMkLst>
          <pc:docMk/>
          <pc:sldMk cId="1272606788" sldId="288"/>
        </pc:sldMkLst>
        <pc:spChg chg="mod topLvl">
          <ac:chgData name="Michaela Popelková" userId="4da947f916a43c95" providerId="LiveId" clId="{77178B6B-7E40-470F-BEF3-5E62F7EB4C0A}" dt="2023-01-17T00:53:34.946" v="1496" actId="164"/>
          <ac:spMkLst>
            <pc:docMk/>
            <pc:sldMk cId="1272606788" sldId="288"/>
            <ac:spMk id="2" creationId="{DE322BCE-0271-4C8E-9878-A7CF42C7A47B}"/>
          </ac:spMkLst>
        </pc:spChg>
        <pc:spChg chg="add mod">
          <ac:chgData name="Michaela Popelková" userId="4da947f916a43c95" providerId="LiveId" clId="{77178B6B-7E40-470F-BEF3-5E62F7EB4C0A}" dt="2023-01-17T00:53:34.946" v="1496" actId="164"/>
          <ac:spMkLst>
            <pc:docMk/>
            <pc:sldMk cId="1272606788" sldId="288"/>
            <ac:spMk id="3" creationId="{E0C98461-EB41-EDFE-81BE-DE0BE38C90E6}"/>
          </ac:spMkLst>
        </pc:spChg>
        <pc:spChg chg="mod topLvl">
          <ac:chgData name="Michaela Popelková" userId="4da947f916a43c95" providerId="LiveId" clId="{77178B6B-7E40-470F-BEF3-5E62F7EB4C0A}" dt="2023-01-17T00:53:34.946" v="1496" actId="164"/>
          <ac:spMkLst>
            <pc:docMk/>
            <pc:sldMk cId="1272606788" sldId="288"/>
            <ac:spMk id="4" creationId="{4C78A10C-BE35-04C4-11B2-58672D52EEF1}"/>
          </ac:spMkLst>
        </pc:spChg>
        <pc:spChg chg="mod topLvl">
          <ac:chgData name="Michaela Popelková" userId="4da947f916a43c95" providerId="LiveId" clId="{77178B6B-7E40-470F-BEF3-5E62F7EB4C0A}" dt="2023-01-17T00:53:34.946" v="1496" actId="164"/>
          <ac:spMkLst>
            <pc:docMk/>
            <pc:sldMk cId="1272606788" sldId="288"/>
            <ac:spMk id="6" creationId="{2A9BE3D0-1213-62B0-A011-6E4A62F810D2}"/>
          </ac:spMkLst>
        </pc:spChg>
        <pc:spChg chg="mod">
          <ac:chgData name="Michaela Popelková" userId="4da947f916a43c95" providerId="LiveId" clId="{77178B6B-7E40-470F-BEF3-5E62F7EB4C0A}" dt="2023-01-17T00:50:20.443" v="1461"/>
          <ac:spMkLst>
            <pc:docMk/>
            <pc:sldMk cId="1272606788" sldId="288"/>
            <ac:spMk id="11" creationId="{3B73C2CF-EE68-6D6D-67ED-4A4BBC8F58C4}"/>
          </ac:spMkLst>
        </pc:spChg>
        <pc:spChg chg="mod">
          <ac:chgData name="Michaela Popelková" userId="4da947f916a43c95" providerId="LiveId" clId="{77178B6B-7E40-470F-BEF3-5E62F7EB4C0A}" dt="2023-01-17T00:50:20.443" v="1461"/>
          <ac:spMkLst>
            <pc:docMk/>
            <pc:sldMk cId="1272606788" sldId="288"/>
            <ac:spMk id="12" creationId="{6F329D53-93ED-06B3-EF5F-9478B0A2F0A3}"/>
          </ac:spMkLst>
        </pc:spChg>
        <pc:spChg chg="mod">
          <ac:chgData name="Michaela Popelková" userId="4da947f916a43c95" providerId="LiveId" clId="{77178B6B-7E40-470F-BEF3-5E62F7EB4C0A}" dt="2023-01-17T00:50:20.443" v="1461"/>
          <ac:spMkLst>
            <pc:docMk/>
            <pc:sldMk cId="1272606788" sldId="288"/>
            <ac:spMk id="15" creationId="{B2D593EC-069A-90F5-4149-AE491BA03D2E}"/>
          </ac:spMkLst>
        </pc:spChg>
        <pc:spChg chg="mod">
          <ac:chgData name="Michaela Popelková" userId="4da947f916a43c95" providerId="LiveId" clId="{77178B6B-7E40-470F-BEF3-5E62F7EB4C0A}" dt="2023-01-17T00:50:20.443" v="1461"/>
          <ac:spMkLst>
            <pc:docMk/>
            <pc:sldMk cId="1272606788" sldId="288"/>
            <ac:spMk id="16" creationId="{B0BFF7B9-DDF0-F9D3-4A72-6F264C43D303}"/>
          </ac:spMkLst>
        </pc:spChg>
        <pc:spChg chg="mod">
          <ac:chgData name="Michaela Popelková" userId="4da947f916a43c95" providerId="LiveId" clId="{77178B6B-7E40-470F-BEF3-5E62F7EB4C0A}" dt="2023-01-17T00:50:15.230" v="1459" actId="165"/>
          <ac:spMkLst>
            <pc:docMk/>
            <pc:sldMk cId="1272606788" sldId="288"/>
            <ac:spMk id="18" creationId="{4963385C-21D4-B497-F077-285D169D50B4}"/>
          </ac:spMkLst>
        </pc:spChg>
        <pc:spChg chg="del">
          <ac:chgData name="Michaela Popelková" userId="4da947f916a43c95" providerId="LiveId" clId="{77178B6B-7E40-470F-BEF3-5E62F7EB4C0A}" dt="2023-01-17T00:50:10.495" v="1458" actId="478"/>
          <ac:spMkLst>
            <pc:docMk/>
            <pc:sldMk cId="1272606788" sldId="288"/>
            <ac:spMk id="22" creationId="{3B64645A-3B7F-C044-A676-F39A70FDDCE2}"/>
          </ac:spMkLst>
        </pc:spChg>
        <pc:spChg chg="mod topLvl">
          <ac:chgData name="Michaela Popelková" userId="4da947f916a43c95" providerId="LiveId" clId="{77178B6B-7E40-470F-BEF3-5E62F7EB4C0A}" dt="2023-01-17T00:53:34.946" v="1496" actId="164"/>
          <ac:spMkLst>
            <pc:docMk/>
            <pc:sldMk cId="1272606788" sldId="288"/>
            <ac:spMk id="24" creationId="{B74ABDC9-CC76-A0BD-DCAD-6A0613A4FB34}"/>
          </ac:spMkLst>
        </pc:spChg>
        <pc:spChg chg="mod topLvl">
          <ac:chgData name="Michaela Popelková" userId="4da947f916a43c95" providerId="LiveId" clId="{77178B6B-7E40-470F-BEF3-5E62F7EB4C0A}" dt="2023-01-17T00:53:34.946" v="1496" actId="164"/>
          <ac:spMkLst>
            <pc:docMk/>
            <pc:sldMk cId="1272606788" sldId="288"/>
            <ac:spMk id="25" creationId="{1390292E-CF4A-4AAE-B8F3-6810A56F228D}"/>
          </ac:spMkLst>
        </pc:spChg>
        <pc:spChg chg="mod">
          <ac:chgData name="Michaela Popelková" userId="4da947f916a43c95" providerId="LiveId" clId="{77178B6B-7E40-470F-BEF3-5E62F7EB4C0A}" dt="2023-01-17T00:50:15.230" v="1459" actId="165"/>
          <ac:spMkLst>
            <pc:docMk/>
            <pc:sldMk cId="1272606788" sldId="288"/>
            <ac:spMk id="27" creationId="{9928C391-1119-863B-DC16-950B855597E9}"/>
          </ac:spMkLst>
        </pc:spChg>
        <pc:spChg chg="mod">
          <ac:chgData name="Michaela Popelková" userId="4da947f916a43c95" providerId="LiveId" clId="{77178B6B-7E40-470F-BEF3-5E62F7EB4C0A}" dt="2023-01-17T00:50:15.230" v="1459" actId="165"/>
          <ac:spMkLst>
            <pc:docMk/>
            <pc:sldMk cId="1272606788" sldId="288"/>
            <ac:spMk id="28" creationId="{B51D46EB-ABFA-D339-14A6-57B1E8310405}"/>
          </ac:spMkLst>
        </pc:spChg>
        <pc:spChg chg="del">
          <ac:chgData name="Michaela Popelková" userId="4da947f916a43c95" providerId="LiveId" clId="{77178B6B-7E40-470F-BEF3-5E62F7EB4C0A}" dt="2023-01-17T00:50:07.986" v="1457" actId="478"/>
          <ac:spMkLst>
            <pc:docMk/>
            <pc:sldMk cId="1272606788" sldId="288"/>
            <ac:spMk id="29" creationId="{1E7802E1-3672-E6BD-108C-D733C7272359}"/>
          </ac:spMkLst>
        </pc:spChg>
        <pc:spChg chg="mod">
          <ac:chgData name="Michaela Popelková" userId="4da947f916a43c95" providerId="LiveId" clId="{77178B6B-7E40-470F-BEF3-5E62F7EB4C0A}" dt="2023-01-17T00:50:15.230" v="1459" actId="165"/>
          <ac:spMkLst>
            <pc:docMk/>
            <pc:sldMk cId="1272606788" sldId="288"/>
            <ac:spMk id="31" creationId="{D79222B2-46F8-FD2F-53F6-9115229F9545}"/>
          </ac:spMkLst>
        </pc:spChg>
        <pc:spChg chg="mod">
          <ac:chgData name="Michaela Popelková" userId="4da947f916a43c95" providerId="LiveId" clId="{77178B6B-7E40-470F-BEF3-5E62F7EB4C0A}" dt="2023-01-17T00:50:20.443" v="1461"/>
          <ac:spMkLst>
            <pc:docMk/>
            <pc:sldMk cId="1272606788" sldId="288"/>
            <ac:spMk id="34" creationId="{E5189683-D7B2-68B4-ED8A-A97D895B2BA5}"/>
          </ac:spMkLst>
        </pc:spChg>
        <pc:grpChg chg="del">
          <ac:chgData name="Michaela Popelková" userId="4da947f916a43c95" providerId="LiveId" clId="{77178B6B-7E40-470F-BEF3-5E62F7EB4C0A}" dt="2023-01-17T00:50:07.986" v="1457" actId="478"/>
          <ac:grpSpMkLst>
            <pc:docMk/>
            <pc:sldMk cId="1272606788" sldId="288"/>
            <ac:grpSpMk id="7" creationId="{C6C6BF84-44ED-E64E-5E35-009EDE9A5906}"/>
          </ac:grpSpMkLst>
        </pc:grpChg>
        <pc:grpChg chg="mod topLvl">
          <ac:chgData name="Michaela Popelková" userId="4da947f916a43c95" providerId="LiveId" clId="{77178B6B-7E40-470F-BEF3-5E62F7EB4C0A}" dt="2023-01-17T00:53:34.946" v="1496" actId="164"/>
          <ac:grpSpMkLst>
            <pc:docMk/>
            <pc:sldMk cId="1272606788" sldId="288"/>
            <ac:grpSpMk id="8" creationId="{C5B84A62-17B2-ABB9-117C-53EFBAC93405}"/>
          </ac:grpSpMkLst>
        </pc:grpChg>
        <pc:grpChg chg="add mod">
          <ac:chgData name="Michaela Popelková" userId="4da947f916a43c95" providerId="LiveId" clId="{77178B6B-7E40-470F-BEF3-5E62F7EB4C0A}" dt="2023-01-17T00:53:34.946" v="1496" actId="164"/>
          <ac:grpSpMkLst>
            <pc:docMk/>
            <pc:sldMk cId="1272606788" sldId="288"/>
            <ac:grpSpMk id="9" creationId="{A310C875-2BC5-16FA-3B2D-CECACC41B381}"/>
          </ac:grpSpMkLst>
        </pc:grpChg>
        <pc:grpChg chg="add mod">
          <ac:chgData name="Michaela Popelková" userId="4da947f916a43c95" providerId="LiveId" clId="{77178B6B-7E40-470F-BEF3-5E62F7EB4C0A}" dt="2023-01-17T00:53:34.946" v="1496" actId="164"/>
          <ac:grpSpMkLst>
            <pc:docMk/>
            <pc:sldMk cId="1272606788" sldId="288"/>
            <ac:grpSpMk id="14" creationId="{5CFD88AE-0E87-7D8D-A684-65AC30D980D5}"/>
          </ac:grpSpMkLst>
        </pc:grpChg>
        <pc:grpChg chg="mod">
          <ac:chgData name="Michaela Popelková" userId="4da947f916a43c95" providerId="LiveId" clId="{77178B6B-7E40-470F-BEF3-5E62F7EB4C0A}" dt="2023-01-17T00:50:20.443" v="1461"/>
          <ac:grpSpMkLst>
            <pc:docMk/>
            <pc:sldMk cId="1272606788" sldId="288"/>
            <ac:grpSpMk id="17" creationId="{7C5B1702-1247-CFCB-85FB-60D3F7D7A835}"/>
          </ac:grpSpMkLst>
        </pc:grpChg>
        <pc:grpChg chg="del mod topLvl">
          <ac:chgData name="Michaela Popelková" userId="4da947f916a43c95" providerId="LiveId" clId="{77178B6B-7E40-470F-BEF3-5E62F7EB4C0A}" dt="2023-01-17T00:50:19.545" v="1460" actId="478"/>
          <ac:grpSpMkLst>
            <pc:docMk/>
            <pc:sldMk cId="1272606788" sldId="288"/>
            <ac:grpSpMk id="20" creationId="{C48F7C6A-9A6E-DBBD-510C-EC4103B51094}"/>
          </ac:grpSpMkLst>
        </pc:grpChg>
        <pc:grpChg chg="mod">
          <ac:chgData name="Michaela Popelková" userId="4da947f916a43c95" providerId="LiveId" clId="{77178B6B-7E40-470F-BEF3-5E62F7EB4C0A}" dt="2023-01-17T00:50:15.230" v="1459" actId="165"/>
          <ac:grpSpMkLst>
            <pc:docMk/>
            <pc:sldMk cId="1272606788" sldId="288"/>
            <ac:grpSpMk id="21" creationId="{74E6D399-8219-D7B8-48FE-E7DE971B9904}"/>
          </ac:grpSpMkLst>
        </pc:grpChg>
        <pc:grpChg chg="mod">
          <ac:chgData name="Michaela Popelková" userId="4da947f916a43c95" providerId="LiveId" clId="{77178B6B-7E40-470F-BEF3-5E62F7EB4C0A}" dt="2023-01-17T00:50:15.230" v="1459" actId="165"/>
          <ac:grpSpMkLst>
            <pc:docMk/>
            <pc:sldMk cId="1272606788" sldId="288"/>
            <ac:grpSpMk id="30" creationId="{BBC92AD6-33F4-631E-E35D-0B3801AB9B59}"/>
          </ac:grpSpMkLst>
        </pc:grpChg>
        <pc:grpChg chg="del">
          <ac:chgData name="Michaela Popelková" userId="4da947f916a43c95" providerId="LiveId" clId="{77178B6B-7E40-470F-BEF3-5E62F7EB4C0A}" dt="2023-01-17T00:50:15.230" v="1459" actId="165"/>
          <ac:grpSpMkLst>
            <pc:docMk/>
            <pc:sldMk cId="1272606788" sldId="288"/>
            <ac:grpSpMk id="33" creationId="{58FD208C-7FC7-853D-2F43-2A0F7ADC1C4A}"/>
          </ac:grpSpMkLst>
        </pc:grpChg>
        <pc:grpChg chg="add mod">
          <ac:chgData name="Michaela Popelková" userId="4da947f916a43c95" providerId="LiveId" clId="{77178B6B-7E40-470F-BEF3-5E62F7EB4C0A}" dt="2023-01-17T00:53:34.946" v="1496" actId="164"/>
          <ac:grpSpMkLst>
            <pc:docMk/>
            <pc:sldMk cId="1272606788" sldId="288"/>
            <ac:grpSpMk id="36" creationId="{C3B63DCF-9F1F-D90B-04C4-34D5E4064DA5}"/>
          </ac:grpSpMkLst>
        </pc:grpChg>
        <pc:picChg chg="mod topLvl">
          <ac:chgData name="Michaela Popelková" userId="4da947f916a43c95" providerId="LiveId" clId="{77178B6B-7E40-470F-BEF3-5E62F7EB4C0A}" dt="2023-01-17T00:53:34.946" v="1496" actId="164"/>
          <ac:picMkLst>
            <pc:docMk/>
            <pc:sldMk cId="1272606788" sldId="288"/>
            <ac:picMk id="5" creationId="{AD6353F1-B152-6FC4-7E36-4140EA543D4E}"/>
          </ac:picMkLst>
        </pc:picChg>
        <pc:picChg chg="mod topLvl">
          <ac:chgData name="Michaela Popelková" userId="4da947f916a43c95" providerId="LiveId" clId="{77178B6B-7E40-470F-BEF3-5E62F7EB4C0A}" dt="2023-01-17T00:53:34.946" v="1496" actId="164"/>
          <ac:picMkLst>
            <pc:docMk/>
            <pc:sldMk cId="1272606788" sldId="288"/>
            <ac:picMk id="10" creationId="{2FBB9561-6856-A8F9-89F8-B35F6EF952E3}"/>
          </ac:picMkLst>
        </pc:picChg>
        <pc:picChg chg="mod">
          <ac:chgData name="Michaela Popelková" userId="4da947f916a43c95" providerId="LiveId" clId="{77178B6B-7E40-470F-BEF3-5E62F7EB4C0A}" dt="2023-01-17T00:50:20.443" v="1461"/>
          <ac:picMkLst>
            <pc:docMk/>
            <pc:sldMk cId="1272606788" sldId="288"/>
            <ac:picMk id="13" creationId="{6EF673FE-A575-32FF-077A-E03DEC422678}"/>
          </ac:picMkLst>
        </pc:picChg>
        <pc:picChg chg="mod">
          <ac:chgData name="Michaela Popelková" userId="4da947f916a43c95" providerId="LiveId" clId="{77178B6B-7E40-470F-BEF3-5E62F7EB4C0A}" dt="2023-01-17T00:50:20.443" v="1461"/>
          <ac:picMkLst>
            <pc:docMk/>
            <pc:sldMk cId="1272606788" sldId="288"/>
            <ac:picMk id="19" creationId="{0D241BA2-0D78-B5BF-B51D-3700DE449D52}"/>
          </ac:picMkLst>
        </pc:picChg>
        <pc:picChg chg="mod">
          <ac:chgData name="Michaela Popelková" userId="4da947f916a43c95" providerId="LiveId" clId="{77178B6B-7E40-470F-BEF3-5E62F7EB4C0A}" dt="2023-01-17T00:50:15.230" v="1459" actId="165"/>
          <ac:picMkLst>
            <pc:docMk/>
            <pc:sldMk cId="1272606788" sldId="288"/>
            <ac:picMk id="23" creationId="{33B6751E-2A03-DD7F-0178-5859681FD45D}"/>
          </ac:picMkLst>
        </pc:picChg>
        <pc:picChg chg="mod">
          <ac:chgData name="Michaela Popelková" userId="4da947f916a43c95" providerId="LiveId" clId="{77178B6B-7E40-470F-BEF3-5E62F7EB4C0A}" dt="2023-01-17T00:50:15.230" v="1459" actId="165"/>
          <ac:picMkLst>
            <pc:docMk/>
            <pc:sldMk cId="1272606788" sldId="288"/>
            <ac:picMk id="26" creationId="{F31F75E6-9712-12DC-F720-B4F0BEB72A75}"/>
          </ac:picMkLst>
        </pc:picChg>
        <pc:picChg chg="mod">
          <ac:chgData name="Michaela Popelková" userId="4da947f916a43c95" providerId="LiveId" clId="{77178B6B-7E40-470F-BEF3-5E62F7EB4C0A}" dt="2023-01-17T00:50:15.230" v="1459" actId="165"/>
          <ac:picMkLst>
            <pc:docMk/>
            <pc:sldMk cId="1272606788" sldId="288"/>
            <ac:picMk id="32" creationId="{F998359C-7D76-A98E-E517-7F37FD152F90}"/>
          </ac:picMkLst>
        </pc:picChg>
        <pc:picChg chg="mod">
          <ac:chgData name="Michaela Popelková" userId="4da947f916a43c95" providerId="LiveId" clId="{77178B6B-7E40-470F-BEF3-5E62F7EB4C0A}" dt="2023-01-17T00:50:20.443" v="1461"/>
          <ac:picMkLst>
            <pc:docMk/>
            <pc:sldMk cId="1272606788" sldId="288"/>
            <ac:picMk id="35" creationId="{BBF66BC2-88CD-AA89-CCAF-C3A8BD31B0E9}"/>
          </ac:picMkLst>
        </pc:picChg>
      </pc:sldChg>
      <pc:sldChg chg="addSp delSp modSp mod">
        <pc:chgData name="Michaela Popelková" userId="4da947f916a43c95" providerId="LiveId" clId="{77178B6B-7E40-470F-BEF3-5E62F7EB4C0A}" dt="2023-01-17T00:53:49.414" v="1498" actId="164"/>
        <pc:sldMkLst>
          <pc:docMk/>
          <pc:sldMk cId="1860668214" sldId="291"/>
        </pc:sldMkLst>
        <pc:spChg chg="mod topLvl">
          <ac:chgData name="Michaela Popelková" userId="4da947f916a43c95" providerId="LiveId" clId="{77178B6B-7E40-470F-BEF3-5E62F7EB4C0A}" dt="2023-01-17T00:53:49.414" v="1498" actId="164"/>
          <ac:spMkLst>
            <pc:docMk/>
            <pc:sldMk cId="1860668214" sldId="291"/>
            <ac:spMk id="2" creationId="{DE322BCE-0271-4C8E-9878-A7CF42C7A47B}"/>
          </ac:spMkLst>
        </pc:spChg>
        <pc:spChg chg="add mod">
          <ac:chgData name="Michaela Popelková" userId="4da947f916a43c95" providerId="LiveId" clId="{77178B6B-7E40-470F-BEF3-5E62F7EB4C0A}" dt="2023-01-17T00:53:49.414" v="1498" actId="164"/>
          <ac:spMkLst>
            <pc:docMk/>
            <pc:sldMk cId="1860668214" sldId="291"/>
            <ac:spMk id="3" creationId="{1CFE19F8-4C2F-F45A-3742-5F40912B255A}"/>
          </ac:spMkLst>
        </pc:spChg>
        <pc:spChg chg="mod topLvl">
          <ac:chgData name="Michaela Popelková" userId="4da947f916a43c95" providerId="LiveId" clId="{77178B6B-7E40-470F-BEF3-5E62F7EB4C0A}" dt="2023-01-17T00:53:49.414" v="1498" actId="164"/>
          <ac:spMkLst>
            <pc:docMk/>
            <pc:sldMk cId="1860668214" sldId="291"/>
            <ac:spMk id="5" creationId="{E579DCE4-6DC1-63CA-EAE2-3A3096D8E950}"/>
          </ac:spMkLst>
        </pc:spChg>
        <pc:spChg chg="mod topLvl">
          <ac:chgData name="Michaela Popelková" userId="4da947f916a43c95" providerId="LiveId" clId="{77178B6B-7E40-470F-BEF3-5E62F7EB4C0A}" dt="2023-01-17T00:53:49.414" v="1498" actId="164"/>
          <ac:spMkLst>
            <pc:docMk/>
            <pc:sldMk cId="1860668214" sldId="291"/>
            <ac:spMk id="6" creationId="{3F20CB2C-AB15-F155-04BA-0CE69EE7A059}"/>
          </ac:spMkLst>
        </pc:spChg>
        <pc:spChg chg="mod">
          <ac:chgData name="Michaela Popelková" userId="4da947f916a43c95" providerId="LiveId" clId="{77178B6B-7E40-470F-BEF3-5E62F7EB4C0A}" dt="2023-01-17T00:49:41.152" v="1451"/>
          <ac:spMkLst>
            <pc:docMk/>
            <pc:sldMk cId="1860668214" sldId="291"/>
            <ac:spMk id="11" creationId="{55281B76-F62C-A4A7-11E8-D9E4EB57B542}"/>
          </ac:spMkLst>
        </pc:spChg>
        <pc:spChg chg="mod">
          <ac:chgData name="Michaela Popelková" userId="4da947f916a43c95" providerId="LiveId" clId="{77178B6B-7E40-470F-BEF3-5E62F7EB4C0A}" dt="2023-01-17T00:49:41.152" v="1451"/>
          <ac:spMkLst>
            <pc:docMk/>
            <pc:sldMk cId="1860668214" sldId="291"/>
            <ac:spMk id="12" creationId="{3DE516B2-8798-8228-143A-18E5EE1E819A}"/>
          </ac:spMkLst>
        </pc:spChg>
        <pc:spChg chg="mod">
          <ac:chgData name="Michaela Popelková" userId="4da947f916a43c95" providerId="LiveId" clId="{77178B6B-7E40-470F-BEF3-5E62F7EB4C0A}" dt="2023-01-17T00:49:41.152" v="1451"/>
          <ac:spMkLst>
            <pc:docMk/>
            <pc:sldMk cId="1860668214" sldId="291"/>
            <ac:spMk id="15" creationId="{4F9BC35E-D1D7-D1A4-2433-AFEEA5EE45B8}"/>
          </ac:spMkLst>
        </pc:spChg>
        <pc:spChg chg="mod">
          <ac:chgData name="Michaela Popelková" userId="4da947f916a43c95" providerId="LiveId" clId="{77178B6B-7E40-470F-BEF3-5E62F7EB4C0A}" dt="2023-01-17T00:49:41.152" v="1451"/>
          <ac:spMkLst>
            <pc:docMk/>
            <pc:sldMk cId="1860668214" sldId="291"/>
            <ac:spMk id="16" creationId="{CC6F1D69-2F32-8ADF-7251-2493CCB1E858}"/>
          </ac:spMkLst>
        </pc:spChg>
        <pc:spChg chg="mod">
          <ac:chgData name="Michaela Popelková" userId="4da947f916a43c95" providerId="LiveId" clId="{77178B6B-7E40-470F-BEF3-5E62F7EB4C0A}" dt="2023-01-17T00:49:37.004" v="1449" actId="165"/>
          <ac:spMkLst>
            <pc:docMk/>
            <pc:sldMk cId="1860668214" sldId="291"/>
            <ac:spMk id="18" creationId="{66988BAD-D05C-44FC-52D5-9B1834F46822}"/>
          </ac:spMkLst>
        </pc:spChg>
        <pc:spChg chg="del">
          <ac:chgData name="Michaela Popelková" userId="4da947f916a43c95" providerId="LiveId" clId="{77178B6B-7E40-470F-BEF3-5E62F7EB4C0A}" dt="2023-01-17T00:49:30.705" v="1448" actId="478"/>
          <ac:spMkLst>
            <pc:docMk/>
            <pc:sldMk cId="1860668214" sldId="291"/>
            <ac:spMk id="22" creationId="{DE340C8A-3101-F57D-0D5E-307F23894EE9}"/>
          </ac:spMkLst>
        </pc:spChg>
        <pc:spChg chg="mod topLvl">
          <ac:chgData name="Michaela Popelková" userId="4da947f916a43c95" providerId="LiveId" clId="{77178B6B-7E40-470F-BEF3-5E62F7EB4C0A}" dt="2023-01-17T00:53:49.414" v="1498" actId="164"/>
          <ac:spMkLst>
            <pc:docMk/>
            <pc:sldMk cId="1860668214" sldId="291"/>
            <ac:spMk id="24" creationId="{4BF7A467-576E-2A7D-F047-13D594A1166D}"/>
          </ac:spMkLst>
        </pc:spChg>
        <pc:spChg chg="mod topLvl">
          <ac:chgData name="Michaela Popelková" userId="4da947f916a43c95" providerId="LiveId" clId="{77178B6B-7E40-470F-BEF3-5E62F7EB4C0A}" dt="2023-01-17T00:53:49.414" v="1498" actId="164"/>
          <ac:spMkLst>
            <pc:docMk/>
            <pc:sldMk cId="1860668214" sldId="291"/>
            <ac:spMk id="25" creationId="{1390292E-CF4A-4AAE-B8F3-6810A56F228D}"/>
          </ac:spMkLst>
        </pc:spChg>
        <pc:spChg chg="del">
          <ac:chgData name="Michaela Popelková" userId="4da947f916a43c95" providerId="LiveId" clId="{77178B6B-7E40-470F-BEF3-5E62F7EB4C0A}" dt="2023-01-17T00:49:28.695" v="1447" actId="478"/>
          <ac:spMkLst>
            <pc:docMk/>
            <pc:sldMk cId="1860668214" sldId="291"/>
            <ac:spMk id="26" creationId="{003827CB-A4D1-6EE4-4C07-A13FD1936F22}"/>
          </ac:spMkLst>
        </pc:spChg>
        <pc:spChg chg="mod">
          <ac:chgData name="Michaela Popelková" userId="4da947f916a43c95" providerId="LiveId" clId="{77178B6B-7E40-470F-BEF3-5E62F7EB4C0A}" dt="2023-01-17T00:49:37.004" v="1449" actId="165"/>
          <ac:spMkLst>
            <pc:docMk/>
            <pc:sldMk cId="1860668214" sldId="291"/>
            <ac:spMk id="27" creationId="{E20469B3-E1CE-1C3D-CBD5-5ECF7AC9207D}"/>
          </ac:spMkLst>
        </pc:spChg>
        <pc:spChg chg="mod">
          <ac:chgData name="Michaela Popelková" userId="4da947f916a43c95" providerId="LiveId" clId="{77178B6B-7E40-470F-BEF3-5E62F7EB4C0A}" dt="2023-01-17T00:49:37.004" v="1449" actId="165"/>
          <ac:spMkLst>
            <pc:docMk/>
            <pc:sldMk cId="1860668214" sldId="291"/>
            <ac:spMk id="28" creationId="{A3C2E7E8-93DA-7E2E-100C-B061DE74F64E}"/>
          </ac:spMkLst>
        </pc:spChg>
        <pc:spChg chg="mod">
          <ac:chgData name="Michaela Popelková" userId="4da947f916a43c95" providerId="LiveId" clId="{77178B6B-7E40-470F-BEF3-5E62F7EB4C0A}" dt="2023-01-17T00:49:37.004" v="1449" actId="165"/>
          <ac:spMkLst>
            <pc:docMk/>
            <pc:sldMk cId="1860668214" sldId="291"/>
            <ac:spMk id="30" creationId="{B8363A24-CAB4-165E-8190-61345BB426EC}"/>
          </ac:spMkLst>
        </pc:spChg>
        <pc:spChg chg="mod">
          <ac:chgData name="Michaela Popelková" userId="4da947f916a43c95" providerId="LiveId" clId="{77178B6B-7E40-470F-BEF3-5E62F7EB4C0A}" dt="2023-01-17T00:49:41.152" v="1451"/>
          <ac:spMkLst>
            <pc:docMk/>
            <pc:sldMk cId="1860668214" sldId="291"/>
            <ac:spMk id="34" creationId="{95E7B9AB-97CD-5B76-418C-9DC94A7A3E2D}"/>
          </ac:spMkLst>
        </pc:spChg>
        <pc:grpChg chg="del">
          <ac:chgData name="Michaela Popelková" userId="4da947f916a43c95" providerId="LiveId" clId="{77178B6B-7E40-470F-BEF3-5E62F7EB4C0A}" dt="2023-01-17T00:49:28.695" v="1447" actId="478"/>
          <ac:grpSpMkLst>
            <pc:docMk/>
            <pc:sldMk cId="1860668214" sldId="291"/>
            <ac:grpSpMk id="7" creationId="{2BC5154B-85F4-B2FD-9667-DCC1F3743D0A}"/>
          </ac:grpSpMkLst>
        </pc:grpChg>
        <pc:grpChg chg="mod topLvl">
          <ac:chgData name="Michaela Popelková" userId="4da947f916a43c95" providerId="LiveId" clId="{77178B6B-7E40-470F-BEF3-5E62F7EB4C0A}" dt="2023-01-17T00:53:49.414" v="1498" actId="164"/>
          <ac:grpSpMkLst>
            <pc:docMk/>
            <pc:sldMk cId="1860668214" sldId="291"/>
            <ac:grpSpMk id="8" creationId="{BC8150F4-A629-D71A-A24A-C2CF54268FEE}"/>
          </ac:grpSpMkLst>
        </pc:grpChg>
        <pc:grpChg chg="add mod">
          <ac:chgData name="Michaela Popelková" userId="4da947f916a43c95" providerId="LiveId" clId="{77178B6B-7E40-470F-BEF3-5E62F7EB4C0A}" dt="2023-01-17T00:53:49.414" v="1498" actId="164"/>
          <ac:grpSpMkLst>
            <pc:docMk/>
            <pc:sldMk cId="1860668214" sldId="291"/>
            <ac:grpSpMk id="9" creationId="{D894A234-DBD0-E7D3-41E2-1E70A626F701}"/>
          </ac:grpSpMkLst>
        </pc:grpChg>
        <pc:grpChg chg="add mod">
          <ac:chgData name="Michaela Popelková" userId="4da947f916a43c95" providerId="LiveId" clId="{77178B6B-7E40-470F-BEF3-5E62F7EB4C0A}" dt="2023-01-17T00:53:49.414" v="1498" actId="164"/>
          <ac:grpSpMkLst>
            <pc:docMk/>
            <pc:sldMk cId="1860668214" sldId="291"/>
            <ac:grpSpMk id="14" creationId="{C11E7DE8-62C5-1C9E-18C6-B3BE825B0EF9}"/>
          </ac:grpSpMkLst>
        </pc:grpChg>
        <pc:grpChg chg="mod">
          <ac:chgData name="Michaela Popelková" userId="4da947f916a43c95" providerId="LiveId" clId="{77178B6B-7E40-470F-BEF3-5E62F7EB4C0A}" dt="2023-01-17T00:49:41.152" v="1451"/>
          <ac:grpSpMkLst>
            <pc:docMk/>
            <pc:sldMk cId="1860668214" sldId="291"/>
            <ac:grpSpMk id="17" creationId="{44FEA224-E83C-4F86-EFF7-5E2524FC0C38}"/>
          </ac:grpSpMkLst>
        </pc:grpChg>
        <pc:grpChg chg="del mod topLvl">
          <ac:chgData name="Michaela Popelková" userId="4da947f916a43c95" providerId="LiveId" clId="{77178B6B-7E40-470F-BEF3-5E62F7EB4C0A}" dt="2023-01-17T00:49:40.355" v="1450" actId="478"/>
          <ac:grpSpMkLst>
            <pc:docMk/>
            <pc:sldMk cId="1860668214" sldId="291"/>
            <ac:grpSpMk id="19" creationId="{3351FC09-EC5F-9E5E-2820-0928BDDF9B67}"/>
          </ac:grpSpMkLst>
        </pc:grpChg>
        <pc:grpChg chg="mod">
          <ac:chgData name="Michaela Popelková" userId="4da947f916a43c95" providerId="LiveId" clId="{77178B6B-7E40-470F-BEF3-5E62F7EB4C0A}" dt="2023-01-17T00:49:37.004" v="1449" actId="165"/>
          <ac:grpSpMkLst>
            <pc:docMk/>
            <pc:sldMk cId="1860668214" sldId="291"/>
            <ac:grpSpMk id="20" creationId="{5E2AFAD7-6946-E822-5A83-07ED69D60639}"/>
          </ac:grpSpMkLst>
        </pc:grpChg>
        <pc:grpChg chg="mod">
          <ac:chgData name="Michaela Popelková" userId="4da947f916a43c95" providerId="LiveId" clId="{77178B6B-7E40-470F-BEF3-5E62F7EB4C0A}" dt="2023-01-17T00:49:37.004" v="1449" actId="165"/>
          <ac:grpSpMkLst>
            <pc:docMk/>
            <pc:sldMk cId="1860668214" sldId="291"/>
            <ac:grpSpMk id="29" creationId="{081B2162-C5F4-C421-0AFC-E5FDFD0975DC}"/>
          </ac:grpSpMkLst>
        </pc:grpChg>
        <pc:grpChg chg="del">
          <ac:chgData name="Michaela Popelková" userId="4da947f916a43c95" providerId="LiveId" clId="{77178B6B-7E40-470F-BEF3-5E62F7EB4C0A}" dt="2023-01-17T00:49:37.004" v="1449" actId="165"/>
          <ac:grpSpMkLst>
            <pc:docMk/>
            <pc:sldMk cId="1860668214" sldId="291"/>
            <ac:grpSpMk id="32" creationId="{02912DC3-1298-3958-20B0-2D6B36633E6A}"/>
          </ac:grpSpMkLst>
        </pc:grpChg>
        <pc:grpChg chg="add mod">
          <ac:chgData name="Michaela Popelková" userId="4da947f916a43c95" providerId="LiveId" clId="{77178B6B-7E40-470F-BEF3-5E62F7EB4C0A}" dt="2023-01-17T00:53:49.414" v="1498" actId="164"/>
          <ac:grpSpMkLst>
            <pc:docMk/>
            <pc:sldMk cId="1860668214" sldId="291"/>
            <ac:grpSpMk id="36" creationId="{7C0C7391-F783-1BE0-5602-A87EA37B370C}"/>
          </ac:grpSpMkLst>
        </pc:grpChg>
        <pc:picChg chg="mod topLvl">
          <ac:chgData name="Michaela Popelková" userId="4da947f916a43c95" providerId="LiveId" clId="{77178B6B-7E40-470F-BEF3-5E62F7EB4C0A}" dt="2023-01-17T00:53:49.414" v="1498" actId="164"/>
          <ac:picMkLst>
            <pc:docMk/>
            <pc:sldMk cId="1860668214" sldId="291"/>
            <ac:picMk id="4" creationId="{40F52DF6-A752-DDA5-1414-8EA47FB58EC7}"/>
          </ac:picMkLst>
        </pc:picChg>
        <pc:picChg chg="mod topLvl">
          <ac:chgData name="Michaela Popelková" userId="4da947f916a43c95" providerId="LiveId" clId="{77178B6B-7E40-470F-BEF3-5E62F7EB4C0A}" dt="2023-01-17T00:53:49.414" v="1498" actId="164"/>
          <ac:picMkLst>
            <pc:docMk/>
            <pc:sldMk cId="1860668214" sldId="291"/>
            <ac:picMk id="10" creationId="{3A4B8CA6-B06A-D51A-CCFF-86B704460EDD}"/>
          </ac:picMkLst>
        </pc:picChg>
        <pc:picChg chg="mod">
          <ac:chgData name="Michaela Popelková" userId="4da947f916a43c95" providerId="LiveId" clId="{77178B6B-7E40-470F-BEF3-5E62F7EB4C0A}" dt="2023-01-17T00:49:41.152" v="1451"/>
          <ac:picMkLst>
            <pc:docMk/>
            <pc:sldMk cId="1860668214" sldId="291"/>
            <ac:picMk id="13" creationId="{D5E0B4DC-9EC5-E221-8213-660A70A7B6B6}"/>
          </ac:picMkLst>
        </pc:picChg>
        <pc:picChg chg="mod">
          <ac:chgData name="Michaela Popelková" userId="4da947f916a43c95" providerId="LiveId" clId="{77178B6B-7E40-470F-BEF3-5E62F7EB4C0A}" dt="2023-01-17T00:49:37.004" v="1449" actId="165"/>
          <ac:picMkLst>
            <pc:docMk/>
            <pc:sldMk cId="1860668214" sldId="291"/>
            <ac:picMk id="21" creationId="{2FC7D366-333D-CB0E-7748-F0D133F67393}"/>
          </ac:picMkLst>
        </pc:picChg>
        <pc:picChg chg="mod">
          <ac:chgData name="Michaela Popelková" userId="4da947f916a43c95" providerId="LiveId" clId="{77178B6B-7E40-470F-BEF3-5E62F7EB4C0A}" dt="2023-01-17T00:49:37.004" v="1449" actId="165"/>
          <ac:picMkLst>
            <pc:docMk/>
            <pc:sldMk cId="1860668214" sldId="291"/>
            <ac:picMk id="23" creationId="{BD57C314-D388-0CCF-51E3-D1B2D2B8DC28}"/>
          </ac:picMkLst>
        </pc:picChg>
        <pc:picChg chg="mod">
          <ac:chgData name="Michaela Popelková" userId="4da947f916a43c95" providerId="LiveId" clId="{77178B6B-7E40-470F-BEF3-5E62F7EB4C0A}" dt="2023-01-17T00:49:37.004" v="1449" actId="165"/>
          <ac:picMkLst>
            <pc:docMk/>
            <pc:sldMk cId="1860668214" sldId="291"/>
            <ac:picMk id="31" creationId="{E5500E8F-689A-A60E-A507-6CD9D12F5E56}"/>
          </ac:picMkLst>
        </pc:picChg>
        <pc:picChg chg="mod">
          <ac:chgData name="Michaela Popelková" userId="4da947f916a43c95" providerId="LiveId" clId="{77178B6B-7E40-470F-BEF3-5E62F7EB4C0A}" dt="2023-01-17T00:49:41.152" v="1451"/>
          <ac:picMkLst>
            <pc:docMk/>
            <pc:sldMk cId="1860668214" sldId="291"/>
            <ac:picMk id="33" creationId="{DD35E127-0D35-8962-BC3B-B7A19FCC2CE8}"/>
          </ac:picMkLst>
        </pc:picChg>
        <pc:picChg chg="mod">
          <ac:chgData name="Michaela Popelková" userId="4da947f916a43c95" providerId="LiveId" clId="{77178B6B-7E40-470F-BEF3-5E62F7EB4C0A}" dt="2023-01-17T00:49:41.152" v="1451"/>
          <ac:picMkLst>
            <pc:docMk/>
            <pc:sldMk cId="1860668214" sldId="291"/>
            <ac:picMk id="35" creationId="{095FC9F3-3F2A-30ED-A278-42C01DB7CDE7}"/>
          </ac:picMkLst>
        </pc:picChg>
      </pc:sldChg>
      <pc:sldChg chg="addSp delSp modSp mod">
        <pc:chgData name="Michaela Popelková" userId="4da947f916a43c95" providerId="LiveId" clId="{77178B6B-7E40-470F-BEF3-5E62F7EB4C0A}" dt="2023-01-17T00:53:09.615" v="1492" actId="164"/>
        <pc:sldMkLst>
          <pc:docMk/>
          <pc:sldMk cId="1787566185" sldId="294"/>
        </pc:sldMkLst>
        <pc:spChg chg="mod topLvl">
          <ac:chgData name="Michaela Popelková" userId="4da947f916a43c95" providerId="LiveId" clId="{77178B6B-7E40-470F-BEF3-5E62F7EB4C0A}" dt="2023-01-17T00:53:09.615" v="1492" actId="164"/>
          <ac:spMkLst>
            <pc:docMk/>
            <pc:sldMk cId="1787566185" sldId="294"/>
            <ac:spMk id="2" creationId="{DE322BCE-0271-4C8E-9878-A7CF42C7A47B}"/>
          </ac:spMkLst>
        </pc:spChg>
        <pc:spChg chg="add mod">
          <ac:chgData name="Michaela Popelková" userId="4da947f916a43c95" providerId="LiveId" clId="{77178B6B-7E40-470F-BEF3-5E62F7EB4C0A}" dt="2023-01-17T00:53:09.615" v="1492" actId="164"/>
          <ac:spMkLst>
            <pc:docMk/>
            <pc:sldMk cId="1787566185" sldId="294"/>
            <ac:spMk id="3" creationId="{0A73BBB5-115D-1C8E-39FE-F5B6F0AF8BA5}"/>
          </ac:spMkLst>
        </pc:spChg>
        <pc:spChg chg="mod topLvl">
          <ac:chgData name="Michaela Popelková" userId="4da947f916a43c95" providerId="LiveId" clId="{77178B6B-7E40-470F-BEF3-5E62F7EB4C0A}" dt="2023-01-17T00:53:09.615" v="1492" actId="164"/>
          <ac:spMkLst>
            <pc:docMk/>
            <pc:sldMk cId="1787566185" sldId="294"/>
            <ac:spMk id="6" creationId="{E5773F6E-E6A2-64D3-729F-D2AE6EB296C8}"/>
          </ac:spMkLst>
        </pc:spChg>
        <pc:spChg chg="mod topLvl">
          <ac:chgData name="Michaela Popelková" userId="4da947f916a43c95" providerId="LiveId" clId="{77178B6B-7E40-470F-BEF3-5E62F7EB4C0A}" dt="2023-01-17T00:53:09.615" v="1492" actId="164"/>
          <ac:spMkLst>
            <pc:docMk/>
            <pc:sldMk cId="1787566185" sldId="294"/>
            <ac:spMk id="7" creationId="{729F0A86-E3C7-458C-7989-4D78456FD655}"/>
          </ac:spMkLst>
        </pc:spChg>
        <pc:spChg chg="mod">
          <ac:chgData name="Michaela Popelková" userId="4da947f916a43c95" providerId="LiveId" clId="{77178B6B-7E40-470F-BEF3-5E62F7EB4C0A}" dt="2023-01-17T00:51:40.125" v="1481"/>
          <ac:spMkLst>
            <pc:docMk/>
            <pc:sldMk cId="1787566185" sldId="294"/>
            <ac:spMk id="10" creationId="{F6BA77E4-73E7-ACC3-2DE0-C413854D65B5}"/>
          </ac:spMkLst>
        </pc:spChg>
        <pc:spChg chg="mod">
          <ac:chgData name="Michaela Popelková" userId="4da947f916a43c95" providerId="LiveId" clId="{77178B6B-7E40-470F-BEF3-5E62F7EB4C0A}" dt="2023-01-17T00:51:40.125" v="1481"/>
          <ac:spMkLst>
            <pc:docMk/>
            <pc:sldMk cId="1787566185" sldId="294"/>
            <ac:spMk id="12" creationId="{239557FC-CC7B-A8C0-48D2-0A80FB33A794}"/>
          </ac:spMkLst>
        </pc:spChg>
        <pc:spChg chg="mod">
          <ac:chgData name="Michaela Popelková" userId="4da947f916a43c95" providerId="LiveId" clId="{77178B6B-7E40-470F-BEF3-5E62F7EB4C0A}" dt="2023-01-17T00:51:40.125" v="1481"/>
          <ac:spMkLst>
            <pc:docMk/>
            <pc:sldMk cId="1787566185" sldId="294"/>
            <ac:spMk id="15" creationId="{E1326D9B-C473-2B4F-EC81-DC833FB42228}"/>
          </ac:spMkLst>
        </pc:spChg>
        <pc:spChg chg="mod">
          <ac:chgData name="Michaela Popelková" userId="4da947f916a43c95" providerId="LiveId" clId="{77178B6B-7E40-470F-BEF3-5E62F7EB4C0A}" dt="2023-01-17T00:51:40.125" v="1481"/>
          <ac:spMkLst>
            <pc:docMk/>
            <pc:sldMk cId="1787566185" sldId="294"/>
            <ac:spMk id="16" creationId="{C6AFA217-065F-0FA9-C8DA-478E21608E0C}"/>
          </ac:spMkLst>
        </pc:spChg>
        <pc:spChg chg="mod">
          <ac:chgData name="Michaela Popelková" userId="4da947f916a43c95" providerId="LiveId" clId="{77178B6B-7E40-470F-BEF3-5E62F7EB4C0A}" dt="2023-01-17T00:51:40.125" v="1481"/>
          <ac:spMkLst>
            <pc:docMk/>
            <pc:sldMk cId="1787566185" sldId="294"/>
            <ac:spMk id="19" creationId="{2BC56109-624F-0BD0-B81B-1F65C67E36A2}"/>
          </ac:spMkLst>
        </pc:spChg>
        <pc:spChg chg="mod">
          <ac:chgData name="Michaela Popelková" userId="4da947f916a43c95" providerId="LiveId" clId="{77178B6B-7E40-470F-BEF3-5E62F7EB4C0A}" dt="2023-01-17T00:51:35.047" v="1479" actId="165"/>
          <ac:spMkLst>
            <pc:docMk/>
            <pc:sldMk cId="1787566185" sldId="294"/>
            <ac:spMk id="22" creationId="{98E5F15E-18BC-FB4D-D221-DDD3B4410E9E}"/>
          </ac:spMkLst>
        </pc:spChg>
        <pc:spChg chg="del">
          <ac:chgData name="Michaela Popelková" userId="4da947f916a43c95" providerId="LiveId" clId="{77178B6B-7E40-470F-BEF3-5E62F7EB4C0A}" dt="2023-01-17T00:51:30.417" v="1478" actId="478"/>
          <ac:spMkLst>
            <pc:docMk/>
            <pc:sldMk cId="1787566185" sldId="294"/>
            <ac:spMk id="23" creationId="{C08B9ED2-8992-2BB4-C012-B6E7DE223F44}"/>
          </ac:spMkLst>
        </pc:spChg>
        <pc:spChg chg="mod topLvl">
          <ac:chgData name="Michaela Popelková" userId="4da947f916a43c95" providerId="LiveId" clId="{77178B6B-7E40-470F-BEF3-5E62F7EB4C0A}" dt="2023-01-17T00:53:09.615" v="1492" actId="164"/>
          <ac:spMkLst>
            <pc:docMk/>
            <pc:sldMk cId="1787566185" sldId="294"/>
            <ac:spMk id="25" creationId="{1390292E-CF4A-4AAE-B8F3-6810A56F228D}"/>
          </ac:spMkLst>
        </pc:spChg>
        <pc:spChg chg="mod topLvl">
          <ac:chgData name="Michaela Popelková" userId="4da947f916a43c95" providerId="LiveId" clId="{77178B6B-7E40-470F-BEF3-5E62F7EB4C0A}" dt="2023-01-17T00:53:09.615" v="1492" actId="164"/>
          <ac:spMkLst>
            <pc:docMk/>
            <pc:sldMk cId="1787566185" sldId="294"/>
            <ac:spMk id="29" creationId="{4486FD7B-9165-4E97-21C8-D800FE244891}"/>
          </ac:spMkLst>
        </pc:spChg>
        <pc:spChg chg="del">
          <ac:chgData name="Michaela Popelková" userId="4da947f916a43c95" providerId="LiveId" clId="{77178B6B-7E40-470F-BEF3-5E62F7EB4C0A}" dt="2023-01-17T00:51:28.330" v="1477" actId="478"/>
          <ac:spMkLst>
            <pc:docMk/>
            <pc:sldMk cId="1787566185" sldId="294"/>
            <ac:spMk id="30" creationId="{9054740D-94A5-E5A6-0202-AB3C2EF266C3}"/>
          </ac:spMkLst>
        </pc:spChg>
        <pc:spChg chg="mod">
          <ac:chgData name="Michaela Popelková" userId="4da947f916a43c95" providerId="LiveId" clId="{77178B6B-7E40-470F-BEF3-5E62F7EB4C0A}" dt="2023-01-17T00:51:35.047" v="1479" actId="165"/>
          <ac:spMkLst>
            <pc:docMk/>
            <pc:sldMk cId="1787566185" sldId="294"/>
            <ac:spMk id="38" creationId="{C26CE912-1F7F-4795-97D0-B7AAA26063C3}"/>
          </ac:spMkLst>
        </pc:spChg>
        <pc:spChg chg="mod">
          <ac:chgData name="Michaela Popelková" userId="4da947f916a43c95" providerId="LiveId" clId="{77178B6B-7E40-470F-BEF3-5E62F7EB4C0A}" dt="2023-01-17T00:51:35.047" v="1479" actId="165"/>
          <ac:spMkLst>
            <pc:docMk/>
            <pc:sldMk cId="1787566185" sldId="294"/>
            <ac:spMk id="39" creationId="{C421172A-70E9-8016-CCF7-7A8BDB924EF5}"/>
          </ac:spMkLst>
        </pc:spChg>
        <pc:spChg chg="mod">
          <ac:chgData name="Michaela Popelková" userId="4da947f916a43c95" providerId="LiveId" clId="{77178B6B-7E40-470F-BEF3-5E62F7EB4C0A}" dt="2023-01-17T00:51:35.047" v="1479" actId="165"/>
          <ac:spMkLst>
            <pc:docMk/>
            <pc:sldMk cId="1787566185" sldId="294"/>
            <ac:spMk id="41" creationId="{7101203C-2259-158A-679E-13CAEB2C90A5}"/>
          </ac:spMkLst>
        </pc:spChg>
        <pc:grpChg chg="add mod">
          <ac:chgData name="Michaela Popelková" userId="4da947f916a43c95" providerId="LiveId" clId="{77178B6B-7E40-470F-BEF3-5E62F7EB4C0A}" dt="2023-01-17T00:53:09.615" v="1492" actId="164"/>
          <ac:grpSpMkLst>
            <pc:docMk/>
            <pc:sldMk cId="1787566185" sldId="294"/>
            <ac:grpSpMk id="4" creationId="{955892C2-1984-145A-A271-251FF56ED21F}"/>
          </ac:grpSpMkLst>
        </pc:grpChg>
        <pc:grpChg chg="del">
          <ac:chgData name="Michaela Popelková" userId="4da947f916a43c95" providerId="LiveId" clId="{77178B6B-7E40-470F-BEF3-5E62F7EB4C0A}" dt="2023-01-17T00:51:28.330" v="1477" actId="478"/>
          <ac:grpSpMkLst>
            <pc:docMk/>
            <pc:sldMk cId="1787566185" sldId="294"/>
            <ac:grpSpMk id="8" creationId="{CBD3DCF2-7AD1-5792-2132-7973A34E41B0}"/>
          </ac:grpSpMkLst>
        </pc:grpChg>
        <pc:grpChg chg="mod topLvl">
          <ac:chgData name="Michaela Popelková" userId="4da947f916a43c95" providerId="LiveId" clId="{77178B6B-7E40-470F-BEF3-5E62F7EB4C0A}" dt="2023-01-17T00:53:09.615" v="1492" actId="164"/>
          <ac:grpSpMkLst>
            <pc:docMk/>
            <pc:sldMk cId="1787566185" sldId="294"/>
            <ac:grpSpMk id="9" creationId="{49637A07-81DB-DA73-0F19-627692D4AAD5}"/>
          </ac:grpSpMkLst>
        </pc:grpChg>
        <pc:grpChg chg="add mod">
          <ac:chgData name="Michaela Popelková" userId="4da947f916a43c95" providerId="LiveId" clId="{77178B6B-7E40-470F-BEF3-5E62F7EB4C0A}" dt="2023-01-17T00:53:09.615" v="1492" actId="164"/>
          <ac:grpSpMkLst>
            <pc:docMk/>
            <pc:sldMk cId="1787566185" sldId="294"/>
            <ac:grpSpMk id="14" creationId="{A57822E6-9FAA-DD6B-6CCB-95ADA260C41A}"/>
          </ac:grpSpMkLst>
        </pc:grpChg>
        <pc:grpChg chg="mod">
          <ac:chgData name="Michaela Popelková" userId="4da947f916a43c95" providerId="LiveId" clId="{77178B6B-7E40-470F-BEF3-5E62F7EB4C0A}" dt="2023-01-17T00:51:40.125" v="1481"/>
          <ac:grpSpMkLst>
            <pc:docMk/>
            <pc:sldMk cId="1787566185" sldId="294"/>
            <ac:grpSpMk id="17" creationId="{3745114C-81DA-8229-C6D5-B96F6F21B125}"/>
          </ac:grpSpMkLst>
        </pc:grpChg>
        <pc:grpChg chg="add mod">
          <ac:chgData name="Michaela Popelková" userId="4da947f916a43c95" providerId="LiveId" clId="{77178B6B-7E40-470F-BEF3-5E62F7EB4C0A}" dt="2023-01-17T00:53:09.615" v="1492" actId="164"/>
          <ac:grpSpMkLst>
            <pc:docMk/>
            <pc:sldMk cId="1787566185" sldId="294"/>
            <ac:grpSpMk id="21" creationId="{A579CDBB-B5B4-76BD-4AC5-5A780AA460A2}"/>
          </ac:grpSpMkLst>
        </pc:grpChg>
        <pc:grpChg chg="del mod topLvl">
          <ac:chgData name="Michaela Popelková" userId="4da947f916a43c95" providerId="LiveId" clId="{77178B6B-7E40-470F-BEF3-5E62F7EB4C0A}" dt="2023-01-17T00:51:38.788" v="1480" actId="478"/>
          <ac:grpSpMkLst>
            <pc:docMk/>
            <pc:sldMk cId="1787566185" sldId="294"/>
            <ac:grpSpMk id="34" creationId="{30AF6ACD-7824-7332-C3B4-A573DB93AA82}"/>
          </ac:grpSpMkLst>
        </pc:grpChg>
        <pc:grpChg chg="mod">
          <ac:chgData name="Michaela Popelková" userId="4da947f916a43c95" providerId="LiveId" clId="{77178B6B-7E40-470F-BEF3-5E62F7EB4C0A}" dt="2023-01-17T00:51:35.047" v="1479" actId="165"/>
          <ac:grpSpMkLst>
            <pc:docMk/>
            <pc:sldMk cId="1787566185" sldId="294"/>
            <ac:grpSpMk id="35" creationId="{1AB812F7-95B9-FF48-CCB6-7CA68A0A4BDE}"/>
          </ac:grpSpMkLst>
        </pc:grpChg>
        <pc:grpChg chg="mod">
          <ac:chgData name="Michaela Popelková" userId="4da947f916a43c95" providerId="LiveId" clId="{77178B6B-7E40-470F-BEF3-5E62F7EB4C0A}" dt="2023-01-17T00:51:35.047" v="1479" actId="165"/>
          <ac:grpSpMkLst>
            <pc:docMk/>
            <pc:sldMk cId="1787566185" sldId="294"/>
            <ac:grpSpMk id="40" creationId="{7CF88DF8-53B7-ADBE-2935-AFF1F95DF7B2}"/>
          </ac:grpSpMkLst>
        </pc:grpChg>
        <pc:grpChg chg="del">
          <ac:chgData name="Michaela Popelková" userId="4da947f916a43c95" providerId="LiveId" clId="{77178B6B-7E40-470F-BEF3-5E62F7EB4C0A}" dt="2023-01-17T00:51:35.047" v="1479" actId="165"/>
          <ac:grpSpMkLst>
            <pc:docMk/>
            <pc:sldMk cId="1787566185" sldId="294"/>
            <ac:grpSpMk id="43" creationId="{D0267DC0-C535-B24D-A05E-96D26C91AD18}"/>
          </ac:grpSpMkLst>
        </pc:grpChg>
        <pc:picChg chg="mod topLvl">
          <ac:chgData name="Michaela Popelková" userId="4da947f916a43c95" providerId="LiveId" clId="{77178B6B-7E40-470F-BEF3-5E62F7EB4C0A}" dt="2023-01-17T00:53:09.615" v="1492" actId="164"/>
          <ac:picMkLst>
            <pc:docMk/>
            <pc:sldMk cId="1787566185" sldId="294"/>
            <ac:picMk id="5" creationId="{5F050A8A-326E-D4CD-3371-251DDCCC4D06}"/>
          </ac:picMkLst>
        </pc:picChg>
        <pc:picChg chg="mod topLvl">
          <ac:chgData name="Michaela Popelková" userId="4da947f916a43c95" providerId="LiveId" clId="{77178B6B-7E40-470F-BEF3-5E62F7EB4C0A}" dt="2023-01-17T00:53:09.615" v="1492" actId="164"/>
          <ac:picMkLst>
            <pc:docMk/>
            <pc:sldMk cId="1787566185" sldId="294"/>
            <ac:picMk id="11" creationId="{8A690FFC-0D18-1EF4-2257-7739307B6027}"/>
          </ac:picMkLst>
        </pc:picChg>
        <pc:picChg chg="mod">
          <ac:chgData name="Michaela Popelková" userId="4da947f916a43c95" providerId="LiveId" clId="{77178B6B-7E40-470F-BEF3-5E62F7EB4C0A}" dt="2023-01-17T00:51:40.125" v="1481"/>
          <ac:picMkLst>
            <pc:docMk/>
            <pc:sldMk cId="1787566185" sldId="294"/>
            <ac:picMk id="13" creationId="{B3092393-D609-8540-52EE-37FF7221FC85}"/>
          </ac:picMkLst>
        </pc:picChg>
        <pc:picChg chg="mod">
          <ac:chgData name="Michaela Popelková" userId="4da947f916a43c95" providerId="LiveId" clId="{77178B6B-7E40-470F-BEF3-5E62F7EB4C0A}" dt="2023-01-17T00:51:40.125" v="1481"/>
          <ac:picMkLst>
            <pc:docMk/>
            <pc:sldMk cId="1787566185" sldId="294"/>
            <ac:picMk id="18" creationId="{E074D7F5-495C-0926-31F2-6E21435E2D1E}"/>
          </ac:picMkLst>
        </pc:picChg>
        <pc:picChg chg="mod">
          <ac:chgData name="Michaela Popelková" userId="4da947f916a43c95" providerId="LiveId" clId="{77178B6B-7E40-470F-BEF3-5E62F7EB4C0A}" dt="2023-01-17T00:51:40.125" v="1481"/>
          <ac:picMkLst>
            <pc:docMk/>
            <pc:sldMk cId="1787566185" sldId="294"/>
            <ac:picMk id="20" creationId="{1BE47B92-AB39-1AC6-71E6-CB035CCD6429}"/>
          </ac:picMkLst>
        </pc:picChg>
        <pc:picChg chg="mod">
          <ac:chgData name="Michaela Popelková" userId="4da947f916a43c95" providerId="LiveId" clId="{77178B6B-7E40-470F-BEF3-5E62F7EB4C0A}" dt="2023-01-17T00:51:35.047" v="1479" actId="165"/>
          <ac:picMkLst>
            <pc:docMk/>
            <pc:sldMk cId="1787566185" sldId="294"/>
            <ac:picMk id="24" creationId="{E7ECB256-19CD-8F15-4A82-4A856C187411}"/>
          </ac:picMkLst>
        </pc:picChg>
        <pc:picChg chg="mod topLvl">
          <ac:chgData name="Michaela Popelková" userId="4da947f916a43c95" providerId="LiveId" clId="{77178B6B-7E40-470F-BEF3-5E62F7EB4C0A}" dt="2023-01-17T00:53:09.615" v="1492" actId="164"/>
          <ac:picMkLst>
            <pc:docMk/>
            <pc:sldMk cId="1787566185" sldId="294"/>
            <ac:picMk id="36" creationId="{FB29AFB2-721B-6484-3CB9-08B4D5E9C070}"/>
          </ac:picMkLst>
        </pc:picChg>
        <pc:picChg chg="mod">
          <ac:chgData name="Michaela Popelková" userId="4da947f916a43c95" providerId="LiveId" clId="{77178B6B-7E40-470F-BEF3-5E62F7EB4C0A}" dt="2023-01-17T00:51:35.047" v="1479" actId="165"/>
          <ac:picMkLst>
            <pc:docMk/>
            <pc:sldMk cId="1787566185" sldId="294"/>
            <ac:picMk id="37" creationId="{800CDB3C-49CB-951D-2688-7DC4E2A7CA9D}"/>
          </ac:picMkLst>
        </pc:picChg>
        <pc:picChg chg="mod">
          <ac:chgData name="Michaela Popelková" userId="4da947f916a43c95" providerId="LiveId" clId="{77178B6B-7E40-470F-BEF3-5E62F7EB4C0A}" dt="2023-01-17T00:51:35.047" v="1479" actId="165"/>
          <ac:picMkLst>
            <pc:docMk/>
            <pc:sldMk cId="1787566185" sldId="294"/>
            <ac:picMk id="42" creationId="{E26CC454-A226-4C37-DE70-E9C6C56B8C57}"/>
          </ac:picMkLst>
        </pc:picChg>
      </pc:sldChg>
      <pc:sldChg chg="addSp delSp modSp mod">
        <pc:chgData name="Michaela Popelková" userId="4da947f916a43c95" providerId="LiveId" clId="{77178B6B-7E40-470F-BEF3-5E62F7EB4C0A}" dt="2023-01-17T00:53:53.495" v="1499" actId="164"/>
        <pc:sldMkLst>
          <pc:docMk/>
          <pc:sldMk cId="2370978212" sldId="295"/>
        </pc:sldMkLst>
        <pc:spChg chg="mod topLvl">
          <ac:chgData name="Michaela Popelková" userId="4da947f916a43c95" providerId="LiveId" clId="{77178B6B-7E40-470F-BEF3-5E62F7EB4C0A}" dt="2023-01-17T00:53:53.495" v="1499" actId="164"/>
          <ac:spMkLst>
            <pc:docMk/>
            <pc:sldMk cId="2370978212" sldId="295"/>
            <ac:spMk id="2" creationId="{DE322BCE-0271-4C8E-9878-A7CF42C7A47B}"/>
          </ac:spMkLst>
        </pc:spChg>
        <pc:spChg chg="add mod">
          <ac:chgData name="Michaela Popelková" userId="4da947f916a43c95" providerId="LiveId" clId="{77178B6B-7E40-470F-BEF3-5E62F7EB4C0A}" dt="2023-01-17T00:53:53.495" v="1499" actId="164"/>
          <ac:spMkLst>
            <pc:docMk/>
            <pc:sldMk cId="2370978212" sldId="295"/>
            <ac:spMk id="3" creationId="{408CA5D3-C166-13D2-1951-7A02BB8CA70A}"/>
          </ac:spMkLst>
        </pc:spChg>
        <pc:spChg chg="mod topLvl">
          <ac:chgData name="Michaela Popelková" userId="4da947f916a43c95" providerId="LiveId" clId="{77178B6B-7E40-470F-BEF3-5E62F7EB4C0A}" dt="2023-01-17T00:53:53.495" v="1499" actId="164"/>
          <ac:spMkLst>
            <pc:docMk/>
            <pc:sldMk cId="2370978212" sldId="295"/>
            <ac:spMk id="4" creationId="{5A69AA1B-E961-5018-6309-6CA32B239D97}"/>
          </ac:spMkLst>
        </pc:spChg>
        <pc:spChg chg="mod topLvl">
          <ac:chgData name="Michaela Popelková" userId="4da947f916a43c95" providerId="LiveId" clId="{77178B6B-7E40-470F-BEF3-5E62F7EB4C0A}" dt="2023-01-17T00:53:53.495" v="1499" actId="164"/>
          <ac:spMkLst>
            <pc:docMk/>
            <pc:sldMk cId="2370978212" sldId="295"/>
            <ac:spMk id="6" creationId="{758B7A70-46AD-2E7D-6460-829755282C05}"/>
          </ac:spMkLst>
        </pc:spChg>
        <pc:spChg chg="mod">
          <ac:chgData name="Michaela Popelková" userId="4da947f916a43c95" providerId="LiveId" clId="{77178B6B-7E40-470F-BEF3-5E62F7EB4C0A}" dt="2023-01-17T00:49:23.362" v="1446"/>
          <ac:spMkLst>
            <pc:docMk/>
            <pc:sldMk cId="2370978212" sldId="295"/>
            <ac:spMk id="11" creationId="{ED662A78-4818-891C-79EF-9839DE7E35FC}"/>
          </ac:spMkLst>
        </pc:spChg>
        <pc:spChg chg="mod">
          <ac:chgData name="Michaela Popelková" userId="4da947f916a43c95" providerId="LiveId" clId="{77178B6B-7E40-470F-BEF3-5E62F7EB4C0A}" dt="2023-01-17T00:49:23.362" v="1446"/>
          <ac:spMkLst>
            <pc:docMk/>
            <pc:sldMk cId="2370978212" sldId="295"/>
            <ac:spMk id="12" creationId="{9A792D8F-B693-6C4D-7AC8-E1E797B994D7}"/>
          </ac:spMkLst>
        </pc:spChg>
        <pc:spChg chg="mod">
          <ac:chgData name="Michaela Popelková" userId="4da947f916a43c95" providerId="LiveId" clId="{77178B6B-7E40-470F-BEF3-5E62F7EB4C0A}" dt="2023-01-17T00:49:23.362" v="1446"/>
          <ac:spMkLst>
            <pc:docMk/>
            <pc:sldMk cId="2370978212" sldId="295"/>
            <ac:spMk id="15" creationId="{B3F74A95-57D2-7CB4-0AFD-5EBFC4E04CDD}"/>
          </ac:spMkLst>
        </pc:spChg>
        <pc:spChg chg="mod">
          <ac:chgData name="Michaela Popelková" userId="4da947f916a43c95" providerId="LiveId" clId="{77178B6B-7E40-470F-BEF3-5E62F7EB4C0A}" dt="2023-01-17T00:49:23.362" v="1446"/>
          <ac:spMkLst>
            <pc:docMk/>
            <pc:sldMk cId="2370978212" sldId="295"/>
            <ac:spMk id="16" creationId="{C1CA2FA5-D13F-3E7F-328D-1EE65F02D3BF}"/>
          </ac:spMkLst>
        </pc:spChg>
        <pc:spChg chg="mod">
          <ac:chgData name="Michaela Popelková" userId="4da947f916a43c95" providerId="LiveId" clId="{77178B6B-7E40-470F-BEF3-5E62F7EB4C0A}" dt="2023-01-17T00:49:09.916" v="1442" actId="165"/>
          <ac:spMkLst>
            <pc:docMk/>
            <pc:sldMk cId="2370978212" sldId="295"/>
            <ac:spMk id="18" creationId="{78F9B10F-CC5E-D5BC-EB60-3EC8EC20FD18}"/>
          </ac:spMkLst>
        </pc:spChg>
        <pc:spChg chg="del mod">
          <ac:chgData name="Michaela Popelková" userId="4da947f916a43c95" providerId="LiveId" clId="{77178B6B-7E40-470F-BEF3-5E62F7EB4C0A}" dt="2023-01-17T00:49:19.775" v="1444" actId="478"/>
          <ac:spMkLst>
            <pc:docMk/>
            <pc:sldMk cId="2370978212" sldId="295"/>
            <ac:spMk id="22" creationId="{AC6EBD47-C400-9268-DE6D-85D4F185E16A}"/>
          </ac:spMkLst>
        </pc:spChg>
        <pc:spChg chg="mod topLvl">
          <ac:chgData name="Michaela Popelková" userId="4da947f916a43c95" providerId="LiveId" clId="{77178B6B-7E40-470F-BEF3-5E62F7EB4C0A}" dt="2023-01-17T00:53:53.495" v="1499" actId="164"/>
          <ac:spMkLst>
            <pc:docMk/>
            <pc:sldMk cId="2370978212" sldId="295"/>
            <ac:spMk id="24" creationId="{8B05C15B-D83F-1A2E-A485-94E0CFD56D3C}"/>
          </ac:spMkLst>
        </pc:spChg>
        <pc:spChg chg="mod topLvl">
          <ac:chgData name="Michaela Popelková" userId="4da947f916a43c95" providerId="LiveId" clId="{77178B6B-7E40-470F-BEF3-5E62F7EB4C0A}" dt="2023-01-17T00:53:53.495" v="1499" actId="164"/>
          <ac:spMkLst>
            <pc:docMk/>
            <pc:sldMk cId="2370978212" sldId="295"/>
            <ac:spMk id="25" creationId="{1390292E-CF4A-4AAE-B8F3-6810A56F228D}"/>
          </ac:spMkLst>
        </pc:spChg>
        <pc:spChg chg="del mod topLvl">
          <ac:chgData name="Michaela Popelková" userId="4da947f916a43c95" providerId="LiveId" clId="{77178B6B-7E40-470F-BEF3-5E62F7EB4C0A}" dt="2023-01-17T00:49:15.925" v="1443" actId="478"/>
          <ac:spMkLst>
            <pc:docMk/>
            <pc:sldMk cId="2370978212" sldId="295"/>
            <ac:spMk id="26" creationId="{0B43AA91-2480-E117-7415-01A2C5830EC3}"/>
          </ac:spMkLst>
        </pc:spChg>
        <pc:spChg chg="mod">
          <ac:chgData name="Michaela Popelková" userId="4da947f916a43c95" providerId="LiveId" clId="{77178B6B-7E40-470F-BEF3-5E62F7EB4C0A}" dt="2023-01-17T00:49:09.916" v="1442" actId="165"/>
          <ac:spMkLst>
            <pc:docMk/>
            <pc:sldMk cId="2370978212" sldId="295"/>
            <ac:spMk id="27" creationId="{DC4599D5-3152-C841-FDAF-8AF808518722}"/>
          </ac:spMkLst>
        </pc:spChg>
        <pc:spChg chg="mod">
          <ac:chgData name="Michaela Popelková" userId="4da947f916a43c95" providerId="LiveId" clId="{77178B6B-7E40-470F-BEF3-5E62F7EB4C0A}" dt="2023-01-17T00:49:09.916" v="1442" actId="165"/>
          <ac:spMkLst>
            <pc:docMk/>
            <pc:sldMk cId="2370978212" sldId="295"/>
            <ac:spMk id="28" creationId="{E9CA2E5F-2D75-B920-AC64-BC580949B898}"/>
          </ac:spMkLst>
        </pc:spChg>
        <pc:spChg chg="mod">
          <ac:chgData name="Michaela Popelková" userId="4da947f916a43c95" providerId="LiveId" clId="{77178B6B-7E40-470F-BEF3-5E62F7EB4C0A}" dt="2023-01-17T00:49:09.916" v="1442" actId="165"/>
          <ac:spMkLst>
            <pc:docMk/>
            <pc:sldMk cId="2370978212" sldId="295"/>
            <ac:spMk id="30" creationId="{EC1F8740-81E7-F51F-33E8-CC05A8A974D9}"/>
          </ac:spMkLst>
        </pc:spChg>
        <pc:spChg chg="mod">
          <ac:chgData name="Michaela Popelková" userId="4da947f916a43c95" providerId="LiveId" clId="{77178B6B-7E40-470F-BEF3-5E62F7EB4C0A}" dt="2023-01-17T00:49:23.362" v="1446"/>
          <ac:spMkLst>
            <pc:docMk/>
            <pc:sldMk cId="2370978212" sldId="295"/>
            <ac:spMk id="34" creationId="{76C62258-E54C-CE90-5C2F-E16D2BF3249F}"/>
          </ac:spMkLst>
        </pc:spChg>
        <pc:grpChg chg="del mod topLvl">
          <ac:chgData name="Michaela Popelková" userId="4da947f916a43c95" providerId="LiveId" clId="{77178B6B-7E40-470F-BEF3-5E62F7EB4C0A}" dt="2023-01-17T00:49:15.925" v="1443" actId="478"/>
          <ac:grpSpMkLst>
            <pc:docMk/>
            <pc:sldMk cId="2370978212" sldId="295"/>
            <ac:grpSpMk id="7" creationId="{EF4F26C1-66AA-E8D9-9C0D-9F06A67F2C62}"/>
          </ac:grpSpMkLst>
        </pc:grpChg>
        <pc:grpChg chg="mod topLvl">
          <ac:chgData name="Michaela Popelková" userId="4da947f916a43c95" providerId="LiveId" clId="{77178B6B-7E40-470F-BEF3-5E62F7EB4C0A}" dt="2023-01-17T00:53:53.495" v="1499" actId="164"/>
          <ac:grpSpMkLst>
            <pc:docMk/>
            <pc:sldMk cId="2370978212" sldId="295"/>
            <ac:grpSpMk id="8" creationId="{E698D4AA-3725-BB5C-E26F-A761BD96D5F8}"/>
          </ac:grpSpMkLst>
        </pc:grpChg>
        <pc:grpChg chg="add mod">
          <ac:chgData name="Michaela Popelková" userId="4da947f916a43c95" providerId="LiveId" clId="{77178B6B-7E40-470F-BEF3-5E62F7EB4C0A}" dt="2023-01-17T00:53:53.495" v="1499" actId="164"/>
          <ac:grpSpMkLst>
            <pc:docMk/>
            <pc:sldMk cId="2370978212" sldId="295"/>
            <ac:grpSpMk id="9" creationId="{CCD8CE0E-D009-4E74-3C25-8D57353299E4}"/>
          </ac:grpSpMkLst>
        </pc:grpChg>
        <pc:grpChg chg="add mod">
          <ac:chgData name="Michaela Popelková" userId="4da947f916a43c95" providerId="LiveId" clId="{77178B6B-7E40-470F-BEF3-5E62F7EB4C0A}" dt="2023-01-17T00:53:53.495" v="1499" actId="164"/>
          <ac:grpSpMkLst>
            <pc:docMk/>
            <pc:sldMk cId="2370978212" sldId="295"/>
            <ac:grpSpMk id="14" creationId="{5916544A-0051-DAFF-2CC2-D5D953FF2AE0}"/>
          </ac:grpSpMkLst>
        </pc:grpChg>
        <pc:grpChg chg="mod">
          <ac:chgData name="Michaela Popelková" userId="4da947f916a43c95" providerId="LiveId" clId="{77178B6B-7E40-470F-BEF3-5E62F7EB4C0A}" dt="2023-01-17T00:49:23.362" v="1446"/>
          <ac:grpSpMkLst>
            <pc:docMk/>
            <pc:sldMk cId="2370978212" sldId="295"/>
            <ac:grpSpMk id="17" creationId="{2FBC3242-7D5B-44D9-AF55-0FB939E607D9}"/>
          </ac:grpSpMkLst>
        </pc:grpChg>
        <pc:grpChg chg="del mod topLvl">
          <ac:chgData name="Michaela Popelková" userId="4da947f916a43c95" providerId="LiveId" clId="{77178B6B-7E40-470F-BEF3-5E62F7EB4C0A}" dt="2023-01-17T00:49:21.644" v="1445" actId="478"/>
          <ac:grpSpMkLst>
            <pc:docMk/>
            <pc:sldMk cId="2370978212" sldId="295"/>
            <ac:grpSpMk id="19" creationId="{26BB15DB-5353-FC3F-BFED-25A2E172B075}"/>
          </ac:grpSpMkLst>
        </pc:grpChg>
        <pc:grpChg chg="mod">
          <ac:chgData name="Michaela Popelková" userId="4da947f916a43c95" providerId="LiveId" clId="{77178B6B-7E40-470F-BEF3-5E62F7EB4C0A}" dt="2023-01-17T00:49:09.916" v="1442" actId="165"/>
          <ac:grpSpMkLst>
            <pc:docMk/>
            <pc:sldMk cId="2370978212" sldId="295"/>
            <ac:grpSpMk id="20" creationId="{1CE9CEFD-6725-703A-2F18-C7775D59BEF0}"/>
          </ac:grpSpMkLst>
        </pc:grpChg>
        <pc:grpChg chg="mod">
          <ac:chgData name="Michaela Popelková" userId="4da947f916a43c95" providerId="LiveId" clId="{77178B6B-7E40-470F-BEF3-5E62F7EB4C0A}" dt="2023-01-17T00:49:09.916" v="1442" actId="165"/>
          <ac:grpSpMkLst>
            <pc:docMk/>
            <pc:sldMk cId="2370978212" sldId="295"/>
            <ac:grpSpMk id="29" creationId="{52FA4557-09FD-0362-8295-7BF1B8CBDC8F}"/>
          </ac:grpSpMkLst>
        </pc:grpChg>
        <pc:grpChg chg="del">
          <ac:chgData name="Michaela Popelková" userId="4da947f916a43c95" providerId="LiveId" clId="{77178B6B-7E40-470F-BEF3-5E62F7EB4C0A}" dt="2023-01-17T00:49:09.916" v="1442" actId="165"/>
          <ac:grpSpMkLst>
            <pc:docMk/>
            <pc:sldMk cId="2370978212" sldId="295"/>
            <ac:grpSpMk id="32" creationId="{52667D0F-3C8B-0A7A-8A0F-6E97945DE919}"/>
          </ac:grpSpMkLst>
        </pc:grpChg>
        <pc:grpChg chg="add mod">
          <ac:chgData name="Michaela Popelková" userId="4da947f916a43c95" providerId="LiveId" clId="{77178B6B-7E40-470F-BEF3-5E62F7EB4C0A}" dt="2023-01-17T00:53:53.495" v="1499" actId="164"/>
          <ac:grpSpMkLst>
            <pc:docMk/>
            <pc:sldMk cId="2370978212" sldId="295"/>
            <ac:grpSpMk id="36" creationId="{A2AA136E-EF1B-B796-F68B-0068B9E9F76B}"/>
          </ac:grpSpMkLst>
        </pc:grpChg>
        <pc:picChg chg="mod topLvl">
          <ac:chgData name="Michaela Popelková" userId="4da947f916a43c95" providerId="LiveId" clId="{77178B6B-7E40-470F-BEF3-5E62F7EB4C0A}" dt="2023-01-17T00:53:53.495" v="1499" actId="164"/>
          <ac:picMkLst>
            <pc:docMk/>
            <pc:sldMk cId="2370978212" sldId="295"/>
            <ac:picMk id="5" creationId="{0EDDF93F-19AD-A657-C8B6-8561733269A7}"/>
          </ac:picMkLst>
        </pc:picChg>
        <pc:picChg chg="mod topLvl">
          <ac:chgData name="Michaela Popelková" userId="4da947f916a43c95" providerId="LiveId" clId="{77178B6B-7E40-470F-BEF3-5E62F7EB4C0A}" dt="2023-01-17T00:53:53.495" v="1499" actId="164"/>
          <ac:picMkLst>
            <pc:docMk/>
            <pc:sldMk cId="2370978212" sldId="295"/>
            <ac:picMk id="10" creationId="{E83181D6-81C6-7039-456F-394F10BD7188}"/>
          </ac:picMkLst>
        </pc:picChg>
        <pc:picChg chg="mod">
          <ac:chgData name="Michaela Popelková" userId="4da947f916a43c95" providerId="LiveId" clId="{77178B6B-7E40-470F-BEF3-5E62F7EB4C0A}" dt="2023-01-17T00:49:23.362" v="1446"/>
          <ac:picMkLst>
            <pc:docMk/>
            <pc:sldMk cId="2370978212" sldId="295"/>
            <ac:picMk id="13" creationId="{E4515211-3AC0-22CC-26C3-CEBE2CF14085}"/>
          </ac:picMkLst>
        </pc:picChg>
        <pc:picChg chg="mod">
          <ac:chgData name="Michaela Popelková" userId="4da947f916a43c95" providerId="LiveId" clId="{77178B6B-7E40-470F-BEF3-5E62F7EB4C0A}" dt="2023-01-17T00:49:09.916" v="1442" actId="165"/>
          <ac:picMkLst>
            <pc:docMk/>
            <pc:sldMk cId="2370978212" sldId="295"/>
            <ac:picMk id="21" creationId="{0E80BF70-9B3A-D170-7179-A09ECF96BF8D}"/>
          </ac:picMkLst>
        </pc:picChg>
        <pc:picChg chg="mod">
          <ac:chgData name="Michaela Popelková" userId="4da947f916a43c95" providerId="LiveId" clId="{77178B6B-7E40-470F-BEF3-5E62F7EB4C0A}" dt="2023-01-17T00:49:09.916" v="1442" actId="165"/>
          <ac:picMkLst>
            <pc:docMk/>
            <pc:sldMk cId="2370978212" sldId="295"/>
            <ac:picMk id="23" creationId="{864F5769-D462-BFA1-5127-5A7BE2B79982}"/>
          </ac:picMkLst>
        </pc:picChg>
        <pc:picChg chg="mod">
          <ac:chgData name="Michaela Popelková" userId="4da947f916a43c95" providerId="LiveId" clId="{77178B6B-7E40-470F-BEF3-5E62F7EB4C0A}" dt="2023-01-17T00:49:09.916" v="1442" actId="165"/>
          <ac:picMkLst>
            <pc:docMk/>
            <pc:sldMk cId="2370978212" sldId="295"/>
            <ac:picMk id="31" creationId="{0D755F8A-9ED9-2F65-ADA5-F27C360AC3EC}"/>
          </ac:picMkLst>
        </pc:picChg>
        <pc:picChg chg="mod">
          <ac:chgData name="Michaela Popelková" userId="4da947f916a43c95" providerId="LiveId" clId="{77178B6B-7E40-470F-BEF3-5E62F7EB4C0A}" dt="2023-01-17T00:49:23.362" v="1446"/>
          <ac:picMkLst>
            <pc:docMk/>
            <pc:sldMk cId="2370978212" sldId="295"/>
            <ac:picMk id="33" creationId="{6F8C6042-AE30-F8DA-3A88-9CCCB8FCF96F}"/>
          </ac:picMkLst>
        </pc:picChg>
        <pc:picChg chg="mod">
          <ac:chgData name="Michaela Popelková" userId="4da947f916a43c95" providerId="LiveId" clId="{77178B6B-7E40-470F-BEF3-5E62F7EB4C0A}" dt="2023-01-17T00:49:23.362" v="1446"/>
          <ac:picMkLst>
            <pc:docMk/>
            <pc:sldMk cId="2370978212" sldId="295"/>
            <ac:picMk id="35" creationId="{5618EE82-EA02-7953-34C3-89E973E5FFE9}"/>
          </ac:picMkLst>
        </pc:picChg>
      </pc:sldChg>
      <pc:sldChg chg="del">
        <pc:chgData name="Michaela Popelková" userId="4da947f916a43c95" providerId="LiveId" clId="{77178B6B-7E40-470F-BEF3-5E62F7EB4C0A}" dt="2023-01-17T00:30:52.104" v="165" actId="47"/>
        <pc:sldMkLst>
          <pc:docMk/>
          <pc:sldMk cId="3145362673" sldId="29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16/01/2023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0.jpeg"/><Relationship Id="rId7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A6A74F7-2A43-D21C-A42B-E8B577BDE462}"/>
              </a:ext>
            </a:extLst>
          </p:cNvPr>
          <p:cNvGrpSpPr/>
          <p:nvPr/>
        </p:nvGrpSpPr>
        <p:grpSpPr>
          <a:xfrm>
            <a:off x="-10968" y="153870"/>
            <a:ext cx="6868968" cy="9902691"/>
            <a:chOff x="-10968" y="153870"/>
            <a:chExt cx="6868968" cy="9902691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F7ECA4E-66A6-A4C7-99EF-195DB43D667A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42C28B6-D7AE-BFAE-5407-4375B603301A}"/>
                </a:ext>
              </a:extLst>
            </p:cNvPr>
            <p:cNvGrpSpPr/>
            <p:nvPr/>
          </p:nvGrpSpPr>
          <p:grpSpPr>
            <a:xfrm>
              <a:off x="2459587" y="375565"/>
              <a:ext cx="1946763" cy="2224395"/>
              <a:chOff x="2459587" y="375565"/>
              <a:chExt cx="1946763" cy="2224395"/>
            </a:xfrm>
          </p:grpSpPr>
          <p:sp>
            <p:nvSpPr>
              <p:cNvPr id="47" name="Ovaal 41">
                <a:extLst>
                  <a:ext uri="{FF2B5EF4-FFF2-40B4-BE49-F238E27FC236}">
                    <a16:creationId xmlns:a16="http://schemas.microsoft.com/office/drawing/2014/main" id="{EF7D55F8-CA01-8329-6C5D-A4F715D5571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7">
                <a:extLst>
                  <a:ext uri="{FF2B5EF4-FFF2-40B4-BE49-F238E27FC236}">
                    <a16:creationId xmlns:a16="http://schemas.microsoft.com/office/drawing/2014/main" id="{3B7972DD-22E5-CF6D-95D3-5F29FFC17193}"/>
                  </a:ext>
                </a:extLst>
              </p:cNvPr>
              <p:cNvSpPr txBox="1"/>
              <p:nvPr/>
            </p:nvSpPr>
            <p:spPr>
              <a:xfrm>
                <a:off x="2459587" y="953405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STRAVUJTE SE ZDRAV</a:t>
                </a:r>
                <a:r>
                  <a:rPr lang="cs-CZ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Ě</a:t>
                </a:r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3" name="Picture 2" descr="Icon&#10;&#10;Description automatically generated">
                <a:extLst>
                  <a:ext uri="{FF2B5EF4-FFF2-40B4-BE49-F238E27FC236}">
                    <a16:creationId xmlns:a16="http://schemas.microsoft.com/office/drawing/2014/main" id="{B0385C58-211B-D92E-E422-8A47B49461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A93C6C2-631B-EDCF-29A0-8F971D19AF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8F6FDA0-98A1-0751-6009-2678642E207E}"/>
                </a:ext>
              </a:extLst>
            </p:cNvPr>
            <p:cNvSpPr txBox="1"/>
            <p:nvPr/>
          </p:nvSpPr>
          <p:spPr>
            <a:xfrm>
              <a:off x="132258" y="4861397"/>
              <a:ext cx="658641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91B512"/>
                </a:solidFill>
              </a:endParaRPr>
            </a:p>
            <a:p>
              <a:pPr algn="ctr"/>
              <a:r>
                <a:rPr lang="en-US" sz="3200" b="1" dirty="0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Sd</a:t>
              </a:r>
              <a:r>
                <a:rPr lang="cs-CZ" sz="3200" b="1" dirty="0" err="1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ělení</a:t>
              </a:r>
              <a:r>
                <a:rPr lang="cs-CZ" sz="3200" b="1" dirty="0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pro širokou veřejnost</a:t>
              </a:r>
              <a:endParaRPr lang="en-GB" sz="3200" b="1" dirty="0">
                <a:solidFill>
                  <a:srgbClr val="91B51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75B3E57A-29DE-7C09-5031-D0FD27580BF9}"/>
                </a:ext>
              </a:extLst>
            </p:cNvPr>
            <p:cNvGrpSpPr/>
            <p:nvPr/>
          </p:nvGrpSpPr>
          <p:grpSpPr>
            <a:xfrm>
              <a:off x="-10968" y="9149699"/>
              <a:ext cx="6868968" cy="906862"/>
              <a:chOff x="-10968" y="9113699"/>
              <a:chExt cx="6868968" cy="906862"/>
            </a:xfrm>
          </p:grpSpPr>
          <p:sp>
            <p:nvSpPr>
              <p:cNvPr id="30" name="Rectangle 30">
                <a:extLst>
                  <a:ext uri="{FF2B5EF4-FFF2-40B4-BE49-F238E27FC236}">
                    <a16:creationId xmlns:a16="http://schemas.microsoft.com/office/drawing/2014/main" id="{CE471E40-EB78-3C99-BC44-875CC4BF8927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31" name="TextBox 31">
                <a:extLst>
                  <a:ext uri="{FF2B5EF4-FFF2-40B4-BE49-F238E27FC236}">
                    <a16:creationId xmlns:a16="http://schemas.microsoft.com/office/drawing/2014/main" id="{00E06831-6007-B6AC-CFB3-5D3405C469E2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cs-CZ" sz="1200" b="1" dirty="0">
                    <a:solidFill>
                      <a:srgbClr val="91B512"/>
                    </a:solidFill>
                    <a:effectLst/>
                  </a:rPr>
                  <a:t>Kampaň </a:t>
                </a:r>
                <a:r>
                  <a:rPr lang="cs-CZ" sz="1200" b="1" dirty="0" err="1">
                    <a:solidFill>
                      <a:srgbClr val="91B512"/>
                    </a:solidFill>
                    <a:effectLst/>
                  </a:rPr>
                  <a:t>PrEvCan</a:t>
                </a:r>
                <a:r>
                  <a:rPr lang="cs-CZ" sz="1200" b="1" dirty="0">
                    <a:solidFill>
                      <a:srgbClr val="91B512"/>
                    </a:solidFill>
                    <a:effectLst/>
                  </a:rPr>
                  <a:t>© byla iniciována EONS a je realizována za podpory klíčového partnera </a:t>
                </a:r>
                <a:br>
                  <a:rPr lang="cs-CZ" sz="1200" b="1" dirty="0">
                    <a:solidFill>
                      <a:srgbClr val="91B512"/>
                    </a:solidFill>
                    <a:effectLst/>
                  </a:rPr>
                </a:br>
                <a:r>
                  <a:rPr lang="cs-CZ" sz="1200" b="1" dirty="0">
                    <a:solidFill>
                      <a:srgbClr val="91B512"/>
                    </a:solidFill>
                    <a:effectLst/>
                  </a:rPr>
                  <a:t>kampaně, ESMO. Více informací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: </a:t>
                </a:r>
                <a: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www.cancernurse.eu/</a:t>
                </a:r>
                <a:r>
                  <a:rPr lang="cs-CZ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32" name="Group 32">
                <a:extLst>
                  <a:ext uri="{FF2B5EF4-FFF2-40B4-BE49-F238E27FC236}">
                    <a16:creationId xmlns:a16="http://schemas.microsoft.com/office/drawing/2014/main" id="{7BAA3A03-469B-C372-3A32-9B1E0F4B08CB}"/>
                  </a:ext>
                </a:extLst>
              </p:cNvPr>
              <p:cNvGrpSpPr/>
              <p:nvPr/>
            </p:nvGrpSpPr>
            <p:grpSpPr>
              <a:xfrm>
                <a:off x="104606" y="9274446"/>
                <a:ext cx="485700" cy="475488"/>
                <a:chOff x="-1058839" y="1916250"/>
                <a:chExt cx="2889171" cy="2823924"/>
              </a:xfrm>
            </p:grpSpPr>
            <p:sp>
              <p:nvSpPr>
                <p:cNvPr id="34" name="Ovaal 2">
                  <a:extLst>
                    <a:ext uri="{FF2B5EF4-FFF2-40B4-BE49-F238E27FC236}">
                      <a16:creationId xmlns:a16="http://schemas.microsoft.com/office/drawing/2014/main" id="{CA5531A7-2A10-BE9B-6200-5F82DC6BBAB8}"/>
                    </a:ext>
                  </a:extLst>
                </p:cNvPr>
                <p:cNvSpPr/>
                <p:nvPr/>
              </p:nvSpPr>
              <p:spPr>
                <a:xfrm>
                  <a:off x="-1058839" y="1916250"/>
                  <a:ext cx="2889171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35" name="Picture 3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822345FC-646F-E146-CBCA-48F842AA29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49114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3" name="Graphic 33">
                <a:extLst>
                  <a:ext uri="{FF2B5EF4-FFF2-40B4-BE49-F238E27FC236}">
                    <a16:creationId xmlns:a16="http://schemas.microsoft.com/office/drawing/2014/main" id="{A5198387-2912-8DF4-65AB-2029369F1C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213506" y="9400174"/>
                <a:ext cx="593972" cy="2800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79976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A579CDBB-B5B4-76BD-4AC5-5A780AA460A2}"/>
              </a:ext>
            </a:extLst>
          </p:cNvPr>
          <p:cNvGrpSpPr/>
          <p:nvPr/>
        </p:nvGrpSpPr>
        <p:grpSpPr>
          <a:xfrm>
            <a:off x="-10968" y="0"/>
            <a:ext cx="6868968" cy="10056561"/>
            <a:chOff x="-10968" y="0"/>
            <a:chExt cx="6868968" cy="10056561"/>
          </a:xfrm>
        </p:grpSpPr>
        <p:pic>
          <p:nvPicPr>
            <p:cNvPr id="5" name="Picture 4" descr="A picture containing meal, food processor&#10;&#10;Description automatically generated">
              <a:extLst>
                <a:ext uri="{FF2B5EF4-FFF2-40B4-BE49-F238E27FC236}">
                  <a16:creationId xmlns:a16="http://schemas.microsoft.com/office/drawing/2014/main" id="{5F050A8A-326E-D4CD-3371-251DDCCC4D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3" t="62565" r="51804"/>
            <a:stretch/>
          </p:blipFill>
          <p:spPr>
            <a:xfrm>
              <a:off x="-6974" y="6212834"/>
              <a:ext cx="6858001" cy="3717341"/>
            </a:xfrm>
            <a:prstGeom prst="rect">
              <a:avLst/>
            </a:prstGeom>
          </p:spPr>
        </p:pic>
        <p:pic>
          <p:nvPicPr>
            <p:cNvPr id="36" name="Picture 35" descr="A picture containing meal, food processor&#10;&#10;Description automatically generated">
              <a:extLst>
                <a:ext uri="{FF2B5EF4-FFF2-40B4-BE49-F238E27FC236}">
                  <a16:creationId xmlns:a16="http://schemas.microsoft.com/office/drawing/2014/main" id="{FB29AFB2-721B-6484-3CB9-08B4D5E9C0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42" t="37435" r="995" b="-1"/>
            <a:stretch/>
          </p:blipFill>
          <p:spPr>
            <a:xfrm>
              <a:off x="-6973" y="0"/>
              <a:ext cx="6858000" cy="6212835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69217" y="4151097"/>
              <a:ext cx="5781491" cy="2829284"/>
            </a:xfrm>
            <a:prstGeom prst="roundRect">
              <a:avLst/>
            </a:prstGeom>
            <a:solidFill>
              <a:schemeClr val="bg1">
                <a:alpha val="8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185" y="4540724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cs-CZ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Ujistěte se, </a:t>
              </a:r>
              <a:br>
                <a:rPr lang="cs-CZ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cs-CZ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že jste si pro vaši směnu zvolili zdravou svačinu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E5773F6E-E6A2-64D3-729F-D2AE6EB296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729F0A86-E3C7-458C-7989-4D78456FD6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486FD7B-9165-4E97-21C8-D800FE244891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9637A07-81DB-DA73-0F19-627692D4AAD5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22" name="Ovaal 41">
                <a:extLst>
                  <a:ext uri="{FF2B5EF4-FFF2-40B4-BE49-F238E27FC236}">
                    <a16:creationId xmlns:a16="http://schemas.microsoft.com/office/drawing/2014/main" id="{98E5F15E-18BC-FB4D-D221-DDD3B4410E9E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4" name="Picture 23" descr="Icon&#10;&#10;Description automatically generated">
                <a:extLst>
                  <a:ext uri="{FF2B5EF4-FFF2-40B4-BE49-F238E27FC236}">
                    <a16:creationId xmlns:a16="http://schemas.microsoft.com/office/drawing/2014/main" id="{E7ECB256-19CD-8F15-4A82-4A856C187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A690FFC-0D18-1EF4-2257-7739307B60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A73BBB5-115D-1C8E-39FE-F5B6F0AF8BA5}"/>
                </a:ext>
              </a:extLst>
            </p:cNvPr>
            <p:cNvSpPr/>
            <p:nvPr/>
          </p:nvSpPr>
          <p:spPr>
            <a:xfrm>
              <a:off x="593940" y="851488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Zde vložte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své organizace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55892C2-1984-145A-A271-251FF56ED21F}"/>
                </a:ext>
              </a:extLst>
            </p:cNvPr>
            <p:cNvGrpSpPr/>
            <p:nvPr/>
          </p:nvGrpSpPr>
          <p:grpSpPr>
            <a:xfrm>
              <a:off x="2459587" y="375565"/>
              <a:ext cx="1946763" cy="2224395"/>
              <a:chOff x="2459587" y="375565"/>
              <a:chExt cx="1946763" cy="2224395"/>
            </a:xfrm>
          </p:grpSpPr>
          <p:sp>
            <p:nvSpPr>
              <p:cNvPr id="10" name="Ovaal 41">
                <a:extLst>
                  <a:ext uri="{FF2B5EF4-FFF2-40B4-BE49-F238E27FC236}">
                    <a16:creationId xmlns:a16="http://schemas.microsoft.com/office/drawing/2014/main" id="{F6BA77E4-73E7-ACC3-2DE0-C413854D65B5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7">
                <a:extLst>
                  <a:ext uri="{FF2B5EF4-FFF2-40B4-BE49-F238E27FC236}">
                    <a16:creationId xmlns:a16="http://schemas.microsoft.com/office/drawing/2014/main" id="{239557FC-CC7B-A8C0-48D2-0A80FB33A794}"/>
                  </a:ext>
                </a:extLst>
              </p:cNvPr>
              <p:cNvSpPr txBox="1"/>
              <p:nvPr/>
            </p:nvSpPr>
            <p:spPr>
              <a:xfrm>
                <a:off x="2459587" y="953405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STRAVUJTE SE ZDRAV</a:t>
                </a:r>
                <a:r>
                  <a:rPr lang="cs-CZ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Ě</a:t>
                </a:r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B3092393-D609-8540-52EE-37FF7221FC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4" name="Group 29">
              <a:extLst>
                <a:ext uri="{FF2B5EF4-FFF2-40B4-BE49-F238E27FC236}">
                  <a16:creationId xmlns:a16="http://schemas.microsoft.com/office/drawing/2014/main" id="{A57822E6-9FAA-DD6B-6CCB-95ADA260C41A}"/>
                </a:ext>
              </a:extLst>
            </p:cNvPr>
            <p:cNvGrpSpPr/>
            <p:nvPr/>
          </p:nvGrpSpPr>
          <p:grpSpPr>
            <a:xfrm>
              <a:off x="-10968" y="9149699"/>
              <a:ext cx="6868968" cy="906862"/>
              <a:chOff x="-10968" y="9113699"/>
              <a:chExt cx="6868968" cy="906862"/>
            </a:xfrm>
          </p:grpSpPr>
          <p:sp>
            <p:nvSpPr>
              <p:cNvPr id="15" name="Rectangle 30">
                <a:extLst>
                  <a:ext uri="{FF2B5EF4-FFF2-40B4-BE49-F238E27FC236}">
                    <a16:creationId xmlns:a16="http://schemas.microsoft.com/office/drawing/2014/main" id="{E1326D9B-C473-2B4F-EC81-DC833FB42228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6" name="TextBox 31">
                <a:extLst>
                  <a:ext uri="{FF2B5EF4-FFF2-40B4-BE49-F238E27FC236}">
                    <a16:creationId xmlns:a16="http://schemas.microsoft.com/office/drawing/2014/main" id="{C6AFA217-065F-0FA9-C8DA-478E21608E0C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cs-CZ" sz="1200" b="1" dirty="0">
                    <a:solidFill>
                      <a:srgbClr val="91B512"/>
                    </a:solidFill>
                    <a:effectLst/>
                  </a:rPr>
                  <a:t>Kampaň </a:t>
                </a:r>
                <a:r>
                  <a:rPr lang="cs-CZ" sz="1200" b="1" dirty="0" err="1">
                    <a:solidFill>
                      <a:srgbClr val="91B512"/>
                    </a:solidFill>
                    <a:effectLst/>
                  </a:rPr>
                  <a:t>PrEvCan</a:t>
                </a:r>
                <a:r>
                  <a:rPr lang="cs-CZ" sz="1200" b="1" dirty="0">
                    <a:solidFill>
                      <a:srgbClr val="91B512"/>
                    </a:solidFill>
                    <a:effectLst/>
                  </a:rPr>
                  <a:t>© byla iniciována EONS a je realizována za podpory klíčového partnera </a:t>
                </a:r>
                <a:br>
                  <a:rPr lang="cs-CZ" sz="1200" b="1" dirty="0">
                    <a:solidFill>
                      <a:srgbClr val="91B512"/>
                    </a:solidFill>
                    <a:effectLst/>
                  </a:rPr>
                </a:br>
                <a:r>
                  <a:rPr lang="cs-CZ" sz="1200" b="1" dirty="0">
                    <a:solidFill>
                      <a:srgbClr val="91B512"/>
                    </a:solidFill>
                    <a:effectLst/>
                  </a:rPr>
                  <a:t>kampaně, ESMO. Více informací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: </a:t>
                </a:r>
                <a: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www.cancernurse.eu/</a:t>
                </a:r>
                <a:r>
                  <a:rPr lang="cs-CZ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7" name="Group 32">
                <a:extLst>
                  <a:ext uri="{FF2B5EF4-FFF2-40B4-BE49-F238E27FC236}">
                    <a16:creationId xmlns:a16="http://schemas.microsoft.com/office/drawing/2014/main" id="{3745114C-81DA-8229-C6D5-B96F6F21B125}"/>
                  </a:ext>
                </a:extLst>
              </p:cNvPr>
              <p:cNvGrpSpPr/>
              <p:nvPr/>
            </p:nvGrpSpPr>
            <p:grpSpPr>
              <a:xfrm>
                <a:off x="104606" y="9274446"/>
                <a:ext cx="485700" cy="475488"/>
                <a:chOff x="-1058839" y="1916250"/>
                <a:chExt cx="2889171" cy="2823924"/>
              </a:xfrm>
            </p:grpSpPr>
            <p:sp>
              <p:nvSpPr>
                <p:cNvPr id="19" name="Ovaal 2">
                  <a:extLst>
                    <a:ext uri="{FF2B5EF4-FFF2-40B4-BE49-F238E27FC236}">
                      <a16:creationId xmlns:a16="http://schemas.microsoft.com/office/drawing/2014/main" id="{2BC56109-624F-0BD0-B81B-1F65C67E36A2}"/>
                    </a:ext>
                  </a:extLst>
                </p:cNvPr>
                <p:cNvSpPr/>
                <p:nvPr/>
              </p:nvSpPr>
              <p:spPr>
                <a:xfrm>
                  <a:off x="-1058839" y="1916250"/>
                  <a:ext cx="2889171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20" name="Picture 3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1BE47B92-AB39-1AC6-71E6-CB035CCD64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49114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8" name="Graphic 33">
                <a:extLst>
                  <a:ext uri="{FF2B5EF4-FFF2-40B4-BE49-F238E27FC236}">
                    <a16:creationId xmlns:a16="http://schemas.microsoft.com/office/drawing/2014/main" id="{E074D7F5-495C-0926-31F2-6E21435E2D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213506" y="9400174"/>
                <a:ext cx="593972" cy="2800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87566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CCC90D05-1F6F-7DD1-4AC5-913549947432}"/>
              </a:ext>
            </a:extLst>
          </p:cNvPr>
          <p:cNvGrpSpPr/>
          <p:nvPr/>
        </p:nvGrpSpPr>
        <p:grpSpPr>
          <a:xfrm>
            <a:off x="-10968" y="3"/>
            <a:ext cx="6899931" cy="10056558"/>
            <a:chOff x="-10968" y="3"/>
            <a:chExt cx="6899931" cy="10056558"/>
          </a:xfrm>
        </p:grpSpPr>
        <p:pic>
          <p:nvPicPr>
            <p:cNvPr id="73" name="Picture 72" descr="A picture containing food, plate, vegetable, cloth&#10;&#10;Description automatically generated">
              <a:extLst>
                <a:ext uri="{FF2B5EF4-FFF2-40B4-BE49-F238E27FC236}">
                  <a16:creationId xmlns:a16="http://schemas.microsoft.com/office/drawing/2014/main" id="{CDAECBF1-8265-1B88-B538-0643D07AE6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9" t="-413" r="3762" b="62"/>
            <a:stretch/>
          </p:blipFill>
          <p:spPr>
            <a:xfrm rot="5400000">
              <a:off x="-1505032" y="1512008"/>
              <a:ext cx="9905999" cy="688199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8F6B7716-8376-51A4-FEB7-538B10775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CA56A945-D39A-317D-3BD5-06CFBA8023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84ACED0-5438-D88F-0D85-05BF7230951C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CA2286F-3312-A7CE-9D38-D7B86063300F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7" name="Ovaal 41">
                <a:extLst>
                  <a:ext uri="{FF2B5EF4-FFF2-40B4-BE49-F238E27FC236}">
                    <a16:creationId xmlns:a16="http://schemas.microsoft.com/office/drawing/2014/main" id="{816E14D3-2F7D-7949-BFF0-722BBF9E30A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E0B29DBE-4391-DDB1-B95C-E62F69E63D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803AF50-4673-39DF-629D-7B04D67956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BB6B990-25C8-0E08-6C3B-9E4B7F2DEE48}"/>
                </a:ext>
              </a:extLst>
            </p:cNvPr>
            <p:cNvSpPr/>
            <p:nvPr/>
          </p:nvSpPr>
          <p:spPr>
            <a:xfrm>
              <a:off x="593940" y="851488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Zde vložte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své organizace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95943E1-B8A3-9454-42E3-D547C61BEF01}"/>
                </a:ext>
              </a:extLst>
            </p:cNvPr>
            <p:cNvGrpSpPr/>
            <p:nvPr/>
          </p:nvGrpSpPr>
          <p:grpSpPr>
            <a:xfrm>
              <a:off x="2459587" y="375565"/>
              <a:ext cx="1946763" cy="2224395"/>
              <a:chOff x="2459587" y="375565"/>
              <a:chExt cx="1946763" cy="2224395"/>
            </a:xfrm>
          </p:grpSpPr>
          <p:sp>
            <p:nvSpPr>
              <p:cNvPr id="10" name="Ovaal 41">
                <a:extLst>
                  <a:ext uri="{FF2B5EF4-FFF2-40B4-BE49-F238E27FC236}">
                    <a16:creationId xmlns:a16="http://schemas.microsoft.com/office/drawing/2014/main" id="{303B567D-0B19-F863-AFD4-EC20963B2859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B7907C2C-283D-8804-D2D0-8EFB5A5E9940}"/>
                  </a:ext>
                </a:extLst>
              </p:cNvPr>
              <p:cNvSpPr txBox="1"/>
              <p:nvPr/>
            </p:nvSpPr>
            <p:spPr>
              <a:xfrm>
                <a:off x="2459587" y="953405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STRAVUJTE SE ZDRAV</a:t>
                </a:r>
                <a:r>
                  <a:rPr lang="cs-CZ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Ě</a:t>
                </a:r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C12E953E-B12A-2715-87AB-2002680E1B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3" name="Group 29">
              <a:extLst>
                <a:ext uri="{FF2B5EF4-FFF2-40B4-BE49-F238E27FC236}">
                  <a16:creationId xmlns:a16="http://schemas.microsoft.com/office/drawing/2014/main" id="{CBD746D5-0F28-0E49-2385-65A0B2654014}"/>
                </a:ext>
              </a:extLst>
            </p:cNvPr>
            <p:cNvGrpSpPr/>
            <p:nvPr/>
          </p:nvGrpSpPr>
          <p:grpSpPr>
            <a:xfrm>
              <a:off x="-10968" y="9149699"/>
              <a:ext cx="6868968" cy="906862"/>
              <a:chOff x="-10968" y="9113699"/>
              <a:chExt cx="6868968" cy="906862"/>
            </a:xfrm>
          </p:grpSpPr>
          <p:sp>
            <p:nvSpPr>
              <p:cNvPr id="14" name="Rectangle 30">
                <a:extLst>
                  <a:ext uri="{FF2B5EF4-FFF2-40B4-BE49-F238E27FC236}">
                    <a16:creationId xmlns:a16="http://schemas.microsoft.com/office/drawing/2014/main" id="{AC7B9E4F-D2CF-B438-460B-92BBACBE22C0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5" name="TextBox 31">
                <a:extLst>
                  <a:ext uri="{FF2B5EF4-FFF2-40B4-BE49-F238E27FC236}">
                    <a16:creationId xmlns:a16="http://schemas.microsoft.com/office/drawing/2014/main" id="{0D5BF971-65A3-03F9-3A58-87587A0DE669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cs-CZ" sz="1200" b="1" dirty="0">
                    <a:solidFill>
                      <a:srgbClr val="91B512"/>
                    </a:solidFill>
                    <a:effectLst/>
                  </a:rPr>
                  <a:t>Kampaň </a:t>
                </a:r>
                <a:r>
                  <a:rPr lang="cs-CZ" sz="1200" b="1" dirty="0" err="1">
                    <a:solidFill>
                      <a:srgbClr val="91B512"/>
                    </a:solidFill>
                    <a:effectLst/>
                  </a:rPr>
                  <a:t>PrEvCan</a:t>
                </a:r>
                <a:r>
                  <a:rPr lang="cs-CZ" sz="1200" b="1" dirty="0">
                    <a:solidFill>
                      <a:srgbClr val="91B512"/>
                    </a:solidFill>
                    <a:effectLst/>
                  </a:rPr>
                  <a:t>© byla iniciována EONS a je realizována za podpory klíčového partnera </a:t>
                </a:r>
                <a:br>
                  <a:rPr lang="cs-CZ" sz="1200" b="1" dirty="0">
                    <a:solidFill>
                      <a:srgbClr val="91B512"/>
                    </a:solidFill>
                    <a:effectLst/>
                  </a:rPr>
                </a:br>
                <a:r>
                  <a:rPr lang="cs-CZ" sz="1200" b="1" dirty="0">
                    <a:solidFill>
                      <a:srgbClr val="91B512"/>
                    </a:solidFill>
                    <a:effectLst/>
                  </a:rPr>
                  <a:t>kampaně, ESMO. Více informací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: </a:t>
                </a:r>
                <a: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www.cancernurse.eu/</a:t>
                </a:r>
                <a:r>
                  <a:rPr lang="cs-CZ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6" name="Group 32">
                <a:extLst>
                  <a:ext uri="{FF2B5EF4-FFF2-40B4-BE49-F238E27FC236}">
                    <a16:creationId xmlns:a16="http://schemas.microsoft.com/office/drawing/2014/main" id="{69E67B00-7237-5BF2-183C-DBF0C8C76B73}"/>
                  </a:ext>
                </a:extLst>
              </p:cNvPr>
              <p:cNvGrpSpPr/>
              <p:nvPr/>
            </p:nvGrpSpPr>
            <p:grpSpPr>
              <a:xfrm>
                <a:off x="104606" y="9274446"/>
                <a:ext cx="485700" cy="475488"/>
                <a:chOff x="-1058839" y="1916250"/>
                <a:chExt cx="2889171" cy="2823924"/>
              </a:xfrm>
            </p:grpSpPr>
            <p:sp>
              <p:nvSpPr>
                <p:cNvPr id="33" name="Ovaal 2">
                  <a:extLst>
                    <a:ext uri="{FF2B5EF4-FFF2-40B4-BE49-F238E27FC236}">
                      <a16:creationId xmlns:a16="http://schemas.microsoft.com/office/drawing/2014/main" id="{9DE95D97-32C4-1A09-50FC-848B164391C2}"/>
                    </a:ext>
                  </a:extLst>
                </p:cNvPr>
                <p:cNvSpPr/>
                <p:nvPr/>
              </p:nvSpPr>
              <p:spPr>
                <a:xfrm>
                  <a:off x="-1058839" y="1916250"/>
                  <a:ext cx="2889171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36" name="Picture 3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9EB2D253-7B10-832C-73C5-B657C3994A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49114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2" name="Graphic 33">
                <a:extLst>
                  <a:ext uri="{FF2B5EF4-FFF2-40B4-BE49-F238E27FC236}">
                    <a16:creationId xmlns:a16="http://schemas.microsoft.com/office/drawing/2014/main" id="{4620BF38-EB5A-39EA-CAC5-D809D4BB44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213506" y="9400174"/>
                <a:ext cx="593972" cy="280069"/>
              </a:xfrm>
              <a:prstGeom prst="rect">
                <a:avLst/>
              </a:prstGeom>
            </p:spPr>
          </p:pic>
        </p:grpSp>
        <p:sp>
          <p:nvSpPr>
            <p:cNvPr id="37" name="Text Box 2">
              <a:extLst>
                <a:ext uri="{FF2B5EF4-FFF2-40B4-BE49-F238E27FC236}">
                  <a16:creationId xmlns:a16="http://schemas.microsoft.com/office/drawing/2014/main" id="{C8D5594E-4A31-B1E8-F922-ECDE592DEB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1611" y="5622142"/>
              <a:ext cx="4167155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cs-CZ" sz="34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Vaše sdělení</a:t>
              </a:r>
              <a:endParaRPr lang="en-GB" sz="34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8" name="Text Box 2">
              <a:extLst>
                <a:ext uri="{FF2B5EF4-FFF2-40B4-BE49-F238E27FC236}">
                  <a16:creationId xmlns:a16="http://schemas.microsoft.com/office/drawing/2014/main" id="{293C9636-5D3E-979A-2029-E6B9789B81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8853" y="3004121"/>
              <a:ext cx="190117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cs-CZ" sz="34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Vložte své </a:t>
              </a:r>
              <a:br>
                <a:rPr lang="cs-CZ" sz="34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34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foto</a:t>
              </a:r>
              <a:endParaRPr lang="en-GB" sz="34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E3736256-384A-9451-554C-8DD4F4ADBB25}"/>
              </a:ext>
            </a:extLst>
          </p:cNvPr>
          <p:cNvGrpSpPr/>
          <p:nvPr/>
        </p:nvGrpSpPr>
        <p:grpSpPr>
          <a:xfrm>
            <a:off x="-10968" y="3"/>
            <a:ext cx="6899931" cy="10056558"/>
            <a:chOff x="-10968" y="3"/>
            <a:chExt cx="6899931" cy="10056558"/>
          </a:xfrm>
        </p:grpSpPr>
        <p:pic>
          <p:nvPicPr>
            <p:cNvPr id="4" name="Picture 3" descr="A picture containing food, plate, vegetable, cloth&#10;&#10;Description automatically generated">
              <a:extLst>
                <a:ext uri="{FF2B5EF4-FFF2-40B4-BE49-F238E27FC236}">
                  <a16:creationId xmlns:a16="http://schemas.microsoft.com/office/drawing/2014/main" id="{70AADAEB-D2FE-A9D9-804D-E67825D09E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9" t="-413" r="3762" b="62"/>
            <a:stretch/>
          </p:blipFill>
          <p:spPr>
            <a:xfrm rot="5400000">
              <a:off x="-1505032" y="1512008"/>
              <a:ext cx="9905999" cy="688199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1246276" y="3239493"/>
              <a:ext cx="4427373" cy="3348759"/>
            </a:xfrm>
            <a:prstGeom prst="roundRect">
              <a:avLst/>
            </a:prstGeom>
            <a:solidFill>
              <a:schemeClr val="bg1">
                <a:alpha val="5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6384" y="3623729"/>
              <a:ext cx="4167155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cs-CZ" sz="34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Jezte hodně celozrnných potravin, luštěnin, zeleniny </a:t>
              </a:r>
              <a:br>
                <a:rPr lang="cs-CZ" sz="34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34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a ovoce</a:t>
              </a:r>
              <a:endParaRPr lang="en-GB" sz="34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0CAE8A-5392-A607-5054-D0077DDE6318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185BF07C-4A65-1D61-A855-2C414A498A4B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69" name="Ovaal 41">
                <a:extLst>
                  <a:ext uri="{FF2B5EF4-FFF2-40B4-BE49-F238E27FC236}">
                    <a16:creationId xmlns:a16="http://schemas.microsoft.com/office/drawing/2014/main" id="{C427195C-A685-3CA0-CF86-61EF5AB613CB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1" name="Picture 70" descr="Icon&#10;&#10;Description automatically generated">
                <a:extLst>
                  <a:ext uri="{FF2B5EF4-FFF2-40B4-BE49-F238E27FC236}">
                    <a16:creationId xmlns:a16="http://schemas.microsoft.com/office/drawing/2014/main" id="{A2B8F02D-221F-8E83-9349-6C02915EF7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145CFB6-DB15-4218-DD51-9215D0778D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879AF17-72B2-1060-AB31-02E4B32A728A}"/>
                </a:ext>
              </a:extLst>
            </p:cNvPr>
            <p:cNvSpPr/>
            <p:nvPr/>
          </p:nvSpPr>
          <p:spPr>
            <a:xfrm>
              <a:off x="593940" y="851488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Zde vložte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své organizace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BEBEEE2-CAD3-CA34-B7DB-0BE37E326A4A}"/>
                </a:ext>
              </a:extLst>
            </p:cNvPr>
            <p:cNvGrpSpPr/>
            <p:nvPr/>
          </p:nvGrpSpPr>
          <p:grpSpPr>
            <a:xfrm>
              <a:off x="2459587" y="375565"/>
              <a:ext cx="1946763" cy="2224395"/>
              <a:chOff x="2459587" y="375565"/>
              <a:chExt cx="1946763" cy="2224395"/>
            </a:xfrm>
          </p:grpSpPr>
          <p:sp>
            <p:nvSpPr>
              <p:cNvPr id="6" name="Ovaal 41">
                <a:extLst>
                  <a:ext uri="{FF2B5EF4-FFF2-40B4-BE49-F238E27FC236}">
                    <a16:creationId xmlns:a16="http://schemas.microsoft.com/office/drawing/2014/main" id="{25A2FAD6-40C3-8AEE-2A78-9D58037AA0C4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B5CDBD27-A35B-1E8D-E23A-6AAB71C7618E}"/>
                  </a:ext>
                </a:extLst>
              </p:cNvPr>
              <p:cNvSpPr txBox="1"/>
              <p:nvPr/>
            </p:nvSpPr>
            <p:spPr>
              <a:xfrm>
                <a:off x="2459587" y="953405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STRAVUJTE SE ZDRAV</a:t>
                </a:r>
                <a:r>
                  <a:rPr lang="cs-CZ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Ě</a:t>
                </a:r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8" name="Picture 7" descr="Icon&#10;&#10;Description automatically generated">
                <a:extLst>
                  <a:ext uri="{FF2B5EF4-FFF2-40B4-BE49-F238E27FC236}">
                    <a16:creationId xmlns:a16="http://schemas.microsoft.com/office/drawing/2014/main" id="{17F0D22C-3787-CC12-7A11-4FA066EBDF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9" name="Group 29">
              <a:extLst>
                <a:ext uri="{FF2B5EF4-FFF2-40B4-BE49-F238E27FC236}">
                  <a16:creationId xmlns:a16="http://schemas.microsoft.com/office/drawing/2014/main" id="{D6A54858-D38C-5535-0FED-EAAF487E83C3}"/>
                </a:ext>
              </a:extLst>
            </p:cNvPr>
            <p:cNvGrpSpPr/>
            <p:nvPr/>
          </p:nvGrpSpPr>
          <p:grpSpPr>
            <a:xfrm>
              <a:off x="-10968" y="9149699"/>
              <a:ext cx="6868968" cy="906862"/>
              <a:chOff x="-10968" y="9113699"/>
              <a:chExt cx="6868968" cy="906862"/>
            </a:xfrm>
          </p:grpSpPr>
          <p:sp>
            <p:nvSpPr>
              <p:cNvPr id="10" name="Rectangle 30">
                <a:extLst>
                  <a:ext uri="{FF2B5EF4-FFF2-40B4-BE49-F238E27FC236}">
                    <a16:creationId xmlns:a16="http://schemas.microsoft.com/office/drawing/2014/main" id="{139072CB-3F49-C6A0-4E12-9F0234DB2943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1" name="TextBox 31">
                <a:extLst>
                  <a:ext uri="{FF2B5EF4-FFF2-40B4-BE49-F238E27FC236}">
                    <a16:creationId xmlns:a16="http://schemas.microsoft.com/office/drawing/2014/main" id="{693FA982-6639-8163-678C-A857FF01B562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cs-CZ" sz="1200" b="1" dirty="0">
                    <a:solidFill>
                      <a:srgbClr val="91B512"/>
                    </a:solidFill>
                    <a:effectLst/>
                  </a:rPr>
                  <a:t>Kampaň </a:t>
                </a:r>
                <a:r>
                  <a:rPr lang="cs-CZ" sz="1200" b="1" dirty="0" err="1">
                    <a:solidFill>
                      <a:srgbClr val="91B512"/>
                    </a:solidFill>
                    <a:effectLst/>
                  </a:rPr>
                  <a:t>PrEvCan</a:t>
                </a:r>
                <a:r>
                  <a:rPr lang="cs-CZ" sz="1200" b="1" dirty="0">
                    <a:solidFill>
                      <a:srgbClr val="91B512"/>
                    </a:solidFill>
                    <a:effectLst/>
                  </a:rPr>
                  <a:t>© byla iniciována EONS a je realizována za podpory klíčového partnera </a:t>
                </a:r>
                <a:br>
                  <a:rPr lang="cs-CZ" sz="1200" b="1" dirty="0">
                    <a:solidFill>
                      <a:srgbClr val="91B512"/>
                    </a:solidFill>
                    <a:effectLst/>
                  </a:rPr>
                </a:br>
                <a:r>
                  <a:rPr lang="cs-CZ" sz="1200" b="1" dirty="0">
                    <a:solidFill>
                      <a:srgbClr val="91B512"/>
                    </a:solidFill>
                    <a:effectLst/>
                  </a:rPr>
                  <a:t>kampaně, ESMO. Více informací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: </a:t>
                </a:r>
                <a: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www.cancernurse.eu/</a:t>
                </a:r>
                <a:r>
                  <a:rPr lang="cs-CZ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3" name="Group 32">
                <a:extLst>
                  <a:ext uri="{FF2B5EF4-FFF2-40B4-BE49-F238E27FC236}">
                    <a16:creationId xmlns:a16="http://schemas.microsoft.com/office/drawing/2014/main" id="{324D8749-DFAC-DDF6-1F0C-F22A367F4874}"/>
                  </a:ext>
                </a:extLst>
              </p:cNvPr>
              <p:cNvGrpSpPr/>
              <p:nvPr/>
            </p:nvGrpSpPr>
            <p:grpSpPr>
              <a:xfrm>
                <a:off x="104606" y="9274446"/>
                <a:ext cx="485700" cy="475488"/>
                <a:chOff x="-1058839" y="1916250"/>
                <a:chExt cx="2889171" cy="2823924"/>
              </a:xfrm>
            </p:grpSpPr>
            <p:sp>
              <p:nvSpPr>
                <p:cNvPr id="27" name="Ovaal 2">
                  <a:extLst>
                    <a:ext uri="{FF2B5EF4-FFF2-40B4-BE49-F238E27FC236}">
                      <a16:creationId xmlns:a16="http://schemas.microsoft.com/office/drawing/2014/main" id="{092D15A7-D365-30CC-D4AB-20D9A6DE999C}"/>
                    </a:ext>
                  </a:extLst>
                </p:cNvPr>
                <p:cNvSpPr/>
                <p:nvPr/>
              </p:nvSpPr>
              <p:spPr>
                <a:xfrm>
                  <a:off x="-1058839" y="1916250"/>
                  <a:ext cx="2889171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28" name="Picture 3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F5B36DBB-010A-CD55-EECD-AF1B3DBDB7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49114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6" name="Graphic 33">
                <a:extLst>
                  <a:ext uri="{FF2B5EF4-FFF2-40B4-BE49-F238E27FC236}">
                    <a16:creationId xmlns:a16="http://schemas.microsoft.com/office/drawing/2014/main" id="{DE74C731-4D2D-F6D8-2799-D025ACEA5B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213506" y="9400174"/>
                <a:ext cx="593972" cy="2800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A2AA136E-EF1B-B796-F68B-0068B9E9F76B}"/>
              </a:ext>
            </a:extLst>
          </p:cNvPr>
          <p:cNvGrpSpPr/>
          <p:nvPr/>
        </p:nvGrpSpPr>
        <p:grpSpPr>
          <a:xfrm>
            <a:off x="-10968" y="0"/>
            <a:ext cx="6874170" cy="10056561"/>
            <a:chOff x="-10968" y="0"/>
            <a:chExt cx="6874170" cy="100565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EDDF93F-19AD-A657-C8B6-8561733269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90" t="27859" b="1760"/>
            <a:stretch/>
          </p:blipFill>
          <p:spPr>
            <a:xfrm>
              <a:off x="0" y="0"/>
              <a:ext cx="6863202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302150" y="4181422"/>
              <a:ext cx="6233822" cy="4254912"/>
            </a:xfrm>
            <a:prstGeom prst="roundRect">
              <a:avLst/>
            </a:prstGeom>
            <a:solidFill>
              <a:schemeClr val="bg1">
                <a:alpha val="57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0559" y="4273749"/>
              <a:ext cx="6537004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cs-CZ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Omezte vysoce </a:t>
              </a:r>
              <a:br>
                <a:rPr lang="cs-CZ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kalorické potraviny </a:t>
              </a:r>
              <a:br>
                <a:rPr lang="cs-CZ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(potraviny s vysokým obsahem cukrů nebo tuků) </a:t>
              </a:r>
              <a:br>
                <a:rPr lang="cs-CZ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a vyhýbejte se </a:t>
              </a:r>
              <a:br>
                <a:rPr lang="cs-CZ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slazeným nápojům</a:t>
              </a:r>
              <a:endParaRPr lang="en-GB" sz="48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5A69AA1B-E961-5018-6309-6CA32B239D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758B7A70-46AD-2E7D-6460-829755282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B05C15B-D83F-1A2E-A485-94E0CFD56D3C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698D4AA-3725-BB5C-E26F-A761BD96D5F8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78F9B10F-CC5E-D5BC-EB60-3EC8EC20FD1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864F5769-D462-BFA1-5127-5A7BE2B799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3181D6-81C6-7039-456F-394F10BD71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08CA5D3-C166-13D2-1951-7A02BB8CA70A}"/>
                </a:ext>
              </a:extLst>
            </p:cNvPr>
            <p:cNvSpPr/>
            <p:nvPr/>
          </p:nvSpPr>
          <p:spPr>
            <a:xfrm>
              <a:off x="593940" y="851488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Zde vložte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své organizace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CD8CE0E-D009-4E74-3C25-8D57353299E4}"/>
                </a:ext>
              </a:extLst>
            </p:cNvPr>
            <p:cNvGrpSpPr/>
            <p:nvPr/>
          </p:nvGrpSpPr>
          <p:grpSpPr>
            <a:xfrm>
              <a:off x="2459587" y="375565"/>
              <a:ext cx="1946763" cy="2224395"/>
              <a:chOff x="2459587" y="375565"/>
              <a:chExt cx="1946763" cy="2224395"/>
            </a:xfrm>
          </p:grpSpPr>
          <p:sp>
            <p:nvSpPr>
              <p:cNvPr id="11" name="Ovaal 41">
                <a:extLst>
                  <a:ext uri="{FF2B5EF4-FFF2-40B4-BE49-F238E27FC236}">
                    <a16:creationId xmlns:a16="http://schemas.microsoft.com/office/drawing/2014/main" id="{ED662A78-4818-891C-79EF-9839DE7E35F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7">
                <a:extLst>
                  <a:ext uri="{FF2B5EF4-FFF2-40B4-BE49-F238E27FC236}">
                    <a16:creationId xmlns:a16="http://schemas.microsoft.com/office/drawing/2014/main" id="{9A792D8F-B693-6C4D-7AC8-E1E797B994D7}"/>
                  </a:ext>
                </a:extLst>
              </p:cNvPr>
              <p:cNvSpPr txBox="1"/>
              <p:nvPr/>
            </p:nvSpPr>
            <p:spPr>
              <a:xfrm>
                <a:off x="2459587" y="953405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STRAVUJTE SE ZDRAV</a:t>
                </a:r>
                <a:r>
                  <a:rPr lang="cs-CZ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Ě</a:t>
                </a:r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E4515211-3AC0-22CC-26C3-CEBE2CF140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4" name="Group 29">
              <a:extLst>
                <a:ext uri="{FF2B5EF4-FFF2-40B4-BE49-F238E27FC236}">
                  <a16:creationId xmlns:a16="http://schemas.microsoft.com/office/drawing/2014/main" id="{5916544A-0051-DAFF-2CC2-D5D953FF2AE0}"/>
                </a:ext>
              </a:extLst>
            </p:cNvPr>
            <p:cNvGrpSpPr/>
            <p:nvPr/>
          </p:nvGrpSpPr>
          <p:grpSpPr>
            <a:xfrm>
              <a:off x="-10968" y="9149699"/>
              <a:ext cx="6868968" cy="906862"/>
              <a:chOff x="-10968" y="9113699"/>
              <a:chExt cx="6868968" cy="906862"/>
            </a:xfrm>
          </p:grpSpPr>
          <p:sp>
            <p:nvSpPr>
              <p:cNvPr id="15" name="Rectangle 30">
                <a:extLst>
                  <a:ext uri="{FF2B5EF4-FFF2-40B4-BE49-F238E27FC236}">
                    <a16:creationId xmlns:a16="http://schemas.microsoft.com/office/drawing/2014/main" id="{B3F74A95-57D2-7CB4-0AFD-5EBFC4E04CDD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6" name="TextBox 31">
                <a:extLst>
                  <a:ext uri="{FF2B5EF4-FFF2-40B4-BE49-F238E27FC236}">
                    <a16:creationId xmlns:a16="http://schemas.microsoft.com/office/drawing/2014/main" id="{C1CA2FA5-D13F-3E7F-328D-1EE65F02D3BF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cs-CZ" sz="1200" b="1" dirty="0">
                    <a:solidFill>
                      <a:srgbClr val="91B512"/>
                    </a:solidFill>
                    <a:effectLst/>
                  </a:rPr>
                  <a:t>Kampaň </a:t>
                </a:r>
                <a:r>
                  <a:rPr lang="cs-CZ" sz="1200" b="1" dirty="0" err="1">
                    <a:solidFill>
                      <a:srgbClr val="91B512"/>
                    </a:solidFill>
                    <a:effectLst/>
                  </a:rPr>
                  <a:t>PrEvCan</a:t>
                </a:r>
                <a:r>
                  <a:rPr lang="cs-CZ" sz="1200" b="1" dirty="0">
                    <a:solidFill>
                      <a:srgbClr val="91B512"/>
                    </a:solidFill>
                    <a:effectLst/>
                  </a:rPr>
                  <a:t>© byla iniciována EONS a je realizována za podpory klíčového partnera </a:t>
                </a:r>
                <a:br>
                  <a:rPr lang="cs-CZ" sz="1200" b="1" dirty="0">
                    <a:solidFill>
                      <a:srgbClr val="91B512"/>
                    </a:solidFill>
                    <a:effectLst/>
                  </a:rPr>
                </a:br>
                <a:r>
                  <a:rPr lang="cs-CZ" sz="1200" b="1" dirty="0">
                    <a:solidFill>
                      <a:srgbClr val="91B512"/>
                    </a:solidFill>
                    <a:effectLst/>
                  </a:rPr>
                  <a:t>kampaně, ESMO. Více informací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: </a:t>
                </a:r>
                <a: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www.cancernurse.eu/</a:t>
                </a:r>
                <a:r>
                  <a:rPr lang="cs-CZ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7" name="Group 32">
                <a:extLst>
                  <a:ext uri="{FF2B5EF4-FFF2-40B4-BE49-F238E27FC236}">
                    <a16:creationId xmlns:a16="http://schemas.microsoft.com/office/drawing/2014/main" id="{2FBC3242-7D5B-44D9-AF55-0FB939E607D9}"/>
                  </a:ext>
                </a:extLst>
              </p:cNvPr>
              <p:cNvGrpSpPr/>
              <p:nvPr/>
            </p:nvGrpSpPr>
            <p:grpSpPr>
              <a:xfrm>
                <a:off x="104606" y="9274446"/>
                <a:ext cx="485700" cy="475488"/>
                <a:chOff x="-1058839" y="1916250"/>
                <a:chExt cx="2889171" cy="2823924"/>
              </a:xfrm>
            </p:grpSpPr>
            <p:sp>
              <p:nvSpPr>
                <p:cNvPr id="34" name="Ovaal 2">
                  <a:extLst>
                    <a:ext uri="{FF2B5EF4-FFF2-40B4-BE49-F238E27FC236}">
                      <a16:creationId xmlns:a16="http://schemas.microsoft.com/office/drawing/2014/main" id="{76C62258-E54C-CE90-5C2F-E16D2BF3249F}"/>
                    </a:ext>
                  </a:extLst>
                </p:cNvPr>
                <p:cNvSpPr/>
                <p:nvPr/>
              </p:nvSpPr>
              <p:spPr>
                <a:xfrm>
                  <a:off x="-1058839" y="1916250"/>
                  <a:ext cx="2889171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35" name="Picture 3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5618EE82-EA02-7953-34C3-89E973E5FF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49114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3" name="Graphic 33">
                <a:extLst>
                  <a:ext uri="{FF2B5EF4-FFF2-40B4-BE49-F238E27FC236}">
                    <a16:creationId xmlns:a16="http://schemas.microsoft.com/office/drawing/2014/main" id="{6F8C6042-AE30-F8DA-3A88-9CCCB8FCF9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213506" y="9400174"/>
                <a:ext cx="593972" cy="2800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7C0C7391-F783-1BE0-5602-A87EA37B370C}"/>
              </a:ext>
            </a:extLst>
          </p:cNvPr>
          <p:cNvGrpSpPr/>
          <p:nvPr/>
        </p:nvGrpSpPr>
        <p:grpSpPr>
          <a:xfrm>
            <a:off x="-10968" y="0"/>
            <a:ext cx="6868968" cy="10056561"/>
            <a:chOff x="-10968" y="0"/>
            <a:chExt cx="6868968" cy="10056561"/>
          </a:xfrm>
        </p:grpSpPr>
        <p:pic>
          <p:nvPicPr>
            <p:cNvPr id="4" name="Picture 3" descr="A picture containing fries, food, snack food, indoor&#10;&#10;Description automatically generated">
              <a:extLst>
                <a:ext uri="{FF2B5EF4-FFF2-40B4-BE49-F238E27FC236}">
                  <a16:creationId xmlns:a16="http://schemas.microsoft.com/office/drawing/2014/main" id="{40F52DF6-A752-DDA5-1414-8EA47FB58E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26" t="318" r="18399" b="4511"/>
            <a:stretch/>
          </p:blipFill>
          <p:spPr>
            <a:xfrm>
              <a:off x="-1" y="0"/>
              <a:ext cx="6851027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67249" y="3298515"/>
              <a:ext cx="5020181" cy="4040539"/>
            </a:xfrm>
            <a:prstGeom prst="roundRect">
              <a:avLst/>
            </a:prstGeom>
            <a:solidFill>
              <a:schemeClr val="bg1">
                <a:alpha val="8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248" y="3284020"/>
              <a:ext cx="5020181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cs-CZ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Vyhýbejte se zpracovaným masným výrobkům, </a:t>
              </a:r>
              <a:br>
                <a:rPr lang="cs-CZ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omezte červené maso </a:t>
              </a:r>
              <a:br>
                <a:rPr lang="cs-CZ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a potraviny s vysokým obsahem soli</a:t>
              </a:r>
              <a:endParaRPr lang="en-GB" sz="48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" name="Freeform 72">
              <a:extLst>
                <a:ext uri="{FF2B5EF4-FFF2-40B4-BE49-F238E27FC236}">
                  <a16:creationId xmlns:a16="http://schemas.microsoft.com/office/drawing/2014/main" id="{E579DCE4-6DC1-63CA-EAE2-3A3096D8E9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3F20CB2C-AB15-F155-04BA-0CE69EE7A0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BF7A467-576E-2A7D-F047-13D594A1166D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C8150F4-A629-D71A-A24A-C2CF54268FEE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66988BAD-D05C-44FC-52D5-9B1834F46822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BD57C314-D388-0CCF-51E3-D1B2D2B8DC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A4B8CA6-B06A-D51A-CCFF-86B704460E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CFE19F8-4C2F-F45A-3742-5F40912B255A}"/>
                </a:ext>
              </a:extLst>
            </p:cNvPr>
            <p:cNvSpPr/>
            <p:nvPr/>
          </p:nvSpPr>
          <p:spPr>
            <a:xfrm>
              <a:off x="593940" y="851488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Zde vložte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své organizace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894A234-DBD0-E7D3-41E2-1E70A626F701}"/>
                </a:ext>
              </a:extLst>
            </p:cNvPr>
            <p:cNvGrpSpPr/>
            <p:nvPr/>
          </p:nvGrpSpPr>
          <p:grpSpPr>
            <a:xfrm>
              <a:off x="2459587" y="375565"/>
              <a:ext cx="1946763" cy="2224395"/>
              <a:chOff x="2459587" y="375565"/>
              <a:chExt cx="1946763" cy="2224395"/>
            </a:xfrm>
          </p:grpSpPr>
          <p:sp>
            <p:nvSpPr>
              <p:cNvPr id="11" name="Ovaal 41">
                <a:extLst>
                  <a:ext uri="{FF2B5EF4-FFF2-40B4-BE49-F238E27FC236}">
                    <a16:creationId xmlns:a16="http://schemas.microsoft.com/office/drawing/2014/main" id="{55281B76-F62C-A4A7-11E8-D9E4EB57B542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7">
                <a:extLst>
                  <a:ext uri="{FF2B5EF4-FFF2-40B4-BE49-F238E27FC236}">
                    <a16:creationId xmlns:a16="http://schemas.microsoft.com/office/drawing/2014/main" id="{3DE516B2-8798-8228-143A-18E5EE1E819A}"/>
                  </a:ext>
                </a:extLst>
              </p:cNvPr>
              <p:cNvSpPr txBox="1"/>
              <p:nvPr/>
            </p:nvSpPr>
            <p:spPr>
              <a:xfrm>
                <a:off x="2459587" y="953405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STRAVUJTE SE ZDRAV</a:t>
                </a:r>
                <a:r>
                  <a:rPr lang="cs-CZ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Ě</a:t>
                </a:r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D5E0B4DC-9EC5-E221-8213-660A70A7B6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4" name="Group 29">
              <a:extLst>
                <a:ext uri="{FF2B5EF4-FFF2-40B4-BE49-F238E27FC236}">
                  <a16:creationId xmlns:a16="http://schemas.microsoft.com/office/drawing/2014/main" id="{C11E7DE8-62C5-1C9E-18C6-B3BE825B0EF9}"/>
                </a:ext>
              </a:extLst>
            </p:cNvPr>
            <p:cNvGrpSpPr/>
            <p:nvPr/>
          </p:nvGrpSpPr>
          <p:grpSpPr>
            <a:xfrm>
              <a:off x="-10968" y="9149699"/>
              <a:ext cx="6868968" cy="906862"/>
              <a:chOff x="-10968" y="9113699"/>
              <a:chExt cx="6868968" cy="906862"/>
            </a:xfrm>
          </p:grpSpPr>
          <p:sp>
            <p:nvSpPr>
              <p:cNvPr id="15" name="Rectangle 30">
                <a:extLst>
                  <a:ext uri="{FF2B5EF4-FFF2-40B4-BE49-F238E27FC236}">
                    <a16:creationId xmlns:a16="http://schemas.microsoft.com/office/drawing/2014/main" id="{4F9BC35E-D1D7-D1A4-2433-AFEEA5EE45B8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6" name="TextBox 31">
                <a:extLst>
                  <a:ext uri="{FF2B5EF4-FFF2-40B4-BE49-F238E27FC236}">
                    <a16:creationId xmlns:a16="http://schemas.microsoft.com/office/drawing/2014/main" id="{CC6F1D69-2F32-8ADF-7251-2493CCB1E858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cs-CZ" sz="1200" b="1" dirty="0">
                    <a:solidFill>
                      <a:srgbClr val="91B512"/>
                    </a:solidFill>
                    <a:effectLst/>
                  </a:rPr>
                  <a:t>Kampaň </a:t>
                </a:r>
                <a:r>
                  <a:rPr lang="cs-CZ" sz="1200" b="1" dirty="0" err="1">
                    <a:solidFill>
                      <a:srgbClr val="91B512"/>
                    </a:solidFill>
                    <a:effectLst/>
                  </a:rPr>
                  <a:t>PrEvCan</a:t>
                </a:r>
                <a:r>
                  <a:rPr lang="cs-CZ" sz="1200" b="1" dirty="0">
                    <a:solidFill>
                      <a:srgbClr val="91B512"/>
                    </a:solidFill>
                    <a:effectLst/>
                  </a:rPr>
                  <a:t>© byla iniciována EONS a je realizována za podpory klíčového partnera </a:t>
                </a:r>
                <a:br>
                  <a:rPr lang="cs-CZ" sz="1200" b="1" dirty="0">
                    <a:solidFill>
                      <a:srgbClr val="91B512"/>
                    </a:solidFill>
                    <a:effectLst/>
                  </a:rPr>
                </a:br>
                <a:r>
                  <a:rPr lang="cs-CZ" sz="1200" b="1" dirty="0">
                    <a:solidFill>
                      <a:srgbClr val="91B512"/>
                    </a:solidFill>
                    <a:effectLst/>
                  </a:rPr>
                  <a:t>kampaně, ESMO. Více informací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: </a:t>
                </a:r>
                <a: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www.cancernurse.eu/</a:t>
                </a:r>
                <a:r>
                  <a:rPr lang="cs-CZ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7" name="Group 32">
                <a:extLst>
                  <a:ext uri="{FF2B5EF4-FFF2-40B4-BE49-F238E27FC236}">
                    <a16:creationId xmlns:a16="http://schemas.microsoft.com/office/drawing/2014/main" id="{44FEA224-E83C-4F86-EFF7-5E2524FC0C38}"/>
                  </a:ext>
                </a:extLst>
              </p:cNvPr>
              <p:cNvGrpSpPr/>
              <p:nvPr/>
            </p:nvGrpSpPr>
            <p:grpSpPr>
              <a:xfrm>
                <a:off x="104606" y="9274446"/>
                <a:ext cx="485700" cy="475488"/>
                <a:chOff x="-1058839" y="1916250"/>
                <a:chExt cx="2889171" cy="2823924"/>
              </a:xfrm>
            </p:grpSpPr>
            <p:sp>
              <p:nvSpPr>
                <p:cNvPr id="34" name="Ovaal 2">
                  <a:extLst>
                    <a:ext uri="{FF2B5EF4-FFF2-40B4-BE49-F238E27FC236}">
                      <a16:creationId xmlns:a16="http://schemas.microsoft.com/office/drawing/2014/main" id="{95E7B9AB-97CD-5B76-418C-9DC94A7A3E2D}"/>
                    </a:ext>
                  </a:extLst>
                </p:cNvPr>
                <p:cNvSpPr/>
                <p:nvPr/>
              </p:nvSpPr>
              <p:spPr>
                <a:xfrm>
                  <a:off x="-1058839" y="1916250"/>
                  <a:ext cx="2889171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35" name="Picture 3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095FC9F3-3F2A-30ED-A278-42C01DB7CD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49114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3" name="Graphic 33">
                <a:extLst>
                  <a:ext uri="{FF2B5EF4-FFF2-40B4-BE49-F238E27FC236}">
                    <a16:creationId xmlns:a16="http://schemas.microsoft.com/office/drawing/2014/main" id="{DD35E127-0D35-8962-BC3B-B7A19FCC2C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213506" y="9400174"/>
                <a:ext cx="593972" cy="2800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60668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53BFF07D-7AA2-FE11-EFB8-061EC621EC41}"/>
              </a:ext>
            </a:extLst>
          </p:cNvPr>
          <p:cNvGrpSpPr/>
          <p:nvPr/>
        </p:nvGrpSpPr>
        <p:grpSpPr>
          <a:xfrm>
            <a:off x="-10968" y="0"/>
            <a:ext cx="6868968" cy="10056561"/>
            <a:chOff x="-10968" y="0"/>
            <a:chExt cx="6868968" cy="1005656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1ECE078-B670-0B3B-BC00-8A66FF089FAB}"/>
                </a:ext>
              </a:extLst>
            </p:cNvPr>
            <p:cNvGrpSpPr/>
            <p:nvPr/>
          </p:nvGrpSpPr>
          <p:grpSpPr>
            <a:xfrm>
              <a:off x="-6973" y="0"/>
              <a:ext cx="6864972" cy="9930177"/>
              <a:chOff x="-6973" y="0"/>
              <a:chExt cx="6864972" cy="9930177"/>
            </a:xfrm>
          </p:grpSpPr>
          <p:pic>
            <p:nvPicPr>
              <p:cNvPr id="7" name="Picture 6" descr="A hand holding a pineapple&#10;&#10;Description automatically generated">
                <a:extLst>
                  <a:ext uri="{FF2B5EF4-FFF2-40B4-BE49-F238E27FC236}">
                    <a16:creationId xmlns:a16="http://schemas.microsoft.com/office/drawing/2014/main" id="{3AF75785-771E-9E56-5799-5A028078A6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489" r="23416" b="1379"/>
              <a:stretch/>
            </p:blipFill>
            <p:spPr>
              <a:xfrm>
                <a:off x="-6973" y="0"/>
                <a:ext cx="3434394" cy="9930177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B338401-92E3-3C27-67DB-862F16BEB3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172" r="17522" b="6736"/>
              <a:stretch/>
            </p:blipFill>
            <p:spPr>
              <a:xfrm flipH="1">
                <a:off x="3428998" y="1"/>
                <a:ext cx="3429001" cy="9930176"/>
              </a:xfrm>
              <a:prstGeom prst="rect">
                <a:avLst/>
              </a:prstGeom>
            </p:spPr>
          </p:pic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970650" y="6476681"/>
              <a:ext cx="4876990" cy="213026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558" y="6265711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cs-CZ" sz="4000" b="1" i="0" dirty="0">
                  <a:solidFill>
                    <a:srgbClr val="91B512"/>
                  </a:solidFill>
                  <a:effectLst/>
                  <a:latin typeface="WordVisi_MSFontService"/>
                </a:rPr>
                <a:t>Zdravá strava </a:t>
              </a:r>
              <a:br>
                <a:rPr lang="cs-CZ" sz="4000" b="1" i="0" dirty="0">
                  <a:solidFill>
                    <a:srgbClr val="91B512"/>
                  </a:solidFill>
                  <a:effectLst/>
                  <a:latin typeface="WordVisi_MSFontService"/>
                </a:rPr>
              </a:br>
              <a:r>
                <a:rPr lang="cs-CZ" sz="4000" b="1" i="0" dirty="0">
                  <a:solidFill>
                    <a:srgbClr val="91B512"/>
                  </a:solidFill>
                  <a:effectLst/>
                  <a:latin typeface="WordVisi_MSFontService"/>
                </a:rPr>
                <a:t>může snížit </a:t>
              </a:r>
              <a:br>
                <a:rPr lang="cs-CZ" sz="4000" b="1" i="0" dirty="0">
                  <a:solidFill>
                    <a:srgbClr val="91B512"/>
                  </a:solidFill>
                  <a:effectLst/>
                  <a:latin typeface="WordVisi_MSFontService"/>
                </a:rPr>
              </a:br>
              <a:r>
                <a:rPr lang="cs-CZ" sz="4000" b="1" i="0" dirty="0">
                  <a:solidFill>
                    <a:srgbClr val="91B512"/>
                  </a:solidFill>
                  <a:effectLst/>
                  <a:latin typeface="WordVisi_MSFontService"/>
                </a:rPr>
                <a:t>riziko vzniku rakoviny</a:t>
              </a:r>
              <a:endParaRPr lang="en-US" sz="40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941005B8-86E4-E624-BFC2-DFAFA202C2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4556D23B-93B3-3A0A-1406-46DC7EBBB2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4DED63F-BEAD-3DFE-8D68-8EB7DBCE9DED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38241AD-413F-D542-7C2D-EA760AD8CD5C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23" name="Ovaal 41">
                <a:extLst>
                  <a:ext uri="{FF2B5EF4-FFF2-40B4-BE49-F238E27FC236}">
                    <a16:creationId xmlns:a16="http://schemas.microsoft.com/office/drawing/2014/main" id="{047BE93A-3226-70FC-41B2-4A5DD1EBC42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9" name="Picture 28" descr="Icon&#10;&#10;Description automatically generated">
                <a:extLst>
                  <a:ext uri="{FF2B5EF4-FFF2-40B4-BE49-F238E27FC236}">
                    <a16:creationId xmlns:a16="http://schemas.microsoft.com/office/drawing/2014/main" id="{F3F0D398-9FDE-7A5E-23EA-7CBCEF403D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610F069-E2EA-9E96-8DBE-018BE68F13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64BFCE2-CEE8-3340-793C-40C69AF5CC7F}"/>
                </a:ext>
              </a:extLst>
            </p:cNvPr>
            <p:cNvSpPr/>
            <p:nvPr/>
          </p:nvSpPr>
          <p:spPr>
            <a:xfrm>
              <a:off x="593940" y="851488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Zde vložte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své organizace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240F71A-6EC5-7799-05E0-4A4577D34D31}"/>
                </a:ext>
              </a:extLst>
            </p:cNvPr>
            <p:cNvGrpSpPr/>
            <p:nvPr/>
          </p:nvGrpSpPr>
          <p:grpSpPr>
            <a:xfrm>
              <a:off x="2459587" y="375565"/>
              <a:ext cx="1946763" cy="2224395"/>
              <a:chOff x="2459587" y="375565"/>
              <a:chExt cx="1946763" cy="2224395"/>
            </a:xfrm>
          </p:grpSpPr>
          <p:sp>
            <p:nvSpPr>
              <p:cNvPr id="12" name="Ovaal 41">
                <a:extLst>
                  <a:ext uri="{FF2B5EF4-FFF2-40B4-BE49-F238E27FC236}">
                    <a16:creationId xmlns:a16="http://schemas.microsoft.com/office/drawing/2014/main" id="{EDDE114C-5E6A-1DA0-FAA6-C65836133F5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7">
                <a:extLst>
                  <a:ext uri="{FF2B5EF4-FFF2-40B4-BE49-F238E27FC236}">
                    <a16:creationId xmlns:a16="http://schemas.microsoft.com/office/drawing/2014/main" id="{928B69E7-9114-C656-8905-A59E6809787C}"/>
                  </a:ext>
                </a:extLst>
              </p:cNvPr>
              <p:cNvSpPr txBox="1"/>
              <p:nvPr/>
            </p:nvSpPr>
            <p:spPr>
              <a:xfrm>
                <a:off x="2459587" y="953405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STRAVUJTE SE ZDRAV</a:t>
                </a:r>
                <a:r>
                  <a:rPr lang="cs-CZ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Ě</a:t>
                </a:r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4" name="Picture 13" descr="Icon&#10;&#10;Description automatically generated">
                <a:extLst>
                  <a:ext uri="{FF2B5EF4-FFF2-40B4-BE49-F238E27FC236}">
                    <a16:creationId xmlns:a16="http://schemas.microsoft.com/office/drawing/2014/main" id="{7FAA877E-812D-110D-17EB-50F9B1B798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6" name="Group 29">
              <a:extLst>
                <a:ext uri="{FF2B5EF4-FFF2-40B4-BE49-F238E27FC236}">
                  <a16:creationId xmlns:a16="http://schemas.microsoft.com/office/drawing/2014/main" id="{ED308539-0679-A83A-57EF-3CE93104712B}"/>
                </a:ext>
              </a:extLst>
            </p:cNvPr>
            <p:cNvGrpSpPr/>
            <p:nvPr/>
          </p:nvGrpSpPr>
          <p:grpSpPr>
            <a:xfrm>
              <a:off x="-10968" y="9149699"/>
              <a:ext cx="6868968" cy="906862"/>
              <a:chOff x="-10968" y="9113699"/>
              <a:chExt cx="6868968" cy="906862"/>
            </a:xfrm>
          </p:grpSpPr>
          <p:sp>
            <p:nvSpPr>
              <p:cNvPr id="17" name="Rectangle 30">
                <a:extLst>
                  <a:ext uri="{FF2B5EF4-FFF2-40B4-BE49-F238E27FC236}">
                    <a16:creationId xmlns:a16="http://schemas.microsoft.com/office/drawing/2014/main" id="{D58EA18B-1FBC-65D2-9265-794120FBF8DE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8" name="TextBox 31">
                <a:extLst>
                  <a:ext uri="{FF2B5EF4-FFF2-40B4-BE49-F238E27FC236}">
                    <a16:creationId xmlns:a16="http://schemas.microsoft.com/office/drawing/2014/main" id="{E89420C4-4655-6825-2F4A-A803F1E738DE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cs-CZ" sz="1200" b="1" dirty="0">
                    <a:solidFill>
                      <a:srgbClr val="91B512"/>
                    </a:solidFill>
                    <a:effectLst/>
                  </a:rPr>
                  <a:t>Kampaň </a:t>
                </a:r>
                <a:r>
                  <a:rPr lang="cs-CZ" sz="1200" b="1" dirty="0" err="1">
                    <a:solidFill>
                      <a:srgbClr val="91B512"/>
                    </a:solidFill>
                    <a:effectLst/>
                  </a:rPr>
                  <a:t>PrEvCan</a:t>
                </a:r>
                <a:r>
                  <a:rPr lang="cs-CZ" sz="1200" b="1" dirty="0">
                    <a:solidFill>
                      <a:srgbClr val="91B512"/>
                    </a:solidFill>
                    <a:effectLst/>
                  </a:rPr>
                  <a:t>© byla iniciována EONS a je realizována za podpory klíčového partnera </a:t>
                </a:r>
                <a:br>
                  <a:rPr lang="cs-CZ" sz="1200" b="1" dirty="0">
                    <a:solidFill>
                      <a:srgbClr val="91B512"/>
                    </a:solidFill>
                    <a:effectLst/>
                  </a:rPr>
                </a:br>
                <a:r>
                  <a:rPr lang="cs-CZ" sz="1200" b="1" dirty="0">
                    <a:solidFill>
                      <a:srgbClr val="91B512"/>
                    </a:solidFill>
                    <a:effectLst/>
                  </a:rPr>
                  <a:t>kampaně, ESMO. Více informací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: </a:t>
                </a:r>
                <a: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www.cancernurse.eu/</a:t>
                </a:r>
                <a:r>
                  <a:rPr lang="cs-CZ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9" name="Group 32">
                <a:extLst>
                  <a:ext uri="{FF2B5EF4-FFF2-40B4-BE49-F238E27FC236}">
                    <a16:creationId xmlns:a16="http://schemas.microsoft.com/office/drawing/2014/main" id="{A3742363-B0D3-67AB-D981-821C2623A038}"/>
                  </a:ext>
                </a:extLst>
              </p:cNvPr>
              <p:cNvGrpSpPr/>
              <p:nvPr/>
            </p:nvGrpSpPr>
            <p:grpSpPr>
              <a:xfrm>
                <a:off x="104606" y="9274446"/>
                <a:ext cx="485700" cy="475488"/>
                <a:chOff x="-1058839" y="1916250"/>
                <a:chExt cx="2889171" cy="2823924"/>
              </a:xfrm>
            </p:grpSpPr>
            <p:sp>
              <p:nvSpPr>
                <p:cNvPr id="21" name="Ovaal 2">
                  <a:extLst>
                    <a:ext uri="{FF2B5EF4-FFF2-40B4-BE49-F238E27FC236}">
                      <a16:creationId xmlns:a16="http://schemas.microsoft.com/office/drawing/2014/main" id="{2C1FEBFE-59F9-42BF-CF2F-0ECACC0A8CCB}"/>
                    </a:ext>
                  </a:extLst>
                </p:cNvPr>
                <p:cNvSpPr/>
                <p:nvPr/>
              </p:nvSpPr>
              <p:spPr>
                <a:xfrm>
                  <a:off x="-1058839" y="1916250"/>
                  <a:ext cx="2889171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22" name="Picture 3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E43197CE-9B01-EE18-5270-819E2D70EC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49114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0" name="Graphic 33">
                <a:extLst>
                  <a:ext uri="{FF2B5EF4-FFF2-40B4-BE49-F238E27FC236}">
                    <a16:creationId xmlns:a16="http://schemas.microsoft.com/office/drawing/2014/main" id="{94553B7F-3033-4BE5-D2F0-29CCAAB063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1" r="36621" b="-13923"/>
              <a:stretch/>
            </p:blipFill>
            <p:spPr>
              <a:xfrm>
                <a:off x="6213506" y="9400174"/>
                <a:ext cx="593972" cy="2800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86401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C3B63DCF-9F1F-D90B-04C4-34D5E4064DA5}"/>
              </a:ext>
            </a:extLst>
          </p:cNvPr>
          <p:cNvGrpSpPr/>
          <p:nvPr/>
        </p:nvGrpSpPr>
        <p:grpSpPr>
          <a:xfrm>
            <a:off x="-10968" y="0"/>
            <a:ext cx="6868968" cy="10056561"/>
            <a:chOff x="-10968" y="0"/>
            <a:chExt cx="6868968" cy="10056561"/>
          </a:xfrm>
        </p:grpSpPr>
        <p:pic>
          <p:nvPicPr>
            <p:cNvPr id="5" name="Picture 4" descr="A bowl of food&#10;&#10;Description automatically generated with medium confidence">
              <a:extLst>
                <a:ext uri="{FF2B5EF4-FFF2-40B4-BE49-F238E27FC236}">
                  <a16:creationId xmlns:a16="http://schemas.microsoft.com/office/drawing/2014/main" id="{AD6353F1-B152-6FC4-7E36-4140EA543D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49" t="18348" r="16012" b="30285"/>
            <a:stretch/>
          </p:blipFill>
          <p:spPr>
            <a:xfrm>
              <a:off x="-6973" y="0"/>
              <a:ext cx="6858000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651069" y="3600396"/>
              <a:ext cx="5617788" cy="3642519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9240" y="3821569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cs-CZ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Zdravé jídlo </a:t>
              </a:r>
              <a:br>
                <a:rPr lang="cs-CZ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nemusí být drahé, komplikované </a:t>
              </a:r>
              <a:br>
                <a:rPr lang="cs-CZ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nebo časově náročné</a:t>
              </a:r>
              <a:endParaRPr lang="en-US" sz="72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4C78A10C-BE35-04C4-11B2-58672D52EE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2A9BE3D0-1213-62B0-A011-6E4A62F810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74ABDC9-CC76-A0BD-DCAD-6A0613A4FB34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5B84A62-17B2-ABB9-117C-53EFBAC93405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4963385C-21D4-B497-F077-285D169D50B4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33B6751E-2A03-DD7F-0178-5859681FD4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FBB9561-6856-A8F9-89F8-B35F6EF952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0C98461-EB41-EDFE-81BE-DE0BE38C90E6}"/>
                </a:ext>
              </a:extLst>
            </p:cNvPr>
            <p:cNvSpPr/>
            <p:nvPr/>
          </p:nvSpPr>
          <p:spPr>
            <a:xfrm>
              <a:off x="593940" y="851488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Zde vložte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své organizace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310C875-2BC5-16FA-3B2D-CECACC41B381}"/>
                </a:ext>
              </a:extLst>
            </p:cNvPr>
            <p:cNvGrpSpPr/>
            <p:nvPr/>
          </p:nvGrpSpPr>
          <p:grpSpPr>
            <a:xfrm>
              <a:off x="2459587" y="375565"/>
              <a:ext cx="1946763" cy="2224395"/>
              <a:chOff x="2459587" y="375565"/>
              <a:chExt cx="1946763" cy="2224395"/>
            </a:xfrm>
          </p:grpSpPr>
          <p:sp>
            <p:nvSpPr>
              <p:cNvPr id="11" name="Ovaal 41">
                <a:extLst>
                  <a:ext uri="{FF2B5EF4-FFF2-40B4-BE49-F238E27FC236}">
                    <a16:creationId xmlns:a16="http://schemas.microsoft.com/office/drawing/2014/main" id="{3B73C2CF-EE68-6D6D-67ED-4A4BBC8F58C4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7">
                <a:extLst>
                  <a:ext uri="{FF2B5EF4-FFF2-40B4-BE49-F238E27FC236}">
                    <a16:creationId xmlns:a16="http://schemas.microsoft.com/office/drawing/2014/main" id="{6F329D53-93ED-06B3-EF5F-9478B0A2F0A3}"/>
                  </a:ext>
                </a:extLst>
              </p:cNvPr>
              <p:cNvSpPr txBox="1"/>
              <p:nvPr/>
            </p:nvSpPr>
            <p:spPr>
              <a:xfrm>
                <a:off x="2459587" y="953405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STRAVUJTE SE ZDRAV</a:t>
                </a:r>
                <a:r>
                  <a:rPr lang="cs-CZ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Ě</a:t>
                </a:r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6EF673FE-A575-32FF-077A-E03DEC4226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4" name="Group 29">
              <a:extLst>
                <a:ext uri="{FF2B5EF4-FFF2-40B4-BE49-F238E27FC236}">
                  <a16:creationId xmlns:a16="http://schemas.microsoft.com/office/drawing/2014/main" id="{5CFD88AE-0E87-7D8D-A684-65AC30D980D5}"/>
                </a:ext>
              </a:extLst>
            </p:cNvPr>
            <p:cNvGrpSpPr/>
            <p:nvPr/>
          </p:nvGrpSpPr>
          <p:grpSpPr>
            <a:xfrm>
              <a:off x="-10968" y="9149699"/>
              <a:ext cx="6868968" cy="906862"/>
              <a:chOff x="-10968" y="9113699"/>
              <a:chExt cx="6868968" cy="906862"/>
            </a:xfrm>
          </p:grpSpPr>
          <p:sp>
            <p:nvSpPr>
              <p:cNvPr id="15" name="Rectangle 30">
                <a:extLst>
                  <a:ext uri="{FF2B5EF4-FFF2-40B4-BE49-F238E27FC236}">
                    <a16:creationId xmlns:a16="http://schemas.microsoft.com/office/drawing/2014/main" id="{B2D593EC-069A-90F5-4149-AE491BA03D2E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6" name="TextBox 31">
                <a:extLst>
                  <a:ext uri="{FF2B5EF4-FFF2-40B4-BE49-F238E27FC236}">
                    <a16:creationId xmlns:a16="http://schemas.microsoft.com/office/drawing/2014/main" id="{B0BFF7B9-DDF0-F9D3-4A72-6F264C43D303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cs-CZ" sz="1200" b="1" dirty="0">
                    <a:solidFill>
                      <a:srgbClr val="91B512"/>
                    </a:solidFill>
                    <a:effectLst/>
                  </a:rPr>
                  <a:t>Kampaň </a:t>
                </a:r>
                <a:r>
                  <a:rPr lang="cs-CZ" sz="1200" b="1" dirty="0" err="1">
                    <a:solidFill>
                      <a:srgbClr val="91B512"/>
                    </a:solidFill>
                    <a:effectLst/>
                  </a:rPr>
                  <a:t>PrEvCan</a:t>
                </a:r>
                <a:r>
                  <a:rPr lang="cs-CZ" sz="1200" b="1" dirty="0">
                    <a:solidFill>
                      <a:srgbClr val="91B512"/>
                    </a:solidFill>
                    <a:effectLst/>
                  </a:rPr>
                  <a:t>© byla iniciována EONS a je realizována za podpory klíčového partnera </a:t>
                </a:r>
                <a:br>
                  <a:rPr lang="cs-CZ" sz="1200" b="1" dirty="0">
                    <a:solidFill>
                      <a:srgbClr val="91B512"/>
                    </a:solidFill>
                    <a:effectLst/>
                  </a:rPr>
                </a:br>
                <a:r>
                  <a:rPr lang="cs-CZ" sz="1200" b="1" dirty="0">
                    <a:solidFill>
                      <a:srgbClr val="91B512"/>
                    </a:solidFill>
                    <a:effectLst/>
                  </a:rPr>
                  <a:t>kampaně, ESMO. Více informací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: </a:t>
                </a:r>
                <a: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www.cancernurse.eu/</a:t>
                </a:r>
                <a:r>
                  <a:rPr lang="cs-CZ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7" name="Group 32">
                <a:extLst>
                  <a:ext uri="{FF2B5EF4-FFF2-40B4-BE49-F238E27FC236}">
                    <a16:creationId xmlns:a16="http://schemas.microsoft.com/office/drawing/2014/main" id="{7C5B1702-1247-CFCB-85FB-60D3F7D7A835}"/>
                  </a:ext>
                </a:extLst>
              </p:cNvPr>
              <p:cNvGrpSpPr/>
              <p:nvPr/>
            </p:nvGrpSpPr>
            <p:grpSpPr>
              <a:xfrm>
                <a:off x="104606" y="9274446"/>
                <a:ext cx="485700" cy="475488"/>
                <a:chOff x="-1058839" y="1916250"/>
                <a:chExt cx="2889171" cy="2823924"/>
              </a:xfrm>
            </p:grpSpPr>
            <p:sp>
              <p:nvSpPr>
                <p:cNvPr id="34" name="Ovaal 2">
                  <a:extLst>
                    <a:ext uri="{FF2B5EF4-FFF2-40B4-BE49-F238E27FC236}">
                      <a16:creationId xmlns:a16="http://schemas.microsoft.com/office/drawing/2014/main" id="{E5189683-D7B2-68B4-ED8A-A97D895B2BA5}"/>
                    </a:ext>
                  </a:extLst>
                </p:cNvPr>
                <p:cNvSpPr/>
                <p:nvPr/>
              </p:nvSpPr>
              <p:spPr>
                <a:xfrm>
                  <a:off x="-1058839" y="1916250"/>
                  <a:ext cx="2889171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35" name="Picture 3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BBF66BC2-88CD-AA89-CCAF-C3A8BD31B0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49114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9" name="Graphic 33">
                <a:extLst>
                  <a:ext uri="{FF2B5EF4-FFF2-40B4-BE49-F238E27FC236}">
                    <a16:creationId xmlns:a16="http://schemas.microsoft.com/office/drawing/2014/main" id="{0D241BA2-0D78-B5BF-B51D-3700DE449D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213506" y="9400174"/>
                <a:ext cx="593972" cy="2800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72606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57E801-51C7-EC13-D3D9-87AD65D27593}"/>
              </a:ext>
            </a:extLst>
          </p:cNvPr>
          <p:cNvGrpSpPr/>
          <p:nvPr/>
        </p:nvGrpSpPr>
        <p:grpSpPr>
          <a:xfrm>
            <a:off x="-10968" y="153870"/>
            <a:ext cx="6868968" cy="9902691"/>
            <a:chOff x="-10968" y="153870"/>
            <a:chExt cx="6868968" cy="9902691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Freeform 72">
              <a:extLst>
                <a:ext uri="{FF2B5EF4-FFF2-40B4-BE49-F238E27FC236}">
                  <a16:creationId xmlns:a16="http://schemas.microsoft.com/office/drawing/2014/main" id="{969F11C5-396C-C911-AFC8-4FBD7F324E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" name="Freeform 74">
              <a:extLst>
                <a:ext uri="{FF2B5EF4-FFF2-40B4-BE49-F238E27FC236}">
                  <a16:creationId xmlns:a16="http://schemas.microsoft.com/office/drawing/2014/main" id="{35C46984-97CD-817E-0C74-9AA8655F5B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FD8040F-5907-7B0E-16B3-FB2487ACE535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5" name="Ovaal 2">
                <a:extLst>
                  <a:ext uri="{FF2B5EF4-FFF2-40B4-BE49-F238E27FC236}">
                    <a16:creationId xmlns:a16="http://schemas.microsoft.com/office/drawing/2014/main" id="{B0D13AE8-C628-7973-441F-CAD384997AD1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6" name="Picture 5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84FE2ED2-5480-09BB-943B-B7CAF50316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854A00E-4E09-1693-6006-6ED9307F54AF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" name="Ovaal 41">
                <a:extLst>
                  <a:ext uri="{FF2B5EF4-FFF2-40B4-BE49-F238E27FC236}">
                    <a16:creationId xmlns:a16="http://schemas.microsoft.com/office/drawing/2014/main" id="{6A33CE7D-ADC3-A9DE-52AB-98EC173487E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10" name="Picture 9" descr="Icon&#10;&#10;Description automatically generated">
                <a:extLst>
                  <a:ext uri="{FF2B5EF4-FFF2-40B4-BE49-F238E27FC236}">
                    <a16:creationId xmlns:a16="http://schemas.microsoft.com/office/drawing/2014/main" id="{25F45A23-433C-FCDE-B5C4-C0B80B0018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AFDFE7D-6D64-1385-97BE-DF7263DA2F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1D77AD5-BA75-ABB5-3442-5B12BA89CDF3}"/>
                </a:ext>
              </a:extLst>
            </p:cNvPr>
            <p:cNvSpPr txBox="1"/>
            <p:nvPr/>
          </p:nvSpPr>
          <p:spPr>
            <a:xfrm>
              <a:off x="132258" y="4639869"/>
              <a:ext cx="6586415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91B512"/>
                </a:solidFill>
              </a:endParaRPr>
            </a:p>
            <a:p>
              <a:pPr algn="ctr"/>
              <a:r>
                <a:rPr lang="cs-CZ" sz="32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Sdělení </a:t>
              </a:r>
              <a:br>
                <a:rPr lang="cs-CZ" sz="32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cs-CZ" sz="32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pro zdravotnické pracovníky</a:t>
              </a:r>
              <a:endParaRPr lang="en-GB" sz="3200" b="1" dirty="0">
                <a:solidFill>
                  <a:srgbClr val="91B51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73698E2-0CCD-E643-00E1-C152AB33F407}"/>
                </a:ext>
              </a:extLst>
            </p:cNvPr>
            <p:cNvGrpSpPr/>
            <p:nvPr/>
          </p:nvGrpSpPr>
          <p:grpSpPr>
            <a:xfrm>
              <a:off x="2459587" y="375565"/>
              <a:ext cx="1946763" cy="2224395"/>
              <a:chOff x="2459587" y="375565"/>
              <a:chExt cx="1946763" cy="2224395"/>
            </a:xfrm>
          </p:grpSpPr>
          <p:sp>
            <p:nvSpPr>
              <p:cNvPr id="15" name="Ovaal 41">
                <a:extLst>
                  <a:ext uri="{FF2B5EF4-FFF2-40B4-BE49-F238E27FC236}">
                    <a16:creationId xmlns:a16="http://schemas.microsoft.com/office/drawing/2014/main" id="{76BEABA4-E434-0ACE-9610-6BD80370421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Box 7">
                <a:extLst>
                  <a:ext uri="{FF2B5EF4-FFF2-40B4-BE49-F238E27FC236}">
                    <a16:creationId xmlns:a16="http://schemas.microsoft.com/office/drawing/2014/main" id="{3DB9E53F-4088-A36C-B853-157095F2475C}"/>
                  </a:ext>
                </a:extLst>
              </p:cNvPr>
              <p:cNvSpPr txBox="1"/>
              <p:nvPr/>
            </p:nvSpPr>
            <p:spPr>
              <a:xfrm>
                <a:off x="2459587" y="953405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STRAVUJTE SE ZDRAV</a:t>
                </a:r>
                <a:r>
                  <a:rPr lang="cs-CZ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Ě</a:t>
                </a:r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7" name="Picture 16" descr="Icon&#10;&#10;Description automatically generated">
                <a:extLst>
                  <a:ext uri="{FF2B5EF4-FFF2-40B4-BE49-F238E27FC236}">
                    <a16:creationId xmlns:a16="http://schemas.microsoft.com/office/drawing/2014/main" id="{F2D72AA7-680F-79B9-1D60-2A0FC92845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8" name="Group 29">
              <a:extLst>
                <a:ext uri="{FF2B5EF4-FFF2-40B4-BE49-F238E27FC236}">
                  <a16:creationId xmlns:a16="http://schemas.microsoft.com/office/drawing/2014/main" id="{F6ED9FBC-D06D-E51B-ED7B-FCE7A7E33CCF}"/>
                </a:ext>
              </a:extLst>
            </p:cNvPr>
            <p:cNvGrpSpPr/>
            <p:nvPr/>
          </p:nvGrpSpPr>
          <p:grpSpPr>
            <a:xfrm>
              <a:off x="-10968" y="9149699"/>
              <a:ext cx="6868968" cy="906862"/>
              <a:chOff x="-10968" y="9113699"/>
              <a:chExt cx="6868968" cy="906862"/>
            </a:xfrm>
          </p:grpSpPr>
          <p:sp>
            <p:nvSpPr>
              <p:cNvPr id="22" name="Rectangle 30">
                <a:extLst>
                  <a:ext uri="{FF2B5EF4-FFF2-40B4-BE49-F238E27FC236}">
                    <a16:creationId xmlns:a16="http://schemas.microsoft.com/office/drawing/2014/main" id="{B00AB600-0A8A-ED32-418D-9390EE608FE3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29" name="TextBox 31">
                <a:extLst>
                  <a:ext uri="{FF2B5EF4-FFF2-40B4-BE49-F238E27FC236}">
                    <a16:creationId xmlns:a16="http://schemas.microsoft.com/office/drawing/2014/main" id="{0CC060E3-D74E-E30C-5AD2-9FEA73955A46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cs-CZ" sz="1200" b="1" dirty="0">
                    <a:solidFill>
                      <a:srgbClr val="91B512"/>
                    </a:solidFill>
                    <a:effectLst/>
                  </a:rPr>
                  <a:t>Kampaň </a:t>
                </a:r>
                <a:r>
                  <a:rPr lang="cs-CZ" sz="1200" b="1" dirty="0" err="1">
                    <a:solidFill>
                      <a:srgbClr val="91B512"/>
                    </a:solidFill>
                    <a:effectLst/>
                  </a:rPr>
                  <a:t>PrEvCan</a:t>
                </a:r>
                <a:r>
                  <a:rPr lang="cs-CZ" sz="1200" b="1" dirty="0">
                    <a:solidFill>
                      <a:srgbClr val="91B512"/>
                    </a:solidFill>
                    <a:effectLst/>
                  </a:rPr>
                  <a:t>© byla iniciována EONS a je realizována za podpory klíčového partnera </a:t>
                </a:r>
                <a:br>
                  <a:rPr lang="cs-CZ" sz="1200" b="1" dirty="0">
                    <a:solidFill>
                      <a:srgbClr val="91B512"/>
                    </a:solidFill>
                    <a:effectLst/>
                  </a:rPr>
                </a:br>
                <a:r>
                  <a:rPr lang="cs-CZ" sz="1200" b="1" dirty="0">
                    <a:solidFill>
                      <a:srgbClr val="91B512"/>
                    </a:solidFill>
                    <a:effectLst/>
                  </a:rPr>
                  <a:t>kampaně, ESMO. Více informací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: </a:t>
                </a:r>
                <a: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www.cancernurse.eu/</a:t>
                </a:r>
                <a:r>
                  <a:rPr lang="cs-CZ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30" name="Group 32">
                <a:extLst>
                  <a:ext uri="{FF2B5EF4-FFF2-40B4-BE49-F238E27FC236}">
                    <a16:creationId xmlns:a16="http://schemas.microsoft.com/office/drawing/2014/main" id="{8F96282A-F8BD-CEB6-923A-8801C05B75A1}"/>
                  </a:ext>
                </a:extLst>
              </p:cNvPr>
              <p:cNvGrpSpPr/>
              <p:nvPr/>
            </p:nvGrpSpPr>
            <p:grpSpPr>
              <a:xfrm>
                <a:off x="104606" y="9274446"/>
                <a:ext cx="485700" cy="475488"/>
                <a:chOff x="-1058839" y="1916250"/>
                <a:chExt cx="2889171" cy="2823924"/>
              </a:xfrm>
            </p:grpSpPr>
            <p:sp>
              <p:nvSpPr>
                <p:cNvPr id="32" name="Ovaal 2">
                  <a:extLst>
                    <a:ext uri="{FF2B5EF4-FFF2-40B4-BE49-F238E27FC236}">
                      <a16:creationId xmlns:a16="http://schemas.microsoft.com/office/drawing/2014/main" id="{2350CE32-DC9D-36B8-5BC5-6FB97E957595}"/>
                    </a:ext>
                  </a:extLst>
                </p:cNvPr>
                <p:cNvSpPr/>
                <p:nvPr/>
              </p:nvSpPr>
              <p:spPr>
                <a:xfrm>
                  <a:off x="-1058839" y="1916250"/>
                  <a:ext cx="2889171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33" name="Picture 3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A5D22F22-8AF2-9FD6-7ADB-974631AB95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49114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1" name="Graphic 33">
                <a:extLst>
                  <a:ext uri="{FF2B5EF4-FFF2-40B4-BE49-F238E27FC236}">
                    <a16:creationId xmlns:a16="http://schemas.microsoft.com/office/drawing/2014/main" id="{234A6E5E-B73B-BAB0-1F6B-28B110479F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213506" y="9400174"/>
                <a:ext cx="593972" cy="2800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F871F7B1-0C99-2714-1448-A9C27485FB5B}"/>
              </a:ext>
            </a:extLst>
          </p:cNvPr>
          <p:cNvGrpSpPr/>
          <p:nvPr/>
        </p:nvGrpSpPr>
        <p:grpSpPr>
          <a:xfrm>
            <a:off x="-10968" y="0"/>
            <a:ext cx="6868968" cy="10056561"/>
            <a:chOff x="-10968" y="0"/>
            <a:chExt cx="6868968" cy="10056561"/>
          </a:xfrm>
        </p:grpSpPr>
        <p:pic>
          <p:nvPicPr>
            <p:cNvPr id="4" name="Picture 3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3650E90E-3B1B-E5EF-5023-B685016942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66" r="30479" b="14639"/>
            <a:stretch/>
          </p:blipFill>
          <p:spPr>
            <a:xfrm>
              <a:off x="-1" y="0"/>
              <a:ext cx="6858001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689579" y="3214898"/>
              <a:ext cx="5781491" cy="3717530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3443" y="3648492"/>
              <a:ext cx="575178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Ptejte se, zhodnoťte </a:t>
              </a:r>
              <a:br>
                <a:rPr lang="cs-CZ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a poraďte pacientům </a:t>
              </a:r>
              <a:br>
                <a:rPr lang="cs-CZ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a jejich rodinám </a:t>
              </a:r>
              <a:br>
                <a:rPr lang="cs-CZ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ohledně jejich stravy</a:t>
              </a:r>
              <a:endParaRPr lang="en-GB" sz="24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" name="Freeform 72">
              <a:extLst>
                <a:ext uri="{FF2B5EF4-FFF2-40B4-BE49-F238E27FC236}">
                  <a16:creationId xmlns:a16="http://schemas.microsoft.com/office/drawing/2014/main" id="{53998901-EBA9-538A-F5FB-21BD06BED2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CAD0F174-5BCC-75E0-DC71-BFE484D3C5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D8C8E85-BA86-EDBF-EA95-D6F89D6170E2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E4BF1FF-B8C9-BC32-8B94-2E2ED3420BEC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2E4740BA-7E7B-C2C1-6207-E6E879B3C5D5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4DE1B05D-FACB-C99F-9B81-6D9F829266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F2C31B3-5416-C9CC-AD5E-8E80A48EB0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0C5CF06-AA0C-7443-981C-6A90AB85E4A2}"/>
                </a:ext>
              </a:extLst>
            </p:cNvPr>
            <p:cNvSpPr/>
            <p:nvPr/>
          </p:nvSpPr>
          <p:spPr>
            <a:xfrm>
              <a:off x="593940" y="851488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Zde vložte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své organizace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CAC158E-3119-CD3F-1137-96D20E43C1E8}"/>
                </a:ext>
              </a:extLst>
            </p:cNvPr>
            <p:cNvGrpSpPr/>
            <p:nvPr/>
          </p:nvGrpSpPr>
          <p:grpSpPr>
            <a:xfrm>
              <a:off x="2459587" y="375565"/>
              <a:ext cx="1946763" cy="2224395"/>
              <a:chOff x="2459587" y="375565"/>
              <a:chExt cx="1946763" cy="2224395"/>
            </a:xfrm>
          </p:grpSpPr>
          <p:sp>
            <p:nvSpPr>
              <p:cNvPr id="11" name="Ovaal 41">
                <a:extLst>
                  <a:ext uri="{FF2B5EF4-FFF2-40B4-BE49-F238E27FC236}">
                    <a16:creationId xmlns:a16="http://schemas.microsoft.com/office/drawing/2014/main" id="{B218F4B5-E5C0-AF85-833A-64C7D96EC3E2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7">
                <a:extLst>
                  <a:ext uri="{FF2B5EF4-FFF2-40B4-BE49-F238E27FC236}">
                    <a16:creationId xmlns:a16="http://schemas.microsoft.com/office/drawing/2014/main" id="{D2BFE068-9F13-CE15-F093-6C789CBD40A6}"/>
                  </a:ext>
                </a:extLst>
              </p:cNvPr>
              <p:cNvSpPr txBox="1"/>
              <p:nvPr/>
            </p:nvSpPr>
            <p:spPr>
              <a:xfrm>
                <a:off x="2459587" y="953405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STRAVUJTE SE ZDRAV</a:t>
                </a:r>
                <a:r>
                  <a:rPr lang="cs-CZ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Ě</a:t>
                </a:r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22E796BF-6F9A-19ED-6D2F-30FAB999CF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4" name="Group 29">
              <a:extLst>
                <a:ext uri="{FF2B5EF4-FFF2-40B4-BE49-F238E27FC236}">
                  <a16:creationId xmlns:a16="http://schemas.microsoft.com/office/drawing/2014/main" id="{D6CAC37E-38AA-E48A-C6C4-2CFD5DCFC4B1}"/>
                </a:ext>
              </a:extLst>
            </p:cNvPr>
            <p:cNvGrpSpPr/>
            <p:nvPr/>
          </p:nvGrpSpPr>
          <p:grpSpPr>
            <a:xfrm>
              <a:off x="-10968" y="9149699"/>
              <a:ext cx="6868968" cy="906862"/>
              <a:chOff x="-10968" y="9113699"/>
              <a:chExt cx="6868968" cy="906862"/>
            </a:xfrm>
          </p:grpSpPr>
          <p:sp>
            <p:nvSpPr>
              <p:cNvPr id="15" name="Rectangle 30">
                <a:extLst>
                  <a:ext uri="{FF2B5EF4-FFF2-40B4-BE49-F238E27FC236}">
                    <a16:creationId xmlns:a16="http://schemas.microsoft.com/office/drawing/2014/main" id="{9DFFB2CC-FE89-F5C3-C853-DB958C0FBA6B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6" name="TextBox 31">
                <a:extLst>
                  <a:ext uri="{FF2B5EF4-FFF2-40B4-BE49-F238E27FC236}">
                    <a16:creationId xmlns:a16="http://schemas.microsoft.com/office/drawing/2014/main" id="{D7622A9F-A982-D50F-04AE-AB87C6BB419D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cs-CZ" sz="1200" b="1" dirty="0">
                    <a:solidFill>
                      <a:srgbClr val="91B512"/>
                    </a:solidFill>
                    <a:effectLst/>
                  </a:rPr>
                  <a:t>Kampaň </a:t>
                </a:r>
                <a:r>
                  <a:rPr lang="cs-CZ" sz="1200" b="1" dirty="0" err="1">
                    <a:solidFill>
                      <a:srgbClr val="91B512"/>
                    </a:solidFill>
                    <a:effectLst/>
                  </a:rPr>
                  <a:t>PrEvCan</a:t>
                </a:r>
                <a:r>
                  <a:rPr lang="cs-CZ" sz="1200" b="1" dirty="0">
                    <a:solidFill>
                      <a:srgbClr val="91B512"/>
                    </a:solidFill>
                    <a:effectLst/>
                  </a:rPr>
                  <a:t>© byla iniciována EONS a je realizována za podpory klíčového partnera </a:t>
                </a:r>
                <a:br>
                  <a:rPr lang="cs-CZ" sz="1200" b="1" dirty="0">
                    <a:solidFill>
                      <a:srgbClr val="91B512"/>
                    </a:solidFill>
                    <a:effectLst/>
                  </a:rPr>
                </a:br>
                <a:r>
                  <a:rPr lang="cs-CZ" sz="1200" b="1" dirty="0">
                    <a:solidFill>
                      <a:srgbClr val="91B512"/>
                    </a:solidFill>
                    <a:effectLst/>
                  </a:rPr>
                  <a:t>kampaně, ESMO. Více informací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: </a:t>
                </a:r>
                <a: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www.cancernurse.eu/</a:t>
                </a:r>
                <a:r>
                  <a:rPr lang="cs-CZ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7" name="Group 32">
                <a:extLst>
                  <a:ext uri="{FF2B5EF4-FFF2-40B4-BE49-F238E27FC236}">
                    <a16:creationId xmlns:a16="http://schemas.microsoft.com/office/drawing/2014/main" id="{E2C7A19C-43B5-0681-E0A3-9DF51EEA6425}"/>
                  </a:ext>
                </a:extLst>
              </p:cNvPr>
              <p:cNvGrpSpPr/>
              <p:nvPr/>
            </p:nvGrpSpPr>
            <p:grpSpPr>
              <a:xfrm>
                <a:off x="104606" y="9274446"/>
                <a:ext cx="485700" cy="475488"/>
                <a:chOff x="-1058839" y="1916250"/>
                <a:chExt cx="2889171" cy="2823924"/>
              </a:xfrm>
            </p:grpSpPr>
            <p:sp>
              <p:nvSpPr>
                <p:cNvPr id="34" name="Ovaal 2">
                  <a:extLst>
                    <a:ext uri="{FF2B5EF4-FFF2-40B4-BE49-F238E27FC236}">
                      <a16:creationId xmlns:a16="http://schemas.microsoft.com/office/drawing/2014/main" id="{9330A08E-E5D0-9637-A18F-9AC5B2FEFA74}"/>
                    </a:ext>
                  </a:extLst>
                </p:cNvPr>
                <p:cNvSpPr/>
                <p:nvPr/>
              </p:nvSpPr>
              <p:spPr>
                <a:xfrm>
                  <a:off x="-1058839" y="1916250"/>
                  <a:ext cx="2889171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35" name="Picture 3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58DCEE96-B057-2DB8-252C-56CA12E103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49114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3" name="Graphic 33">
                <a:extLst>
                  <a:ext uri="{FF2B5EF4-FFF2-40B4-BE49-F238E27FC236}">
                    <a16:creationId xmlns:a16="http://schemas.microsoft.com/office/drawing/2014/main" id="{36C257BE-0DEC-6291-7BAB-7473104421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213506" y="9400174"/>
                <a:ext cx="593972" cy="2800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26952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01D3638E-7F26-B49B-CE89-86D084683B94}"/>
              </a:ext>
            </a:extLst>
          </p:cNvPr>
          <p:cNvGrpSpPr/>
          <p:nvPr/>
        </p:nvGrpSpPr>
        <p:grpSpPr>
          <a:xfrm>
            <a:off x="-10968" y="0"/>
            <a:ext cx="6868968" cy="10056561"/>
            <a:chOff x="-10968" y="0"/>
            <a:chExt cx="6868968" cy="10056561"/>
          </a:xfrm>
        </p:grpSpPr>
        <p:pic>
          <p:nvPicPr>
            <p:cNvPr id="7" name="Picture 6" descr="A picture containing person, table, indoor&#10;&#10;Description automatically generated">
              <a:extLst>
                <a:ext uri="{FF2B5EF4-FFF2-40B4-BE49-F238E27FC236}">
                  <a16:creationId xmlns:a16="http://schemas.microsoft.com/office/drawing/2014/main" id="{4AB19935-82AE-E520-15FE-E616A0698C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1" t="17989" b="11412"/>
            <a:stretch/>
          </p:blipFill>
          <p:spPr>
            <a:xfrm>
              <a:off x="-6973" y="0"/>
              <a:ext cx="6864973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719288" y="3032834"/>
              <a:ext cx="5781491" cy="4778552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289" y="3339765"/>
              <a:ext cx="5781490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r>
                <a:rPr lang="cs-CZ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Starejte se </a:t>
              </a:r>
              <a:br>
                <a:rPr lang="cs-CZ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cs-CZ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o své vlastní zdraví </a:t>
              </a:r>
              <a:br>
                <a:rPr lang="cs-CZ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cs-CZ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i zdraví svých pacientů </a:t>
              </a:r>
              <a:br>
                <a:rPr lang="cs-CZ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cs-CZ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a jejich rodin.</a:t>
              </a:r>
              <a:br>
                <a:rPr lang="cs-CZ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cs-CZ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Doporučujte a podporujte </a:t>
              </a:r>
              <a:br>
                <a:rPr lang="cs-CZ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cs-CZ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zdravou stravu!</a:t>
              </a:r>
              <a:endParaRPr lang="en-GB" sz="6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A3822E06-0913-D58C-A8D8-E3F22E19C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1E447D13-7421-5424-FF4B-3A8A79FC1F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35AE51C-1468-AF93-FBE7-2ED53CBB6710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0153AA2-A6C2-56FE-9E13-7132158D54C2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DD62BCBE-11B7-F564-7903-DA48CA6CE86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E91FE94F-D930-BCF6-4EBF-5818C7CA94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A880217-2A13-EABB-A7F4-36A916FBE0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531499E-7B8D-88C9-5ED5-8ED44428BA35}"/>
                </a:ext>
              </a:extLst>
            </p:cNvPr>
            <p:cNvSpPr/>
            <p:nvPr/>
          </p:nvSpPr>
          <p:spPr>
            <a:xfrm>
              <a:off x="593940" y="851488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Zde vložte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své organizace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1328625-248D-A61B-0243-1CDB7E08B2C0}"/>
                </a:ext>
              </a:extLst>
            </p:cNvPr>
            <p:cNvGrpSpPr/>
            <p:nvPr/>
          </p:nvGrpSpPr>
          <p:grpSpPr>
            <a:xfrm>
              <a:off x="2459587" y="375565"/>
              <a:ext cx="1946763" cy="2224395"/>
              <a:chOff x="2459587" y="375565"/>
              <a:chExt cx="1946763" cy="2224395"/>
            </a:xfrm>
          </p:grpSpPr>
          <p:sp>
            <p:nvSpPr>
              <p:cNvPr id="11" name="Ovaal 41">
                <a:extLst>
                  <a:ext uri="{FF2B5EF4-FFF2-40B4-BE49-F238E27FC236}">
                    <a16:creationId xmlns:a16="http://schemas.microsoft.com/office/drawing/2014/main" id="{A7C613C8-7911-6711-84E3-617310143472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7">
                <a:extLst>
                  <a:ext uri="{FF2B5EF4-FFF2-40B4-BE49-F238E27FC236}">
                    <a16:creationId xmlns:a16="http://schemas.microsoft.com/office/drawing/2014/main" id="{598CA3C1-7E3D-FF01-221E-BD97FD50558F}"/>
                  </a:ext>
                </a:extLst>
              </p:cNvPr>
              <p:cNvSpPr txBox="1"/>
              <p:nvPr/>
            </p:nvSpPr>
            <p:spPr>
              <a:xfrm>
                <a:off x="2459587" y="953405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STRAVUJTE SE ZDRAV</a:t>
                </a:r>
                <a:r>
                  <a:rPr lang="cs-CZ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Ě</a:t>
                </a:r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B403DEEF-BC23-B622-E487-C7C29024EB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4" name="Group 29">
              <a:extLst>
                <a:ext uri="{FF2B5EF4-FFF2-40B4-BE49-F238E27FC236}">
                  <a16:creationId xmlns:a16="http://schemas.microsoft.com/office/drawing/2014/main" id="{EF244920-310D-128E-99B1-739713472870}"/>
                </a:ext>
              </a:extLst>
            </p:cNvPr>
            <p:cNvGrpSpPr/>
            <p:nvPr/>
          </p:nvGrpSpPr>
          <p:grpSpPr>
            <a:xfrm>
              <a:off x="-10968" y="9149699"/>
              <a:ext cx="6868968" cy="906862"/>
              <a:chOff x="-10968" y="9113699"/>
              <a:chExt cx="6868968" cy="906862"/>
            </a:xfrm>
          </p:grpSpPr>
          <p:sp>
            <p:nvSpPr>
              <p:cNvPr id="15" name="Rectangle 30">
                <a:extLst>
                  <a:ext uri="{FF2B5EF4-FFF2-40B4-BE49-F238E27FC236}">
                    <a16:creationId xmlns:a16="http://schemas.microsoft.com/office/drawing/2014/main" id="{EBB2FEBA-521C-6006-6104-22BA0DB8873B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6" name="TextBox 31">
                <a:extLst>
                  <a:ext uri="{FF2B5EF4-FFF2-40B4-BE49-F238E27FC236}">
                    <a16:creationId xmlns:a16="http://schemas.microsoft.com/office/drawing/2014/main" id="{22503B4C-D387-BB96-1F20-5AC0EE7EF904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cs-CZ" sz="1200" b="1" dirty="0">
                    <a:solidFill>
                      <a:srgbClr val="91B512"/>
                    </a:solidFill>
                    <a:effectLst/>
                  </a:rPr>
                  <a:t>Kampaň </a:t>
                </a:r>
                <a:r>
                  <a:rPr lang="cs-CZ" sz="1200" b="1" dirty="0" err="1">
                    <a:solidFill>
                      <a:srgbClr val="91B512"/>
                    </a:solidFill>
                    <a:effectLst/>
                  </a:rPr>
                  <a:t>PrEvCan</a:t>
                </a:r>
                <a:r>
                  <a:rPr lang="cs-CZ" sz="1200" b="1" dirty="0">
                    <a:solidFill>
                      <a:srgbClr val="91B512"/>
                    </a:solidFill>
                    <a:effectLst/>
                  </a:rPr>
                  <a:t>© byla iniciována EONS a je realizována za podpory klíčového partnera </a:t>
                </a:r>
                <a:br>
                  <a:rPr lang="cs-CZ" sz="1200" b="1" dirty="0">
                    <a:solidFill>
                      <a:srgbClr val="91B512"/>
                    </a:solidFill>
                    <a:effectLst/>
                  </a:rPr>
                </a:br>
                <a:r>
                  <a:rPr lang="cs-CZ" sz="1200" b="1" dirty="0">
                    <a:solidFill>
                      <a:srgbClr val="91B512"/>
                    </a:solidFill>
                    <a:effectLst/>
                  </a:rPr>
                  <a:t>kampaně, ESMO. Více informací</a:t>
                </a:r>
                <a:r>
                  <a:rPr lang="en-GB" sz="1200" b="1" dirty="0">
                    <a:solidFill>
                      <a:srgbClr val="91B512"/>
                    </a:solidFill>
                    <a:effectLst/>
                  </a:rPr>
                  <a:t>: </a:t>
                </a:r>
                <a: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www.cancernurse.eu/</a:t>
                </a:r>
                <a:r>
                  <a:rPr lang="cs-CZ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7" name="Group 32">
                <a:extLst>
                  <a:ext uri="{FF2B5EF4-FFF2-40B4-BE49-F238E27FC236}">
                    <a16:creationId xmlns:a16="http://schemas.microsoft.com/office/drawing/2014/main" id="{34A249E4-3492-D1CA-8655-F82CA72A481F}"/>
                  </a:ext>
                </a:extLst>
              </p:cNvPr>
              <p:cNvGrpSpPr/>
              <p:nvPr/>
            </p:nvGrpSpPr>
            <p:grpSpPr>
              <a:xfrm>
                <a:off x="104606" y="9274446"/>
                <a:ext cx="485700" cy="475488"/>
                <a:chOff x="-1058839" y="1916250"/>
                <a:chExt cx="2889171" cy="2823924"/>
              </a:xfrm>
            </p:grpSpPr>
            <p:sp>
              <p:nvSpPr>
                <p:cNvPr id="34" name="Ovaal 2">
                  <a:extLst>
                    <a:ext uri="{FF2B5EF4-FFF2-40B4-BE49-F238E27FC236}">
                      <a16:creationId xmlns:a16="http://schemas.microsoft.com/office/drawing/2014/main" id="{599FEC5D-E390-AA7C-1D56-02FFAE550E65}"/>
                    </a:ext>
                  </a:extLst>
                </p:cNvPr>
                <p:cNvSpPr/>
                <p:nvPr/>
              </p:nvSpPr>
              <p:spPr>
                <a:xfrm>
                  <a:off x="-1058839" y="1916250"/>
                  <a:ext cx="2889171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35" name="Picture 3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B0431F94-37C5-186E-8FF3-3B627905BE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49114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3" name="Graphic 33">
                <a:extLst>
                  <a:ext uri="{FF2B5EF4-FFF2-40B4-BE49-F238E27FC236}">
                    <a16:creationId xmlns:a16="http://schemas.microsoft.com/office/drawing/2014/main" id="{B7A3B7BB-7B22-9BE0-C201-A912A56AC7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213506" y="9400174"/>
                <a:ext cx="593972" cy="2800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9387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651</Words>
  <Application>Microsoft Office PowerPoint</Application>
  <PresentationFormat>A4 Paper (210x297 mm)</PresentationFormat>
  <Paragraphs>106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Aharoni</vt:lpstr>
      <vt:lpstr>Arial</vt:lpstr>
      <vt:lpstr>Calibri</vt:lpstr>
      <vt:lpstr>Calibri Light</vt:lpstr>
      <vt:lpstr>Segoe UI</vt:lpstr>
      <vt:lpstr>Verdana</vt:lpstr>
      <vt:lpstr>WordVisi_MSFontService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7</cp:revision>
  <cp:lastPrinted>2021-11-01T10:57:37Z</cp:lastPrinted>
  <dcterms:created xsi:type="dcterms:W3CDTF">2021-10-31T06:37:30Z</dcterms:created>
  <dcterms:modified xsi:type="dcterms:W3CDTF">2023-01-17T00:54:03Z</dcterms:modified>
</cp:coreProperties>
</file>