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240372-EF40-4F70-B6FB-C4C3F42132B5}" v="50" dt="2022-12-15T01:29:3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B0240372-EF40-4F70-B6FB-C4C3F42132B5}"/>
    <pc:docChg chg="undo custSel modSld">
      <pc:chgData name="Michaela Popelková" userId="4da947f916a43c95" providerId="LiveId" clId="{B0240372-EF40-4F70-B6FB-C4C3F42132B5}" dt="2022-12-15T01:29:41.548" v="332" actId="1036"/>
      <pc:docMkLst>
        <pc:docMk/>
      </pc:docMkLst>
      <pc:sldChg chg="addSp delSp modSp mod">
        <pc:chgData name="Michaela Popelková" userId="4da947f916a43c95" providerId="LiveId" clId="{B0240372-EF40-4F70-B6FB-C4C3F42132B5}" dt="2022-12-15T01:29:31.321" v="329" actId="164"/>
        <pc:sldMkLst>
          <pc:docMk/>
          <pc:sldMk cId="112711241" sldId="261"/>
        </pc:sldMkLst>
        <pc:spChg chg="mod topLvl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B0240372-EF40-4F70-B6FB-C4C3F42132B5}" dt="2022-12-15T01:17:04.065" v="205" actId="165"/>
          <ac:spMkLst>
            <pc:docMk/>
            <pc:sldMk cId="112711241" sldId="261"/>
            <ac:spMk id="8" creationId="{8BF27233-71AD-B96C-6770-53A08EA52B87}"/>
          </ac:spMkLst>
        </pc:spChg>
        <pc:spChg chg="mod">
          <ac:chgData name="Michaela Popelková" userId="4da947f916a43c95" providerId="LiveId" clId="{B0240372-EF40-4F70-B6FB-C4C3F42132B5}" dt="2022-12-15T01:17:04.065" v="205" actId="165"/>
          <ac:spMkLst>
            <pc:docMk/>
            <pc:sldMk cId="112711241" sldId="261"/>
            <ac:spMk id="9" creationId="{C2555012-B40C-7234-34A7-E1F2211A9712}"/>
          </ac:spMkLst>
        </pc:spChg>
        <pc:spChg chg="mod">
          <ac:chgData name="Michaela Popelková" userId="4da947f916a43c95" providerId="LiveId" clId="{B0240372-EF40-4F70-B6FB-C4C3F42132B5}" dt="2022-12-15T01:17:04.065" v="205" actId="165"/>
          <ac:spMkLst>
            <pc:docMk/>
            <pc:sldMk cId="112711241" sldId="261"/>
            <ac:spMk id="11" creationId="{7BA484BC-BC7E-4D05-74CC-1EEC85AF34F5}"/>
          </ac:spMkLst>
        </pc:spChg>
        <pc:spChg chg="add mod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15" creationId="{B707674C-7BED-D08F-20AD-DB5BBE63AA69}"/>
          </ac:spMkLst>
        </pc:spChg>
        <pc:spChg chg="mod">
          <ac:chgData name="Michaela Popelková" userId="4da947f916a43c95" providerId="LiveId" clId="{B0240372-EF40-4F70-B6FB-C4C3F42132B5}" dt="2022-12-15T01:20:49.163" v="261"/>
          <ac:spMkLst>
            <pc:docMk/>
            <pc:sldMk cId="112711241" sldId="261"/>
            <ac:spMk id="17" creationId="{A4E88A06-6612-57A9-3168-9AD57BBA0329}"/>
          </ac:spMkLst>
        </pc:spChg>
        <pc:spChg chg="mod">
          <ac:chgData name="Michaela Popelková" userId="4da947f916a43c95" providerId="LiveId" clId="{B0240372-EF40-4F70-B6FB-C4C3F42132B5}" dt="2022-12-15T01:20:49.163" v="261"/>
          <ac:spMkLst>
            <pc:docMk/>
            <pc:sldMk cId="112711241" sldId="261"/>
            <ac:spMk id="18" creationId="{C019AD23-C5FF-1A16-CE2A-17E4388B1BD6}"/>
          </ac:spMkLst>
        </pc:spChg>
        <pc:spChg chg="mod topLvl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B0240372-EF40-4F70-B6FB-C4C3F42132B5}" dt="2022-12-15T01:20:49.163" v="261"/>
          <ac:spMkLst>
            <pc:docMk/>
            <pc:sldMk cId="112711241" sldId="261"/>
            <ac:spMk id="23" creationId="{37BC5E48-DADC-CEB9-D11B-634AFF8AC8F2}"/>
          </ac:spMkLst>
        </pc:spChg>
        <pc:spChg chg="mod">
          <ac:chgData name="Michaela Popelková" userId="4da947f916a43c95" providerId="LiveId" clId="{B0240372-EF40-4F70-B6FB-C4C3F42132B5}" dt="2022-12-15T01:20:49.163" v="261"/>
          <ac:spMkLst>
            <pc:docMk/>
            <pc:sldMk cId="112711241" sldId="261"/>
            <ac:spMk id="24" creationId="{2EA5F5E4-0F51-A516-42A4-97F1D46E1D35}"/>
          </ac:spMkLst>
        </pc:spChg>
        <pc:spChg chg="mod topLvl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0:49.163" v="261"/>
          <ac:spMkLst>
            <pc:docMk/>
            <pc:sldMk cId="112711241" sldId="261"/>
            <ac:spMk id="28" creationId="{9B08AB3A-CB8F-D136-C08A-42FE2F8EC812}"/>
          </ac:spMkLst>
        </pc:spChg>
        <pc:spChg chg="mod">
          <ac:chgData name="Michaela Popelková" userId="4da947f916a43c95" providerId="LiveId" clId="{B0240372-EF40-4F70-B6FB-C4C3F42132B5}" dt="2022-12-15T01:17:04.065" v="205" actId="165"/>
          <ac:spMkLst>
            <pc:docMk/>
            <pc:sldMk cId="112711241" sldId="261"/>
            <ac:spMk id="37" creationId="{EEEFC142-5FB3-E665-E92B-B4866FE230BF}"/>
          </ac:spMkLst>
        </pc:spChg>
        <pc:spChg chg="del mod">
          <ac:chgData name="Michaela Popelková" userId="4da947f916a43c95" providerId="LiveId" clId="{B0240372-EF40-4F70-B6FB-C4C3F42132B5}" dt="2022-12-15T01:17:08.253" v="206" actId="478"/>
          <ac:spMkLst>
            <pc:docMk/>
            <pc:sldMk cId="112711241" sldId="261"/>
            <ac:spMk id="38" creationId="{2C14033F-5EC7-2082-27B2-719CB3BBD700}"/>
          </ac:spMkLst>
        </pc:spChg>
        <pc:spChg chg="mod topLvl">
          <ac:chgData name="Michaela Popelková" userId="4da947f916a43c95" providerId="LiveId" clId="{B0240372-EF40-4F70-B6FB-C4C3F42132B5}" dt="2022-12-15T01:29:31.321" v="329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B0240372-EF40-4F70-B6FB-C4C3F42132B5}" dt="2022-12-15T01:16:55.530" v="202" actId="478"/>
          <ac:spMkLst>
            <pc:docMk/>
            <pc:sldMk cId="112711241" sldId="261"/>
            <ac:spMk id="49" creationId="{8796E468-530A-FFE7-ACDA-15C6BE714EA8}"/>
          </ac:spMkLst>
        </pc:spChg>
        <pc:grpChg chg="del mod topLvl">
          <ac:chgData name="Michaela Popelková" userId="4da947f916a43c95" providerId="LiveId" clId="{B0240372-EF40-4F70-B6FB-C4C3F42132B5}" dt="2022-12-15T01:17:12.681" v="207" actId="478"/>
          <ac:grpSpMkLst>
            <pc:docMk/>
            <pc:sldMk cId="112711241" sldId="261"/>
            <ac:grpSpMk id="4" creationId="{CB238220-B12D-A80C-D8CE-826393E02506}"/>
          </ac:grpSpMkLst>
        </pc:grpChg>
        <pc:grpChg chg="mod">
          <ac:chgData name="Michaela Popelková" userId="4da947f916a43c95" providerId="LiveId" clId="{B0240372-EF40-4F70-B6FB-C4C3F42132B5}" dt="2022-12-15T01:17:04.065" v="205" actId="165"/>
          <ac:grpSpMkLst>
            <pc:docMk/>
            <pc:sldMk cId="112711241" sldId="261"/>
            <ac:grpSpMk id="6" creationId="{89D6DCC8-EB9B-F07B-5E9D-9E7E837E149C}"/>
          </ac:grpSpMkLst>
        </pc:grpChg>
        <pc:grpChg chg="mod">
          <ac:chgData name="Michaela Popelková" userId="4da947f916a43c95" providerId="LiveId" clId="{B0240372-EF40-4F70-B6FB-C4C3F42132B5}" dt="2022-12-15T01:17:04.065" v="205" actId="165"/>
          <ac:grpSpMkLst>
            <pc:docMk/>
            <pc:sldMk cId="112711241" sldId="261"/>
            <ac:grpSpMk id="10" creationId="{14538384-B654-222A-196F-B6D815369F96}"/>
          </ac:grpSpMkLst>
        </pc:grpChg>
        <pc:grpChg chg="del mod topLvl">
          <ac:chgData name="Michaela Popelková" userId="4da947f916a43c95" providerId="LiveId" clId="{B0240372-EF40-4F70-B6FB-C4C3F42132B5}" dt="2022-12-15T01:17:04.065" v="205" actId="165"/>
          <ac:grpSpMkLst>
            <pc:docMk/>
            <pc:sldMk cId="112711241" sldId="261"/>
            <ac:grpSpMk id="13" creationId="{5C05DCB7-F192-5D9D-98D2-28C747BBAC91}"/>
          </ac:grpSpMkLst>
        </pc:grpChg>
        <pc:grpChg chg="del">
          <ac:chgData name="Michaela Popelková" userId="4da947f916a43c95" providerId="LiveId" clId="{B0240372-EF40-4F70-B6FB-C4C3F42132B5}" dt="2022-12-15T01:17:02.196" v="204" actId="165"/>
          <ac:grpSpMkLst>
            <pc:docMk/>
            <pc:sldMk cId="112711241" sldId="261"/>
            <ac:grpSpMk id="14" creationId="{F139CCF1-B2CC-6750-1897-0ABBF54B9D05}"/>
          </ac:grpSpMkLst>
        </pc:grpChg>
        <pc:grpChg chg="add mod">
          <ac:chgData name="Michaela Popelková" userId="4da947f916a43c95" providerId="LiveId" clId="{B0240372-EF40-4F70-B6FB-C4C3F42132B5}" dt="2022-12-15T01:29:31.321" v="329" actId="164"/>
          <ac:grpSpMkLst>
            <pc:docMk/>
            <pc:sldMk cId="112711241" sldId="261"/>
            <ac:grpSpMk id="16" creationId="{0F03991B-C03F-6D50-6AC3-232E861837B9}"/>
          </ac:grpSpMkLst>
        </pc:grpChg>
        <pc:grpChg chg="add mod">
          <ac:chgData name="Michaela Popelková" userId="4da947f916a43c95" providerId="LiveId" clId="{B0240372-EF40-4F70-B6FB-C4C3F42132B5}" dt="2022-12-15T01:29:31.321" v="329" actId="164"/>
          <ac:grpSpMkLst>
            <pc:docMk/>
            <pc:sldMk cId="112711241" sldId="261"/>
            <ac:grpSpMk id="22" creationId="{1A9B9F47-7365-1F14-EA93-1A7280E0CB5F}"/>
          </ac:grpSpMkLst>
        </pc:grpChg>
        <pc:grpChg chg="mod">
          <ac:chgData name="Michaela Popelková" userId="4da947f916a43c95" providerId="LiveId" clId="{B0240372-EF40-4F70-B6FB-C4C3F42132B5}" dt="2022-12-15T01:20:49.163" v="261"/>
          <ac:grpSpMkLst>
            <pc:docMk/>
            <pc:sldMk cId="112711241" sldId="261"/>
            <ac:grpSpMk id="26" creationId="{E70A3F03-18F5-19CB-FC24-87A5D070D996}"/>
          </ac:grpSpMkLst>
        </pc:grpChg>
        <pc:grpChg chg="add mod">
          <ac:chgData name="Michaela Popelková" userId="4da947f916a43c95" providerId="LiveId" clId="{B0240372-EF40-4F70-B6FB-C4C3F42132B5}" dt="2022-12-15T01:29:31.321" v="329" actId="164"/>
          <ac:grpSpMkLst>
            <pc:docMk/>
            <pc:sldMk cId="112711241" sldId="261"/>
            <ac:grpSpMk id="30" creationId="{9E10581A-109A-97F9-492E-F06A4CA163B5}"/>
          </ac:grpSpMkLst>
        </pc:grpChg>
        <pc:grpChg chg="mod topLvl">
          <ac:chgData name="Michaela Popelková" userId="4da947f916a43c95" providerId="LiveId" clId="{B0240372-EF40-4F70-B6FB-C4C3F42132B5}" dt="2022-12-15T01:29:31.321" v="329" actId="164"/>
          <ac:grpSpMkLst>
            <pc:docMk/>
            <pc:sldMk cId="112711241" sldId="261"/>
            <ac:grpSpMk id="36" creationId="{F0947706-95E8-573A-850B-E54CAB0CEE7F}"/>
          </ac:grpSpMkLst>
        </pc:grpChg>
        <pc:grpChg chg="del">
          <ac:chgData name="Michaela Popelková" userId="4da947f916a43c95" providerId="LiveId" clId="{B0240372-EF40-4F70-B6FB-C4C3F42132B5}" dt="2022-12-15T01:16:55.530" v="202" actId="478"/>
          <ac:grpSpMkLst>
            <pc:docMk/>
            <pc:sldMk cId="112711241" sldId="261"/>
            <ac:grpSpMk id="47" creationId="{E16EAC16-08BE-E1B4-6D9F-EBD92D8E3CD9}"/>
          </ac:grpSpMkLst>
        </pc:grpChg>
        <pc:picChg chg="mod topLvl">
          <ac:chgData name="Michaela Popelková" userId="4da947f916a43c95" providerId="LiveId" clId="{B0240372-EF40-4F70-B6FB-C4C3F42132B5}" dt="2022-12-15T01:29:31.321" v="329" actId="164"/>
          <ac:picMkLst>
            <pc:docMk/>
            <pc:sldMk cId="112711241" sldId="261"/>
            <ac:picMk id="3" creationId="{2D10A1FA-EF4C-CDAB-7F67-67F64084B36C}"/>
          </ac:picMkLst>
        </pc:picChg>
        <pc:picChg chg="mod topLvl">
          <ac:chgData name="Michaela Popelková" userId="4da947f916a43c95" providerId="LiveId" clId="{B0240372-EF40-4F70-B6FB-C4C3F42132B5}" dt="2022-12-15T01:29:31.321" v="329" actId="164"/>
          <ac:picMkLst>
            <pc:docMk/>
            <pc:sldMk cId="112711241" sldId="261"/>
            <ac:picMk id="5" creationId="{9C24DA46-EF75-982B-21A1-E611F7E677F4}"/>
          </ac:picMkLst>
        </pc:picChg>
        <pc:picChg chg="mod">
          <ac:chgData name="Michaela Popelková" userId="4da947f916a43c95" providerId="LiveId" clId="{B0240372-EF40-4F70-B6FB-C4C3F42132B5}" dt="2022-12-15T01:17:04.065" v="205" actId="165"/>
          <ac:picMkLst>
            <pc:docMk/>
            <pc:sldMk cId="112711241" sldId="261"/>
            <ac:picMk id="7" creationId="{4DFC40AF-36A9-B5EE-5B9C-1B0ADD6C4FEB}"/>
          </ac:picMkLst>
        </pc:picChg>
        <pc:picChg chg="mod">
          <ac:chgData name="Michaela Popelková" userId="4da947f916a43c95" providerId="LiveId" clId="{B0240372-EF40-4F70-B6FB-C4C3F42132B5}" dt="2022-12-15T01:17:04.065" v="205" actId="165"/>
          <ac:picMkLst>
            <pc:docMk/>
            <pc:sldMk cId="112711241" sldId="261"/>
            <ac:picMk id="12" creationId="{96621F31-9B2F-EE5E-935B-B924FA9507A0}"/>
          </ac:picMkLst>
        </pc:picChg>
        <pc:picChg chg="mod">
          <ac:chgData name="Michaela Popelková" userId="4da947f916a43c95" providerId="LiveId" clId="{B0240372-EF40-4F70-B6FB-C4C3F42132B5}" dt="2022-12-15T01:20:49.163" v="261"/>
          <ac:picMkLst>
            <pc:docMk/>
            <pc:sldMk cId="112711241" sldId="261"/>
            <ac:picMk id="21" creationId="{94E1BA3A-8060-C618-8314-BBC734789584}"/>
          </ac:picMkLst>
        </pc:picChg>
        <pc:picChg chg="mod">
          <ac:chgData name="Michaela Popelková" userId="4da947f916a43c95" providerId="LiveId" clId="{B0240372-EF40-4F70-B6FB-C4C3F42132B5}" dt="2022-12-15T01:20:49.163" v="261"/>
          <ac:picMkLst>
            <pc:docMk/>
            <pc:sldMk cId="112711241" sldId="261"/>
            <ac:picMk id="27" creationId="{41E60B07-6F6B-78E4-0FAD-A59D1371967D}"/>
          </ac:picMkLst>
        </pc:picChg>
        <pc:picChg chg="mod">
          <ac:chgData name="Michaela Popelková" userId="4da947f916a43c95" providerId="LiveId" clId="{B0240372-EF40-4F70-B6FB-C4C3F42132B5}" dt="2022-12-15T01:20:49.163" v="261"/>
          <ac:picMkLst>
            <pc:docMk/>
            <pc:sldMk cId="112711241" sldId="261"/>
            <ac:picMk id="29" creationId="{13FA89FD-B510-757B-7E43-13CAA04F5154}"/>
          </ac:picMkLst>
        </pc:picChg>
        <pc:picChg chg="mod">
          <ac:chgData name="Michaela Popelková" userId="4da947f916a43c95" providerId="LiveId" clId="{B0240372-EF40-4F70-B6FB-C4C3F42132B5}" dt="2022-12-15T01:17:04.065" v="205" actId="165"/>
          <ac:picMkLst>
            <pc:docMk/>
            <pc:sldMk cId="112711241" sldId="261"/>
            <ac:picMk id="56" creationId="{EE998199-28FB-9201-F44A-532D69C892E7}"/>
          </ac:picMkLst>
        </pc:picChg>
      </pc:sldChg>
      <pc:sldChg chg="addSp delSp modSp mod">
        <pc:chgData name="Michaela Popelková" userId="4da947f916a43c95" providerId="LiveId" clId="{B0240372-EF40-4F70-B6FB-C4C3F42132B5}" dt="2022-12-15T01:29:26.092" v="328" actId="164"/>
        <pc:sldMkLst>
          <pc:docMk/>
          <pc:sldMk cId="4285297667" sldId="262"/>
        </pc:sldMkLst>
        <pc:spChg chg="mod topLvl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2" creationId="{DE322BCE-0271-4C8E-9878-A7CF42C7A47B}"/>
          </ac:spMkLst>
        </pc:spChg>
        <pc:spChg chg="add mod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6" creationId="{E57AF18F-9E99-723D-5D23-5C6EFED096A7}"/>
          </ac:spMkLst>
        </pc:spChg>
        <pc:spChg chg="mod">
          <ac:chgData name="Michaela Popelková" userId="4da947f916a43c95" providerId="LiveId" clId="{B0240372-EF40-4F70-B6FB-C4C3F42132B5}" dt="2022-12-15T01:20:54.664" v="262"/>
          <ac:spMkLst>
            <pc:docMk/>
            <pc:sldMk cId="4285297667" sldId="262"/>
            <ac:spMk id="8" creationId="{D6428205-86C1-A656-9A9E-655CE3830643}"/>
          </ac:spMkLst>
        </pc:spChg>
        <pc:spChg chg="mod">
          <ac:chgData name="Michaela Popelková" userId="4da947f916a43c95" providerId="LiveId" clId="{B0240372-EF40-4F70-B6FB-C4C3F42132B5}" dt="2022-12-15T01:20:54.664" v="262"/>
          <ac:spMkLst>
            <pc:docMk/>
            <pc:sldMk cId="4285297667" sldId="262"/>
            <ac:spMk id="9" creationId="{A8A8CE5E-3ED7-7D47-B900-7B09D64AD6C7}"/>
          </ac:spMkLst>
        </pc:spChg>
        <pc:spChg chg="mod">
          <ac:chgData name="Michaela Popelková" userId="4da947f916a43c95" providerId="LiveId" clId="{B0240372-EF40-4F70-B6FB-C4C3F42132B5}" dt="2022-12-15T01:20:54.664" v="262"/>
          <ac:spMkLst>
            <pc:docMk/>
            <pc:sldMk cId="4285297667" sldId="262"/>
            <ac:spMk id="12" creationId="{00371EEE-5B31-CEB5-7B1D-34411824EC88}"/>
          </ac:spMkLst>
        </pc:spChg>
        <pc:spChg chg="mod topLvl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15" creationId="{349257BC-B117-C7FB-1B98-93F8F6DAB56E}"/>
          </ac:spMkLst>
        </pc:spChg>
        <pc:spChg chg="mod topLvl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16" creationId="{D0FA596A-E130-7D4B-3523-E688605C6699}"/>
          </ac:spMkLst>
        </pc:spChg>
        <pc:spChg chg="mod">
          <ac:chgData name="Michaela Popelková" userId="4da947f916a43c95" providerId="LiveId" clId="{B0240372-EF40-4F70-B6FB-C4C3F42132B5}" dt="2022-12-15T01:20:54.664" v="262"/>
          <ac:spMkLst>
            <pc:docMk/>
            <pc:sldMk cId="4285297667" sldId="262"/>
            <ac:spMk id="19" creationId="{FF96B407-17CA-3606-2472-44D19BACCCD3}"/>
          </ac:spMkLst>
        </pc:spChg>
        <pc:spChg chg="mod">
          <ac:chgData name="Michaela Popelková" userId="4da947f916a43c95" providerId="LiveId" clId="{B0240372-EF40-4F70-B6FB-C4C3F42132B5}" dt="2022-12-15T01:20:54.664" v="262"/>
          <ac:spMkLst>
            <pc:docMk/>
            <pc:sldMk cId="4285297667" sldId="262"/>
            <ac:spMk id="22" creationId="{FADE3EBF-0567-9A05-196A-4578BE2A740C}"/>
          </ac:spMkLst>
        </pc:spChg>
        <pc:spChg chg="mod topLvl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17:35.845" v="213" actId="165"/>
          <ac:spMkLst>
            <pc:docMk/>
            <pc:sldMk cId="4285297667" sldId="262"/>
            <ac:spMk id="31" creationId="{B4FFDB6E-0E31-E22C-F0FB-DC6B2BE71360}"/>
          </ac:spMkLst>
        </pc:spChg>
        <pc:spChg chg="mod">
          <ac:chgData name="Michaela Popelková" userId="4da947f916a43c95" providerId="LiveId" clId="{B0240372-EF40-4F70-B6FB-C4C3F42132B5}" dt="2022-12-15T01:17:35.845" v="213" actId="165"/>
          <ac:spMkLst>
            <pc:docMk/>
            <pc:sldMk cId="4285297667" sldId="262"/>
            <ac:spMk id="32" creationId="{064837C7-5FDF-4176-BAF1-BF0130CB1F1F}"/>
          </ac:spMkLst>
        </pc:spChg>
        <pc:spChg chg="mod">
          <ac:chgData name="Michaela Popelková" userId="4da947f916a43c95" providerId="LiveId" clId="{B0240372-EF40-4F70-B6FB-C4C3F42132B5}" dt="2022-12-15T01:17:35.845" v="213" actId="165"/>
          <ac:spMkLst>
            <pc:docMk/>
            <pc:sldMk cId="4285297667" sldId="262"/>
            <ac:spMk id="54" creationId="{7C261497-0BB2-D92C-085D-1D51A5FEC82B}"/>
          </ac:spMkLst>
        </pc:spChg>
        <pc:spChg chg="mod">
          <ac:chgData name="Michaela Popelková" userId="4da947f916a43c95" providerId="LiveId" clId="{B0240372-EF40-4F70-B6FB-C4C3F42132B5}" dt="2022-12-15T01:17:35.845" v="213" actId="165"/>
          <ac:spMkLst>
            <pc:docMk/>
            <pc:sldMk cId="4285297667" sldId="262"/>
            <ac:spMk id="56" creationId="{E96642B6-3064-D3C1-B76A-BBE6AE8494E4}"/>
          </ac:spMkLst>
        </pc:spChg>
        <pc:spChg chg="del">
          <ac:chgData name="Michaela Popelková" userId="4da947f916a43c95" providerId="LiveId" clId="{B0240372-EF40-4F70-B6FB-C4C3F42132B5}" dt="2022-12-15T01:17:28.002" v="211" actId="478"/>
          <ac:spMkLst>
            <pc:docMk/>
            <pc:sldMk cId="4285297667" sldId="262"/>
            <ac:spMk id="57" creationId="{20D81AFC-ABFB-3118-42D0-9ACE22D6C7DA}"/>
          </ac:spMkLst>
        </pc:spChg>
        <pc:spChg chg="mod topLvl">
          <ac:chgData name="Michaela Popelková" userId="4da947f916a43c95" providerId="LiveId" clId="{B0240372-EF40-4F70-B6FB-C4C3F42132B5}" dt="2022-12-15T01:29:26.092" v="328" actId="164"/>
          <ac:spMkLst>
            <pc:docMk/>
            <pc:sldMk cId="4285297667" sldId="262"/>
            <ac:spMk id="59" creationId="{9F9D068C-292D-25BD-3B16-DCC69CD403FB}"/>
          </ac:spMkLst>
        </pc:spChg>
        <pc:spChg chg="del">
          <ac:chgData name="Michaela Popelková" userId="4da947f916a43c95" providerId="LiveId" clId="{B0240372-EF40-4F70-B6FB-C4C3F42132B5}" dt="2022-12-15T01:17:25.292" v="210" actId="478"/>
          <ac:spMkLst>
            <pc:docMk/>
            <pc:sldMk cId="4285297667" sldId="262"/>
            <ac:spMk id="60" creationId="{91DB55D1-0566-CEAF-940E-4B25C02BFFED}"/>
          </ac:spMkLst>
        </pc:spChg>
        <pc:grpChg chg="del">
          <ac:chgData name="Michaela Popelková" userId="4da947f916a43c95" providerId="LiveId" clId="{B0240372-EF40-4F70-B6FB-C4C3F42132B5}" dt="2022-12-15T01:17:34.153" v="212" actId="165"/>
          <ac:grpSpMkLst>
            <pc:docMk/>
            <pc:sldMk cId="4285297667" sldId="262"/>
            <ac:grpSpMk id="3" creationId="{1B1360A1-5FDC-0496-76F2-75FDEF21CE04}"/>
          </ac:grpSpMkLst>
        </pc:grpChg>
        <pc:grpChg chg="add mod">
          <ac:chgData name="Michaela Popelková" userId="4da947f916a43c95" providerId="LiveId" clId="{B0240372-EF40-4F70-B6FB-C4C3F42132B5}" dt="2022-12-15T01:29:26.092" v="328" actId="164"/>
          <ac:grpSpMkLst>
            <pc:docMk/>
            <pc:sldMk cId="4285297667" sldId="262"/>
            <ac:grpSpMk id="7" creationId="{286CD712-1F3D-2F7B-FD3E-1D2757EE1850}"/>
          </ac:grpSpMkLst>
        </pc:grpChg>
        <pc:grpChg chg="add mod">
          <ac:chgData name="Michaela Popelková" userId="4da947f916a43c95" providerId="LiveId" clId="{B0240372-EF40-4F70-B6FB-C4C3F42132B5}" dt="2022-12-15T01:29:26.092" v="328" actId="164"/>
          <ac:grpSpMkLst>
            <pc:docMk/>
            <pc:sldMk cId="4285297667" sldId="262"/>
            <ac:grpSpMk id="11" creationId="{CD868A8B-BCCE-D1CB-409F-DD1BA28C8B7C}"/>
          </ac:grpSpMkLst>
        </pc:grpChg>
        <pc:grpChg chg="del mod topLvl">
          <ac:chgData name="Michaela Popelková" userId="4da947f916a43c95" providerId="LiveId" clId="{B0240372-EF40-4F70-B6FB-C4C3F42132B5}" dt="2022-12-15T01:17:35.845" v="213" actId="165"/>
          <ac:grpSpMkLst>
            <pc:docMk/>
            <pc:sldMk cId="4285297667" sldId="262"/>
            <ac:grpSpMk id="14" creationId="{9AFAB96E-2391-9B3D-02BE-1013BB3538E7}"/>
          </ac:grpSpMkLst>
        </pc:grpChg>
        <pc:grpChg chg="del">
          <ac:chgData name="Michaela Popelková" userId="4da947f916a43c95" providerId="LiveId" clId="{B0240372-EF40-4F70-B6FB-C4C3F42132B5}" dt="2022-12-15T01:17:25.292" v="210" actId="478"/>
          <ac:grpSpMkLst>
            <pc:docMk/>
            <pc:sldMk cId="4285297667" sldId="262"/>
            <ac:grpSpMk id="17" creationId="{7A29E3CB-1ABD-6D20-E20F-D9D65A8052FA}"/>
          </ac:grpSpMkLst>
        </pc:grpChg>
        <pc:grpChg chg="mod topLvl">
          <ac:chgData name="Michaela Popelková" userId="4da947f916a43c95" providerId="LiveId" clId="{B0240372-EF40-4F70-B6FB-C4C3F42132B5}" dt="2022-12-15T01:29:26.092" v="328" actId="164"/>
          <ac:grpSpMkLst>
            <pc:docMk/>
            <pc:sldMk cId="4285297667" sldId="262"/>
            <ac:grpSpMk id="18" creationId="{DC21C7D3-04DE-46A1-06F2-47A7BC2AAA9C}"/>
          </ac:grpSpMkLst>
        </pc:grpChg>
        <pc:grpChg chg="mod">
          <ac:chgData name="Michaela Popelková" userId="4da947f916a43c95" providerId="LiveId" clId="{B0240372-EF40-4F70-B6FB-C4C3F42132B5}" dt="2022-12-15T01:20:54.664" v="262"/>
          <ac:grpSpMkLst>
            <pc:docMk/>
            <pc:sldMk cId="4285297667" sldId="262"/>
            <ac:grpSpMk id="20" creationId="{0CB8E36E-BE0E-CA2F-8D56-6F12F2149B4F}"/>
          </ac:grpSpMkLst>
        </pc:grpChg>
        <pc:grpChg chg="del mod topLvl">
          <ac:chgData name="Michaela Popelková" userId="4da947f916a43c95" providerId="LiveId" clId="{B0240372-EF40-4F70-B6FB-C4C3F42132B5}" dt="2022-12-15T01:17:38.791" v="214" actId="478"/>
          <ac:grpSpMkLst>
            <pc:docMk/>
            <pc:sldMk cId="4285297667" sldId="262"/>
            <ac:grpSpMk id="26" creationId="{DA9045DD-7020-7BC4-6FA4-8138BAEA668C}"/>
          </ac:grpSpMkLst>
        </pc:grpChg>
        <pc:grpChg chg="mod">
          <ac:chgData name="Michaela Popelková" userId="4da947f916a43c95" providerId="LiveId" clId="{B0240372-EF40-4F70-B6FB-C4C3F42132B5}" dt="2022-12-15T01:17:35.845" v="213" actId="165"/>
          <ac:grpSpMkLst>
            <pc:docMk/>
            <pc:sldMk cId="4285297667" sldId="262"/>
            <ac:grpSpMk id="27" creationId="{E993CCA5-54B1-B7E9-8696-A1861D2CCA42}"/>
          </ac:grpSpMkLst>
        </pc:grpChg>
        <pc:grpChg chg="add mod">
          <ac:chgData name="Michaela Popelková" userId="4da947f916a43c95" providerId="LiveId" clId="{B0240372-EF40-4F70-B6FB-C4C3F42132B5}" dt="2022-12-15T01:29:26.092" v="328" actId="164"/>
          <ac:grpSpMkLst>
            <pc:docMk/>
            <pc:sldMk cId="4285297667" sldId="262"/>
            <ac:grpSpMk id="29" creationId="{5B803173-A404-E027-7823-DBED5540D835}"/>
          </ac:grpSpMkLst>
        </pc:grpChg>
        <pc:grpChg chg="mod">
          <ac:chgData name="Michaela Popelková" userId="4da947f916a43c95" providerId="LiveId" clId="{B0240372-EF40-4F70-B6FB-C4C3F42132B5}" dt="2022-12-15T01:17:35.845" v="213" actId="165"/>
          <ac:grpSpMkLst>
            <pc:docMk/>
            <pc:sldMk cId="4285297667" sldId="262"/>
            <ac:grpSpMk id="33" creationId="{7DCBE5CA-3DCA-BB69-69D6-BA641D39EA0C}"/>
          </ac:grpSpMkLst>
        </pc:grpChg>
        <pc:graphicFrameChg chg="add del modGraphic">
          <ac:chgData name="Michaela Popelková" userId="4da947f916a43c95" providerId="LiveId" clId="{B0240372-EF40-4F70-B6FB-C4C3F42132B5}" dt="2022-12-15T01:17:21.149" v="209" actId="27309"/>
          <ac:graphicFrameMkLst>
            <pc:docMk/>
            <pc:sldMk cId="4285297667" sldId="262"/>
            <ac:graphicFrameMk id="5" creationId="{88284B17-1469-C6EB-C55A-467A754FEFF1}"/>
          </ac:graphicFrameMkLst>
        </pc:graphicFrameChg>
        <pc:picChg chg="mod">
          <ac:chgData name="Michaela Popelková" userId="4da947f916a43c95" providerId="LiveId" clId="{B0240372-EF40-4F70-B6FB-C4C3F42132B5}" dt="2022-12-15T01:20:54.664" v="262"/>
          <ac:picMkLst>
            <pc:docMk/>
            <pc:sldMk cId="4285297667" sldId="262"/>
            <ac:picMk id="10" creationId="{E763B994-FFD8-4AE3-8EA3-72E9FD6E937F}"/>
          </ac:picMkLst>
        </pc:picChg>
        <pc:picChg chg="mod topLvl">
          <ac:chgData name="Michaela Popelková" userId="4da947f916a43c95" providerId="LiveId" clId="{B0240372-EF40-4F70-B6FB-C4C3F42132B5}" dt="2022-12-15T01:29:26.092" v="328" actId="164"/>
          <ac:picMkLst>
            <pc:docMk/>
            <pc:sldMk cId="4285297667" sldId="262"/>
            <ac:picMk id="13" creationId="{0B73512C-F706-2A18-F4EC-6A3E73747E6C}"/>
          </ac:picMkLst>
        </pc:picChg>
        <pc:picChg chg="mod">
          <ac:chgData name="Michaela Popelková" userId="4da947f916a43c95" providerId="LiveId" clId="{B0240372-EF40-4F70-B6FB-C4C3F42132B5}" dt="2022-12-15T01:20:54.664" v="262"/>
          <ac:picMkLst>
            <pc:docMk/>
            <pc:sldMk cId="4285297667" sldId="262"/>
            <ac:picMk id="21" creationId="{06F6AA0F-DB0D-149F-CF8D-5E02C5E2199F}"/>
          </ac:picMkLst>
        </pc:picChg>
        <pc:picChg chg="mod">
          <ac:chgData name="Michaela Popelková" userId="4da947f916a43c95" providerId="LiveId" clId="{B0240372-EF40-4F70-B6FB-C4C3F42132B5}" dt="2022-12-15T01:20:54.664" v="262"/>
          <ac:picMkLst>
            <pc:docMk/>
            <pc:sldMk cId="4285297667" sldId="262"/>
            <ac:picMk id="23" creationId="{A20C015B-3242-7013-2164-9E7F775FCCD9}"/>
          </ac:picMkLst>
        </pc:picChg>
        <pc:picChg chg="mod topLvl">
          <ac:chgData name="Michaela Popelková" userId="4da947f916a43c95" providerId="LiveId" clId="{B0240372-EF40-4F70-B6FB-C4C3F42132B5}" dt="2022-12-15T01:29:26.092" v="328" actId="164"/>
          <ac:picMkLst>
            <pc:docMk/>
            <pc:sldMk cId="4285297667" sldId="262"/>
            <ac:picMk id="24" creationId="{12B5B5C1-0C6A-8CB9-9439-12A7CC7E6588}"/>
          </ac:picMkLst>
        </pc:picChg>
        <pc:picChg chg="mod">
          <ac:chgData name="Michaela Popelková" userId="4da947f916a43c95" providerId="LiveId" clId="{B0240372-EF40-4F70-B6FB-C4C3F42132B5}" dt="2022-12-15T01:17:35.845" v="213" actId="165"/>
          <ac:picMkLst>
            <pc:docMk/>
            <pc:sldMk cId="4285297667" sldId="262"/>
            <ac:picMk id="28" creationId="{D9B47B40-D32A-52B2-F173-C1EFAF98F257}"/>
          </ac:picMkLst>
        </pc:picChg>
        <pc:picChg chg="mod">
          <ac:chgData name="Michaela Popelková" userId="4da947f916a43c95" providerId="LiveId" clId="{B0240372-EF40-4F70-B6FB-C4C3F42132B5}" dt="2022-12-15T01:17:35.845" v="213" actId="165"/>
          <ac:picMkLst>
            <pc:docMk/>
            <pc:sldMk cId="4285297667" sldId="262"/>
            <ac:picMk id="55" creationId="{6BC496A3-0AE3-2C60-3885-440E358022DA}"/>
          </ac:picMkLst>
        </pc:picChg>
        <pc:picChg chg="mod">
          <ac:chgData name="Michaela Popelková" userId="4da947f916a43c95" providerId="LiveId" clId="{B0240372-EF40-4F70-B6FB-C4C3F42132B5}" dt="2022-12-15T01:17:35.845" v="213" actId="165"/>
          <ac:picMkLst>
            <pc:docMk/>
            <pc:sldMk cId="4285297667" sldId="262"/>
            <ac:picMk id="58" creationId="{B27D6679-52E6-2B8A-89F6-498B5D52F28B}"/>
          </ac:picMkLst>
        </pc:picChg>
      </pc:sldChg>
      <pc:sldChg chg="addSp delSp modSp mod">
        <pc:chgData name="Michaela Popelková" userId="4da947f916a43c95" providerId="LiveId" clId="{B0240372-EF40-4F70-B6FB-C4C3F42132B5}" dt="2022-12-15T01:28:43.163" v="319" actId="164"/>
        <pc:sldMkLst>
          <pc:docMk/>
          <pc:sldMk cId="1113295387" sldId="279"/>
        </pc:sldMkLst>
        <pc:spChg chg="mod topLvl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4" creationId="{19A43E0C-1FFA-66FD-8C96-DC112A60A398}"/>
          </ac:spMkLst>
        </pc:spChg>
        <pc:spChg chg="mod topLvl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5" creationId="{AF4A671E-F82D-294A-A6F4-D5EC28F64FAC}"/>
          </ac:spMkLst>
        </pc:spChg>
        <pc:spChg chg="mod">
          <ac:chgData name="Michaela Popelková" userId="4da947f916a43c95" providerId="LiveId" clId="{B0240372-EF40-4F70-B6FB-C4C3F42132B5}" dt="2022-12-15T01:20:22.162" v="258" actId="165"/>
          <ac:spMkLst>
            <pc:docMk/>
            <pc:sldMk cId="1113295387" sldId="279"/>
            <ac:spMk id="12" creationId="{8ED2D1A8-F1CE-ABFE-99B4-C86DDA4B40F5}"/>
          </ac:spMkLst>
        </pc:spChg>
        <pc:spChg chg="mod">
          <ac:chgData name="Michaela Popelková" userId="4da947f916a43c95" providerId="LiveId" clId="{B0240372-EF40-4F70-B6FB-C4C3F42132B5}" dt="2022-12-15T01:20:22.162" v="258" actId="165"/>
          <ac:spMkLst>
            <pc:docMk/>
            <pc:sldMk cId="1113295387" sldId="279"/>
            <ac:spMk id="13" creationId="{9C0CC195-AB38-FB78-5AEB-50D61FE080B3}"/>
          </ac:spMkLst>
        </pc:spChg>
        <pc:spChg chg="mod">
          <ac:chgData name="Michaela Popelková" userId="4da947f916a43c95" providerId="LiveId" clId="{B0240372-EF40-4F70-B6FB-C4C3F42132B5}" dt="2022-12-15T01:20:22.162" v="258" actId="165"/>
          <ac:spMkLst>
            <pc:docMk/>
            <pc:sldMk cId="1113295387" sldId="279"/>
            <ac:spMk id="15" creationId="{39149571-51D1-135D-1942-4945B0AF2B1D}"/>
          </ac:spMkLst>
        </pc:spChg>
        <pc:spChg chg="mod">
          <ac:chgData name="Michaela Popelková" userId="4da947f916a43c95" providerId="LiveId" clId="{B0240372-EF40-4F70-B6FB-C4C3F42132B5}" dt="2022-12-15T01:20:22.162" v="258" actId="165"/>
          <ac:spMkLst>
            <pc:docMk/>
            <pc:sldMk cId="1113295387" sldId="279"/>
            <ac:spMk id="17" creationId="{C8ED8946-E4D7-5481-24DE-C09217F93DF6}"/>
          </ac:spMkLst>
        </pc:spChg>
        <pc:spChg chg="del">
          <ac:chgData name="Michaela Popelková" userId="4da947f916a43c95" providerId="LiveId" clId="{B0240372-EF40-4F70-B6FB-C4C3F42132B5}" dt="2022-12-15T01:20:16.894" v="256" actId="478"/>
          <ac:spMkLst>
            <pc:docMk/>
            <pc:sldMk cId="1113295387" sldId="279"/>
            <ac:spMk id="18" creationId="{B8EA73B7-E46B-54D0-185F-359358FFA3AC}"/>
          </ac:spMkLst>
        </pc:spChg>
        <pc:spChg chg="add mod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20" creationId="{9856ED75-C8D8-D9BC-398C-2B042E6542B1}"/>
          </ac:spMkLst>
        </pc:spChg>
        <pc:spChg chg="add mod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21" creationId="{C6C85CDC-FDC2-2667-5D22-56E90E6FF332}"/>
          </ac:spMkLst>
        </pc:spChg>
        <pc:spChg chg="mod topLvl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23" creationId="{454DB5D2-E6A1-E3A9-3B64-E2A16D245681}"/>
          </ac:spMkLst>
        </pc:spChg>
        <pc:spChg chg="del">
          <ac:chgData name="Michaela Popelková" userId="4da947f916a43c95" providerId="LiveId" clId="{B0240372-EF40-4F70-B6FB-C4C3F42132B5}" dt="2022-12-15T01:20:13.935" v="255" actId="478"/>
          <ac:spMkLst>
            <pc:docMk/>
            <pc:sldMk cId="1113295387" sldId="279"/>
            <ac:spMk id="24" creationId="{AD634DB4-9499-BF91-3F9C-4169439C183D}"/>
          </ac:spMkLst>
        </pc:spChg>
        <pc:spChg chg="del">
          <ac:chgData name="Michaela Popelková" userId="4da947f916a43c95" providerId="LiveId" clId="{B0240372-EF40-4F70-B6FB-C4C3F42132B5}" dt="2022-12-15T01:16:21.730" v="197" actId="478"/>
          <ac:spMkLst>
            <pc:docMk/>
            <pc:sldMk cId="1113295387" sldId="279"/>
            <ac:spMk id="25" creationId="{1390292E-CF4A-4AAE-B8F3-6810A56F228D}"/>
          </ac:spMkLst>
        </pc:spChg>
        <pc:spChg chg="add mod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26" creationId="{DAB28B7E-C609-B353-8DE7-2B099777F983}"/>
          </ac:spMkLst>
        </pc:spChg>
        <pc:spChg chg="mod">
          <ac:chgData name="Michaela Popelková" userId="4da947f916a43c95" providerId="LiveId" clId="{B0240372-EF40-4F70-B6FB-C4C3F42132B5}" dt="2022-12-15T01:21:08.225" v="270"/>
          <ac:spMkLst>
            <pc:docMk/>
            <pc:sldMk cId="1113295387" sldId="279"/>
            <ac:spMk id="28" creationId="{980465BE-1D71-1537-C968-27D7B657BD52}"/>
          </ac:spMkLst>
        </pc:spChg>
        <pc:spChg chg="mod">
          <ac:chgData name="Michaela Popelková" userId="4da947f916a43c95" providerId="LiveId" clId="{B0240372-EF40-4F70-B6FB-C4C3F42132B5}" dt="2022-12-15T01:21:08.225" v="270"/>
          <ac:spMkLst>
            <pc:docMk/>
            <pc:sldMk cId="1113295387" sldId="279"/>
            <ac:spMk id="29" creationId="{3EB4DD41-2128-3CD2-6F5F-57221A06753D}"/>
          </ac:spMkLst>
        </pc:spChg>
        <pc:spChg chg="mod">
          <ac:chgData name="Michaela Popelková" userId="4da947f916a43c95" providerId="LiveId" clId="{B0240372-EF40-4F70-B6FB-C4C3F42132B5}" dt="2022-12-15T01:21:08.225" v="270"/>
          <ac:spMkLst>
            <pc:docMk/>
            <pc:sldMk cId="1113295387" sldId="279"/>
            <ac:spMk id="32" creationId="{7DB50551-2876-44E6-EDA1-9C7980FF38C4}"/>
          </ac:spMkLst>
        </pc:spChg>
        <pc:spChg chg="mod">
          <ac:chgData name="Michaela Popelková" userId="4da947f916a43c95" providerId="LiveId" clId="{B0240372-EF40-4F70-B6FB-C4C3F42132B5}" dt="2022-12-15T01:21:08.225" v="270"/>
          <ac:spMkLst>
            <pc:docMk/>
            <pc:sldMk cId="1113295387" sldId="279"/>
            <ac:spMk id="33" creationId="{C913E993-86AA-E316-BEFD-BD9CEB89065F}"/>
          </ac:spMkLst>
        </pc:spChg>
        <pc:spChg chg="mod topLvl">
          <ac:chgData name="Michaela Popelková" userId="4da947f916a43c95" providerId="LiveId" clId="{B0240372-EF40-4F70-B6FB-C4C3F42132B5}" dt="2022-12-15T01:28:43.163" v="319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B0240372-EF40-4F70-B6FB-C4C3F42132B5}" dt="2022-12-15T01:16:15.729" v="196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B0240372-EF40-4F70-B6FB-C4C3F42132B5}" dt="2022-12-15T01:21:08.225" v="270"/>
          <ac:spMkLst>
            <pc:docMk/>
            <pc:sldMk cId="1113295387" sldId="279"/>
            <ac:spMk id="39" creationId="{D0C4C956-4594-2E99-9E60-9EE5D16ED701}"/>
          </ac:spMkLst>
        </pc:spChg>
        <pc:grpChg chg="del mod topLvl">
          <ac:chgData name="Michaela Popelková" userId="4da947f916a43c95" providerId="LiveId" clId="{B0240372-EF40-4F70-B6FB-C4C3F42132B5}" dt="2022-12-15T01:20:22.162" v="258" actId="165"/>
          <ac:grpSpMkLst>
            <pc:docMk/>
            <pc:sldMk cId="1113295387" sldId="279"/>
            <ac:grpSpMk id="3" creationId="{506B9CCA-27E4-D1EF-6748-FF940A2A644A}"/>
          </ac:grpSpMkLst>
        </pc:grpChg>
        <pc:grpChg chg="del">
          <ac:chgData name="Michaela Popelková" userId="4da947f916a43c95" providerId="LiveId" clId="{B0240372-EF40-4F70-B6FB-C4C3F42132B5}" dt="2022-12-15T01:20:13.935" v="255" actId="478"/>
          <ac:grpSpMkLst>
            <pc:docMk/>
            <pc:sldMk cId="1113295387" sldId="279"/>
            <ac:grpSpMk id="6" creationId="{611CFC11-7386-C15E-CFED-6059D331E8C2}"/>
          </ac:grpSpMkLst>
        </pc:grpChg>
        <pc:grpChg chg="mod topLvl">
          <ac:chgData name="Michaela Popelková" userId="4da947f916a43c95" providerId="LiveId" clId="{B0240372-EF40-4F70-B6FB-C4C3F42132B5}" dt="2022-12-15T01:28:43.163" v="319" actId="164"/>
          <ac:grpSpMkLst>
            <pc:docMk/>
            <pc:sldMk cId="1113295387" sldId="279"/>
            <ac:grpSpMk id="7" creationId="{A2B25833-DE09-4560-0DFE-B56083844BDA}"/>
          </ac:grpSpMkLst>
        </pc:grpChg>
        <pc:grpChg chg="del mod topLvl">
          <ac:chgData name="Michaela Popelková" userId="4da947f916a43c95" providerId="LiveId" clId="{B0240372-EF40-4F70-B6FB-C4C3F42132B5}" dt="2022-12-15T01:20:24.544" v="259" actId="478"/>
          <ac:grpSpMkLst>
            <pc:docMk/>
            <pc:sldMk cId="1113295387" sldId="279"/>
            <ac:grpSpMk id="9" creationId="{75200A28-4DC7-1AE9-DA3D-6E9643AC64C4}"/>
          </ac:grpSpMkLst>
        </pc:grpChg>
        <pc:grpChg chg="mod">
          <ac:chgData name="Michaela Popelková" userId="4da947f916a43c95" providerId="LiveId" clId="{B0240372-EF40-4F70-B6FB-C4C3F42132B5}" dt="2022-12-15T01:20:22.162" v="258" actId="165"/>
          <ac:grpSpMkLst>
            <pc:docMk/>
            <pc:sldMk cId="1113295387" sldId="279"/>
            <ac:grpSpMk id="10" creationId="{E46938DA-BBCA-6FE2-C68F-D1424C3E55F8}"/>
          </ac:grpSpMkLst>
        </pc:grpChg>
        <pc:grpChg chg="mod">
          <ac:chgData name="Michaela Popelková" userId="4da947f916a43c95" providerId="LiveId" clId="{B0240372-EF40-4F70-B6FB-C4C3F42132B5}" dt="2022-12-15T01:20:22.162" v="258" actId="165"/>
          <ac:grpSpMkLst>
            <pc:docMk/>
            <pc:sldMk cId="1113295387" sldId="279"/>
            <ac:grpSpMk id="14" creationId="{99FF0BAA-11CE-6A7B-683D-8BB005F9EA67}"/>
          </ac:grpSpMkLst>
        </pc:grpChg>
        <pc:grpChg chg="del">
          <ac:chgData name="Michaela Popelková" userId="4da947f916a43c95" providerId="LiveId" clId="{B0240372-EF40-4F70-B6FB-C4C3F42132B5}" dt="2022-12-15T01:20:20.899" v="257" actId="165"/>
          <ac:grpSpMkLst>
            <pc:docMk/>
            <pc:sldMk cId="1113295387" sldId="279"/>
            <ac:grpSpMk id="19" creationId="{E85FB261-B572-982E-7DFF-E72FA7232C7C}"/>
          </ac:grpSpMkLst>
        </pc:grpChg>
        <pc:grpChg chg="add mod">
          <ac:chgData name="Michaela Popelková" userId="4da947f916a43c95" providerId="LiveId" clId="{B0240372-EF40-4F70-B6FB-C4C3F42132B5}" dt="2022-12-15T01:28:43.163" v="319" actId="164"/>
          <ac:grpSpMkLst>
            <pc:docMk/>
            <pc:sldMk cId="1113295387" sldId="279"/>
            <ac:grpSpMk id="27" creationId="{0A062E98-881B-8EBA-6C64-600AFE003378}"/>
          </ac:grpSpMkLst>
        </pc:grpChg>
        <pc:grpChg chg="add mod">
          <ac:chgData name="Michaela Popelková" userId="4da947f916a43c95" providerId="LiveId" clId="{B0240372-EF40-4F70-B6FB-C4C3F42132B5}" dt="2022-12-15T01:28:43.163" v="319" actId="164"/>
          <ac:grpSpMkLst>
            <pc:docMk/>
            <pc:sldMk cId="1113295387" sldId="279"/>
            <ac:grpSpMk id="31" creationId="{0ED520B0-7F37-3D82-A867-D75ACB0C2FAA}"/>
          </ac:grpSpMkLst>
        </pc:grpChg>
        <pc:grpChg chg="mod">
          <ac:chgData name="Michaela Popelková" userId="4da947f916a43c95" providerId="LiveId" clId="{B0240372-EF40-4F70-B6FB-C4C3F42132B5}" dt="2022-12-15T01:21:08.225" v="270"/>
          <ac:grpSpMkLst>
            <pc:docMk/>
            <pc:sldMk cId="1113295387" sldId="279"/>
            <ac:grpSpMk id="37" creationId="{A8FF805C-A6CF-50DC-BD91-D0AD99E25EAA}"/>
          </ac:grpSpMkLst>
        </pc:grpChg>
        <pc:grpChg chg="add mod">
          <ac:chgData name="Michaela Popelková" userId="4da947f916a43c95" providerId="LiveId" clId="{B0240372-EF40-4F70-B6FB-C4C3F42132B5}" dt="2022-12-15T01:28:43.163" v="319" actId="164"/>
          <ac:grpSpMkLst>
            <pc:docMk/>
            <pc:sldMk cId="1113295387" sldId="279"/>
            <ac:grpSpMk id="41" creationId="{B400E14E-4732-F3D3-787F-ADB9886F4A2D}"/>
          </ac:grpSpMkLst>
        </pc:grpChg>
        <pc:picChg chg="mod topLvl">
          <ac:chgData name="Michaela Popelková" userId="4da947f916a43c95" providerId="LiveId" clId="{B0240372-EF40-4F70-B6FB-C4C3F42132B5}" dt="2022-12-15T01:28:43.163" v="319" actId="164"/>
          <ac:picMkLst>
            <pc:docMk/>
            <pc:sldMk cId="1113295387" sldId="279"/>
            <ac:picMk id="8" creationId="{49C48BAB-8656-AE00-ACBE-F040D3B5A782}"/>
          </ac:picMkLst>
        </pc:picChg>
        <pc:picChg chg="mod">
          <ac:chgData name="Michaela Popelková" userId="4da947f916a43c95" providerId="LiveId" clId="{B0240372-EF40-4F70-B6FB-C4C3F42132B5}" dt="2022-12-15T01:20:22.162" v="258" actId="165"/>
          <ac:picMkLst>
            <pc:docMk/>
            <pc:sldMk cId="1113295387" sldId="279"/>
            <ac:picMk id="11" creationId="{8F154A30-B1A6-8F41-0E7A-32AD76CF019C}"/>
          </ac:picMkLst>
        </pc:picChg>
        <pc:picChg chg="mod">
          <ac:chgData name="Michaela Popelková" userId="4da947f916a43c95" providerId="LiveId" clId="{B0240372-EF40-4F70-B6FB-C4C3F42132B5}" dt="2022-12-15T01:20:22.162" v="258" actId="165"/>
          <ac:picMkLst>
            <pc:docMk/>
            <pc:sldMk cId="1113295387" sldId="279"/>
            <ac:picMk id="16" creationId="{BB7CDA78-4EC9-2C85-1267-626069C2CB2B}"/>
          </ac:picMkLst>
        </pc:picChg>
        <pc:picChg chg="mod">
          <ac:chgData name="Michaela Popelková" userId="4da947f916a43c95" providerId="LiveId" clId="{B0240372-EF40-4F70-B6FB-C4C3F42132B5}" dt="2022-12-15T01:20:22.162" v="258" actId="165"/>
          <ac:picMkLst>
            <pc:docMk/>
            <pc:sldMk cId="1113295387" sldId="279"/>
            <ac:picMk id="22" creationId="{B9498622-3E83-6BCA-7357-33C2E6EC48D0}"/>
          </ac:picMkLst>
        </pc:picChg>
        <pc:picChg chg="mod">
          <ac:chgData name="Michaela Popelková" userId="4da947f916a43c95" providerId="LiveId" clId="{B0240372-EF40-4F70-B6FB-C4C3F42132B5}" dt="2022-12-15T01:21:08.225" v="270"/>
          <ac:picMkLst>
            <pc:docMk/>
            <pc:sldMk cId="1113295387" sldId="279"/>
            <ac:picMk id="30" creationId="{349ADD67-3620-1ED7-379E-C41390B35286}"/>
          </ac:picMkLst>
        </pc:picChg>
        <pc:picChg chg="mod topLvl">
          <ac:chgData name="Michaela Popelková" userId="4da947f916a43c95" providerId="LiveId" clId="{B0240372-EF40-4F70-B6FB-C4C3F42132B5}" dt="2022-12-15T01:28:43.163" v="319" actId="164"/>
          <ac:picMkLst>
            <pc:docMk/>
            <pc:sldMk cId="1113295387" sldId="279"/>
            <ac:picMk id="36" creationId="{7BF410AB-9CC6-0641-088D-3184FCA894D6}"/>
          </ac:picMkLst>
        </pc:picChg>
        <pc:picChg chg="mod">
          <ac:chgData name="Michaela Popelková" userId="4da947f916a43c95" providerId="LiveId" clId="{B0240372-EF40-4F70-B6FB-C4C3F42132B5}" dt="2022-12-15T01:21:08.225" v="270"/>
          <ac:picMkLst>
            <pc:docMk/>
            <pc:sldMk cId="1113295387" sldId="279"/>
            <ac:picMk id="38" creationId="{49B0DAA9-47F3-23B7-C106-F1E626985C98}"/>
          </ac:picMkLst>
        </pc:picChg>
        <pc:picChg chg="mod">
          <ac:chgData name="Michaela Popelková" userId="4da947f916a43c95" providerId="LiveId" clId="{B0240372-EF40-4F70-B6FB-C4C3F42132B5}" dt="2022-12-15T01:21:08.225" v="270"/>
          <ac:picMkLst>
            <pc:docMk/>
            <pc:sldMk cId="1113295387" sldId="279"/>
            <ac:picMk id="40" creationId="{0F2D936D-7DB3-24F6-E842-895CB0D0A293}"/>
          </ac:picMkLst>
        </pc:picChg>
      </pc:sldChg>
      <pc:sldChg chg="addSp delSp modSp mod">
        <pc:chgData name="Michaela Popelková" userId="4da947f916a43c95" providerId="LiveId" clId="{B0240372-EF40-4F70-B6FB-C4C3F42132B5}" dt="2022-12-15T01:29:16.258" v="326" actId="164"/>
        <pc:sldMkLst>
          <pc:docMk/>
          <pc:sldMk cId="4186401560" sldId="280"/>
        </pc:sldMkLst>
        <pc:spChg chg="mod topLvl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5" creationId="{289892CD-EC9E-4721-C56E-825CCD2C952F}"/>
          </ac:spMkLst>
        </pc:spChg>
        <pc:spChg chg="mod topLvl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6" creationId="{5DD48054-4F20-608C-D8CD-B725B5156C9F}"/>
          </ac:spMkLst>
        </pc:spChg>
        <pc:spChg chg="mod">
          <ac:chgData name="Michaela Popelková" userId="4da947f916a43c95" providerId="LiveId" clId="{B0240372-EF40-4F70-B6FB-C4C3F42132B5}" dt="2022-12-15T01:18:16.886" v="223" actId="165"/>
          <ac:spMkLst>
            <pc:docMk/>
            <pc:sldMk cId="4186401560" sldId="280"/>
            <ac:spMk id="13" creationId="{56864994-7AEA-3599-BBED-AB1126E4A8A9}"/>
          </ac:spMkLst>
        </pc:spChg>
        <pc:spChg chg="mod">
          <ac:chgData name="Michaela Popelková" userId="4da947f916a43c95" providerId="LiveId" clId="{B0240372-EF40-4F70-B6FB-C4C3F42132B5}" dt="2022-12-15T01:18:16.886" v="223" actId="165"/>
          <ac:spMkLst>
            <pc:docMk/>
            <pc:sldMk cId="4186401560" sldId="280"/>
            <ac:spMk id="14" creationId="{A41695BC-5864-C90F-0309-02AAA17B48D0}"/>
          </ac:spMkLst>
        </pc:spChg>
        <pc:spChg chg="mod">
          <ac:chgData name="Michaela Popelková" userId="4da947f916a43c95" providerId="LiveId" clId="{B0240372-EF40-4F70-B6FB-C4C3F42132B5}" dt="2022-12-15T01:18:16.886" v="223" actId="165"/>
          <ac:spMkLst>
            <pc:docMk/>
            <pc:sldMk cId="4186401560" sldId="280"/>
            <ac:spMk id="16" creationId="{FD2B36D2-CF02-1A0B-4DF6-E973AF46ABA9}"/>
          </ac:spMkLst>
        </pc:spChg>
        <pc:spChg chg="mod">
          <ac:chgData name="Michaela Popelková" userId="4da947f916a43c95" providerId="LiveId" clId="{B0240372-EF40-4F70-B6FB-C4C3F42132B5}" dt="2022-12-15T01:18:16.886" v="223" actId="165"/>
          <ac:spMkLst>
            <pc:docMk/>
            <pc:sldMk cId="4186401560" sldId="280"/>
            <ac:spMk id="18" creationId="{B2A43A7C-D6F3-E5C3-993C-F3F5C04FDEC7}"/>
          </ac:spMkLst>
        </pc:spChg>
        <pc:spChg chg="add mod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20" creationId="{31B826BE-E13F-B229-3905-C5ECE6C67AA9}"/>
          </ac:spMkLst>
        </pc:spChg>
        <pc:spChg chg="del">
          <ac:chgData name="Michaela Popelková" userId="4da947f916a43c95" providerId="LiveId" clId="{B0240372-EF40-4F70-B6FB-C4C3F42132B5}" dt="2022-12-15T01:18:07.991" v="221" actId="478"/>
          <ac:spMkLst>
            <pc:docMk/>
            <pc:sldMk cId="4186401560" sldId="280"/>
            <ac:spMk id="22" creationId="{0C3ECD9A-62AE-2F8E-96D6-206829FD33BF}"/>
          </ac:spMkLst>
        </pc:spChg>
        <pc:spChg chg="mod topLvl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24" creationId="{373D8735-95D7-3308-2069-2F9F42B24DC3}"/>
          </ac:spMkLst>
        </pc:spChg>
        <pc:spChg chg="mod topLvl">
          <ac:chgData name="Michaela Popelková" userId="4da947f916a43c95" providerId="LiveId" clId="{B0240372-EF40-4F70-B6FB-C4C3F42132B5}" dt="2022-12-15T01:29:16.258" v="326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0:58.254" v="264"/>
          <ac:spMkLst>
            <pc:docMk/>
            <pc:sldMk cId="4186401560" sldId="280"/>
            <ac:spMk id="26" creationId="{10285E25-6F1A-9BE8-1E85-90DAC66160E6}"/>
          </ac:spMkLst>
        </pc:spChg>
        <pc:spChg chg="mod">
          <ac:chgData name="Michaela Popelková" userId="4da947f916a43c95" providerId="LiveId" clId="{B0240372-EF40-4F70-B6FB-C4C3F42132B5}" dt="2022-12-15T01:20:58.254" v="264"/>
          <ac:spMkLst>
            <pc:docMk/>
            <pc:sldMk cId="4186401560" sldId="280"/>
            <ac:spMk id="27" creationId="{11B9731F-70AA-5818-FE9C-71F3FA57D701}"/>
          </ac:spMkLst>
        </pc:spChg>
        <pc:spChg chg="del">
          <ac:chgData name="Michaela Popelková" userId="4da947f916a43c95" providerId="LiveId" clId="{B0240372-EF40-4F70-B6FB-C4C3F42132B5}" dt="2022-12-15T01:18:04.783" v="220" actId="478"/>
          <ac:spMkLst>
            <pc:docMk/>
            <pc:sldMk cId="4186401560" sldId="280"/>
            <ac:spMk id="29" creationId="{3E7754DA-27CC-2329-6A2F-800C95C794DB}"/>
          </ac:spMkLst>
        </pc:spChg>
        <pc:spChg chg="mod">
          <ac:chgData name="Michaela Popelková" userId="4da947f916a43c95" providerId="LiveId" clId="{B0240372-EF40-4F70-B6FB-C4C3F42132B5}" dt="2022-12-15T01:20:58.254" v="264"/>
          <ac:spMkLst>
            <pc:docMk/>
            <pc:sldMk cId="4186401560" sldId="280"/>
            <ac:spMk id="31" creationId="{CB3F93BE-1665-D88B-4673-53CE0F17BC7D}"/>
          </ac:spMkLst>
        </pc:spChg>
        <pc:spChg chg="mod">
          <ac:chgData name="Michaela Popelková" userId="4da947f916a43c95" providerId="LiveId" clId="{B0240372-EF40-4F70-B6FB-C4C3F42132B5}" dt="2022-12-15T01:20:58.254" v="264"/>
          <ac:spMkLst>
            <pc:docMk/>
            <pc:sldMk cId="4186401560" sldId="280"/>
            <ac:spMk id="32" creationId="{03B15199-6C6D-8E00-2C63-F33216EF3501}"/>
          </ac:spMkLst>
        </pc:spChg>
        <pc:spChg chg="mod">
          <ac:chgData name="Michaela Popelková" userId="4da947f916a43c95" providerId="LiveId" clId="{B0240372-EF40-4F70-B6FB-C4C3F42132B5}" dt="2022-12-15T01:20:58.254" v="264"/>
          <ac:spMkLst>
            <pc:docMk/>
            <pc:sldMk cId="4186401560" sldId="280"/>
            <ac:spMk id="35" creationId="{82DBA103-DA5E-CD69-49EE-EC3F9DEF99CC}"/>
          </ac:spMkLst>
        </pc:spChg>
        <pc:grpChg chg="del mod topLvl">
          <ac:chgData name="Michaela Popelková" userId="4da947f916a43c95" providerId="LiveId" clId="{B0240372-EF40-4F70-B6FB-C4C3F42132B5}" dt="2022-12-15T01:18:16.886" v="223" actId="165"/>
          <ac:grpSpMkLst>
            <pc:docMk/>
            <pc:sldMk cId="4186401560" sldId="280"/>
            <ac:grpSpMk id="3" creationId="{8FBEF86D-C95D-0C90-7420-7AF2987CAF6C}"/>
          </ac:grpSpMkLst>
        </pc:grpChg>
        <pc:grpChg chg="del">
          <ac:chgData name="Michaela Popelková" userId="4da947f916a43c95" providerId="LiveId" clId="{B0240372-EF40-4F70-B6FB-C4C3F42132B5}" dt="2022-12-15T01:18:04.783" v="220" actId="478"/>
          <ac:grpSpMkLst>
            <pc:docMk/>
            <pc:sldMk cId="4186401560" sldId="280"/>
            <ac:grpSpMk id="7" creationId="{5AB55468-00B2-DC77-F4F8-ED9AA6F44F19}"/>
          </ac:grpSpMkLst>
        </pc:grpChg>
        <pc:grpChg chg="mod topLvl">
          <ac:chgData name="Michaela Popelková" userId="4da947f916a43c95" providerId="LiveId" clId="{B0240372-EF40-4F70-B6FB-C4C3F42132B5}" dt="2022-12-15T01:29:16.258" v="326" actId="164"/>
          <ac:grpSpMkLst>
            <pc:docMk/>
            <pc:sldMk cId="4186401560" sldId="280"/>
            <ac:grpSpMk id="8" creationId="{8236D8B2-2CCE-8862-BACA-1BD241724F70}"/>
          </ac:grpSpMkLst>
        </pc:grpChg>
        <pc:grpChg chg="del mod topLvl">
          <ac:chgData name="Michaela Popelková" userId="4da947f916a43c95" providerId="LiveId" clId="{B0240372-EF40-4F70-B6FB-C4C3F42132B5}" dt="2022-12-15T01:18:19.351" v="224" actId="478"/>
          <ac:grpSpMkLst>
            <pc:docMk/>
            <pc:sldMk cId="4186401560" sldId="280"/>
            <ac:grpSpMk id="10" creationId="{4B2AD1E4-20E1-8122-A586-51434A54DB02}"/>
          </ac:grpSpMkLst>
        </pc:grpChg>
        <pc:grpChg chg="mod">
          <ac:chgData name="Michaela Popelková" userId="4da947f916a43c95" providerId="LiveId" clId="{B0240372-EF40-4F70-B6FB-C4C3F42132B5}" dt="2022-12-15T01:18:16.886" v="223" actId="165"/>
          <ac:grpSpMkLst>
            <pc:docMk/>
            <pc:sldMk cId="4186401560" sldId="280"/>
            <ac:grpSpMk id="11" creationId="{39D7BF39-D632-7FFD-35D5-61D02A60E4FB}"/>
          </ac:grpSpMkLst>
        </pc:grpChg>
        <pc:grpChg chg="mod">
          <ac:chgData name="Michaela Popelková" userId="4da947f916a43c95" providerId="LiveId" clId="{B0240372-EF40-4F70-B6FB-C4C3F42132B5}" dt="2022-12-15T01:18:16.886" v="223" actId="165"/>
          <ac:grpSpMkLst>
            <pc:docMk/>
            <pc:sldMk cId="4186401560" sldId="280"/>
            <ac:grpSpMk id="15" creationId="{13FE4600-C526-7BA5-CDCE-57B5169F390F}"/>
          </ac:grpSpMkLst>
        </pc:grpChg>
        <pc:grpChg chg="del">
          <ac:chgData name="Michaela Popelková" userId="4da947f916a43c95" providerId="LiveId" clId="{B0240372-EF40-4F70-B6FB-C4C3F42132B5}" dt="2022-12-15T01:18:14.815" v="222" actId="165"/>
          <ac:grpSpMkLst>
            <pc:docMk/>
            <pc:sldMk cId="4186401560" sldId="280"/>
            <ac:grpSpMk id="19" creationId="{275E966B-FB53-D3E7-998E-D13FF232B4B9}"/>
          </ac:grpSpMkLst>
        </pc:grpChg>
        <pc:grpChg chg="add mod">
          <ac:chgData name="Michaela Popelková" userId="4da947f916a43c95" providerId="LiveId" clId="{B0240372-EF40-4F70-B6FB-C4C3F42132B5}" dt="2022-12-15T01:29:16.258" v="326" actId="164"/>
          <ac:grpSpMkLst>
            <pc:docMk/>
            <pc:sldMk cId="4186401560" sldId="280"/>
            <ac:grpSpMk id="21" creationId="{8F4F1CE9-5996-1817-138A-F3026DF2EAD0}"/>
          </ac:grpSpMkLst>
        </pc:grpChg>
        <pc:grpChg chg="add mod">
          <ac:chgData name="Michaela Popelková" userId="4da947f916a43c95" providerId="LiveId" clId="{B0240372-EF40-4F70-B6FB-C4C3F42132B5}" dt="2022-12-15T01:29:16.258" v="326" actId="164"/>
          <ac:grpSpMkLst>
            <pc:docMk/>
            <pc:sldMk cId="4186401560" sldId="280"/>
            <ac:grpSpMk id="30" creationId="{C2BCBA2B-8F10-758D-AB70-657D247BDBCA}"/>
          </ac:grpSpMkLst>
        </pc:grpChg>
        <pc:grpChg chg="mod">
          <ac:chgData name="Michaela Popelková" userId="4da947f916a43c95" providerId="LiveId" clId="{B0240372-EF40-4F70-B6FB-C4C3F42132B5}" dt="2022-12-15T01:20:58.254" v="264"/>
          <ac:grpSpMkLst>
            <pc:docMk/>
            <pc:sldMk cId="4186401560" sldId="280"/>
            <ac:grpSpMk id="33" creationId="{124FF3CC-F48D-7BE2-15A6-5FBF05F99AA3}"/>
          </ac:grpSpMkLst>
        </pc:grpChg>
        <pc:grpChg chg="add mod">
          <ac:chgData name="Michaela Popelková" userId="4da947f916a43c95" providerId="LiveId" clId="{B0240372-EF40-4F70-B6FB-C4C3F42132B5}" dt="2022-12-15T01:29:16.258" v="326" actId="164"/>
          <ac:grpSpMkLst>
            <pc:docMk/>
            <pc:sldMk cId="4186401560" sldId="280"/>
            <ac:grpSpMk id="37" creationId="{D5269BDE-4418-04F5-F658-76CBFFF24CD3}"/>
          </ac:grpSpMkLst>
        </pc:grpChg>
        <pc:picChg chg="mod topLvl">
          <ac:chgData name="Michaela Popelková" userId="4da947f916a43c95" providerId="LiveId" clId="{B0240372-EF40-4F70-B6FB-C4C3F42132B5}" dt="2022-12-15T01:29:16.258" v="326" actId="164"/>
          <ac:picMkLst>
            <pc:docMk/>
            <pc:sldMk cId="4186401560" sldId="280"/>
            <ac:picMk id="4" creationId="{E593D3C1-93BE-0C64-BBA5-3469E919D6F2}"/>
          </ac:picMkLst>
        </pc:picChg>
        <pc:picChg chg="mod topLvl">
          <ac:chgData name="Michaela Popelková" userId="4da947f916a43c95" providerId="LiveId" clId="{B0240372-EF40-4F70-B6FB-C4C3F42132B5}" dt="2022-12-15T01:29:16.258" v="326" actId="164"/>
          <ac:picMkLst>
            <pc:docMk/>
            <pc:sldMk cId="4186401560" sldId="280"/>
            <ac:picMk id="9" creationId="{7DD700F1-ED8C-B709-E12B-B30AD143662D}"/>
          </ac:picMkLst>
        </pc:picChg>
        <pc:picChg chg="mod">
          <ac:chgData name="Michaela Popelková" userId="4da947f916a43c95" providerId="LiveId" clId="{B0240372-EF40-4F70-B6FB-C4C3F42132B5}" dt="2022-12-15T01:18:16.886" v="223" actId="165"/>
          <ac:picMkLst>
            <pc:docMk/>
            <pc:sldMk cId="4186401560" sldId="280"/>
            <ac:picMk id="12" creationId="{52D897D4-FC7C-D9BB-1D4A-369CDAD8BFE8}"/>
          </ac:picMkLst>
        </pc:picChg>
        <pc:picChg chg="mod">
          <ac:chgData name="Michaela Popelková" userId="4da947f916a43c95" providerId="LiveId" clId="{B0240372-EF40-4F70-B6FB-C4C3F42132B5}" dt="2022-12-15T01:18:16.886" v="223" actId="165"/>
          <ac:picMkLst>
            <pc:docMk/>
            <pc:sldMk cId="4186401560" sldId="280"/>
            <ac:picMk id="17" creationId="{ED3453EE-7A11-7B55-EEDA-D06F68EFC5CB}"/>
          </ac:picMkLst>
        </pc:picChg>
        <pc:picChg chg="mod">
          <ac:chgData name="Michaela Popelková" userId="4da947f916a43c95" providerId="LiveId" clId="{B0240372-EF40-4F70-B6FB-C4C3F42132B5}" dt="2022-12-15T01:18:16.886" v="223" actId="165"/>
          <ac:picMkLst>
            <pc:docMk/>
            <pc:sldMk cId="4186401560" sldId="280"/>
            <ac:picMk id="23" creationId="{3B7965DC-F813-2428-EAC2-7FB203EC893C}"/>
          </ac:picMkLst>
        </pc:picChg>
        <pc:picChg chg="mod">
          <ac:chgData name="Michaela Popelková" userId="4da947f916a43c95" providerId="LiveId" clId="{B0240372-EF40-4F70-B6FB-C4C3F42132B5}" dt="2022-12-15T01:20:58.254" v="264"/>
          <ac:picMkLst>
            <pc:docMk/>
            <pc:sldMk cId="4186401560" sldId="280"/>
            <ac:picMk id="28" creationId="{8E477790-0718-48F4-1DF3-BCFD5BA0D002}"/>
          </ac:picMkLst>
        </pc:picChg>
        <pc:picChg chg="mod">
          <ac:chgData name="Michaela Popelková" userId="4da947f916a43c95" providerId="LiveId" clId="{B0240372-EF40-4F70-B6FB-C4C3F42132B5}" dt="2022-12-15T01:20:58.254" v="264"/>
          <ac:picMkLst>
            <pc:docMk/>
            <pc:sldMk cId="4186401560" sldId="280"/>
            <ac:picMk id="34" creationId="{FD5AA51E-A903-943E-738C-B56761BC651B}"/>
          </ac:picMkLst>
        </pc:picChg>
        <pc:picChg chg="mod">
          <ac:chgData name="Michaela Popelková" userId="4da947f916a43c95" providerId="LiveId" clId="{B0240372-EF40-4F70-B6FB-C4C3F42132B5}" dt="2022-12-15T01:20:58.254" v="264"/>
          <ac:picMkLst>
            <pc:docMk/>
            <pc:sldMk cId="4186401560" sldId="280"/>
            <ac:picMk id="36" creationId="{01A0A1F6-07D4-D123-1479-2500DDF6A281}"/>
          </ac:picMkLst>
        </pc:picChg>
      </pc:sldChg>
      <pc:sldChg chg="addSp delSp modSp mod">
        <pc:chgData name="Michaela Popelková" userId="4da947f916a43c95" providerId="LiveId" clId="{B0240372-EF40-4F70-B6FB-C4C3F42132B5}" dt="2022-12-15T01:29:02.868" v="323" actId="164"/>
        <pc:sldMkLst>
          <pc:docMk/>
          <pc:sldMk cId="2926952622" sldId="281"/>
        </pc:sldMkLst>
        <pc:spChg chg="mod topLvl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4" creationId="{480F3CFC-6490-7188-D919-A0AECC57BDD1}"/>
          </ac:spMkLst>
        </pc:spChg>
        <pc:spChg chg="mod topLvl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5" creationId="{9F9D9767-1C51-D599-B503-752AE8BBEA33}"/>
          </ac:spMkLst>
        </pc:spChg>
        <pc:spChg chg="mod">
          <ac:chgData name="Michaela Popelková" userId="4da947f916a43c95" providerId="LiveId" clId="{B0240372-EF40-4F70-B6FB-C4C3F42132B5}" dt="2022-12-15T01:19:07.609" v="237" actId="165"/>
          <ac:spMkLst>
            <pc:docMk/>
            <pc:sldMk cId="2926952622" sldId="281"/>
            <ac:spMk id="13" creationId="{5570450A-CFF0-83BE-7FA1-107F94B2F15C}"/>
          </ac:spMkLst>
        </pc:spChg>
        <pc:spChg chg="mod">
          <ac:chgData name="Michaela Popelková" userId="4da947f916a43c95" providerId="LiveId" clId="{B0240372-EF40-4F70-B6FB-C4C3F42132B5}" dt="2022-12-15T01:19:07.609" v="237" actId="165"/>
          <ac:spMkLst>
            <pc:docMk/>
            <pc:sldMk cId="2926952622" sldId="281"/>
            <ac:spMk id="14" creationId="{06764F7B-8E55-CBB1-BF46-8579C597E2BC}"/>
          </ac:spMkLst>
        </pc:spChg>
        <pc:spChg chg="mod">
          <ac:chgData name="Michaela Popelková" userId="4da947f916a43c95" providerId="LiveId" clId="{B0240372-EF40-4F70-B6FB-C4C3F42132B5}" dt="2022-12-15T01:19:07.609" v="237" actId="165"/>
          <ac:spMkLst>
            <pc:docMk/>
            <pc:sldMk cId="2926952622" sldId="281"/>
            <ac:spMk id="16" creationId="{27EF2954-B2C8-739D-2525-C3C3EBEFC889}"/>
          </ac:spMkLst>
        </pc:spChg>
        <pc:spChg chg="mod">
          <ac:chgData name="Michaela Popelková" userId="4da947f916a43c95" providerId="LiveId" clId="{B0240372-EF40-4F70-B6FB-C4C3F42132B5}" dt="2022-12-15T01:19:07.609" v="237" actId="165"/>
          <ac:spMkLst>
            <pc:docMk/>
            <pc:sldMk cId="2926952622" sldId="281"/>
            <ac:spMk id="18" creationId="{46911F61-584A-349F-8FCD-2BD34F709D42}"/>
          </ac:spMkLst>
        </pc:spChg>
        <pc:spChg chg="add mod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20" creationId="{2AF3968A-B886-F397-C0D0-3C723C0EB256}"/>
          </ac:spMkLst>
        </pc:spChg>
        <pc:spChg chg="del">
          <ac:chgData name="Michaela Popelková" userId="4da947f916a43c95" providerId="LiveId" clId="{B0240372-EF40-4F70-B6FB-C4C3F42132B5}" dt="2022-12-15T01:18:59.924" v="235" actId="478"/>
          <ac:spMkLst>
            <pc:docMk/>
            <pc:sldMk cId="2926952622" sldId="281"/>
            <ac:spMk id="22" creationId="{0CE2CA42-3176-74BA-1368-6124024BCE4A}"/>
          </ac:spMkLst>
        </pc:spChg>
        <pc:spChg chg="mod topLvl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24" creationId="{B6576E54-038E-4A96-773E-1AF0B13A3C93}"/>
          </ac:spMkLst>
        </pc:spChg>
        <pc:spChg chg="mod topLvl">
          <ac:chgData name="Michaela Popelková" userId="4da947f916a43c95" providerId="LiveId" clId="{B0240372-EF40-4F70-B6FB-C4C3F42132B5}" dt="2022-12-15T01:29:02.868" v="323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1:02.955" v="266"/>
          <ac:spMkLst>
            <pc:docMk/>
            <pc:sldMk cId="2926952622" sldId="281"/>
            <ac:spMk id="26" creationId="{757FFE41-ACDF-9C7E-D5ED-F74E5D672448}"/>
          </ac:spMkLst>
        </pc:spChg>
        <pc:spChg chg="mod">
          <ac:chgData name="Michaela Popelková" userId="4da947f916a43c95" providerId="LiveId" clId="{B0240372-EF40-4F70-B6FB-C4C3F42132B5}" dt="2022-12-15T01:21:02.955" v="266"/>
          <ac:spMkLst>
            <pc:docMk/>
            <pc:sldMk cId="2926952622" sldId="281"/>
            <ac:spMk id="27" creationId="{290D22ED-FC5F-C6B7-08BF-0898A0AF7E93}"/>
          </ac:spMkLst>
        </pc:spChg>
        <pc:spChg chg="del">
          <ac:chgData name="Michaela Popelková" userId="4da947f916a43c95" providerId="LiveId" clId="{B0240372-EF40-4F70-B6FB-C4C3F42132B5}" dt="2022-12-15T01:18:57.173" v="234" actId="478"/>
          <ac:spMkLst>
            <pc:docMk/>
            <pc:sldMk cId="2926952622" sldId="281"/>
            <ac:spMk id="29" creationId="{45912A56-CE65-0CE8-4842-D35EBA0128CE}"/>
          </ac:spMkLst>
        </pc:spChg>
        <pc:spChg chg="mod">
          <ac:chgData name="Michaela Popelková" userId="4da947f916a43c95" providerId="LiveId" clId="{B0240372-EF40-4F70-B6FB-C4C3F42132B5}" dt="2022-12-15T01:21:02.955" v="266"/>
          <ac:spMkLst>
            <pc:docMk/>
            <pc:sldMk cId="2926952622" sldId="281"/>
            <ac:spMk id="31" creationId="{4F6FBE53-8AF6-F043-4A1F-EB376A9547E1}"/>
          </ac:spMkLst>
        </pc:spChg>
        <pc:spChg chg="mod">
          <ac:chgData name="Michaela Popelková" userId="4da947f916a43c95" providerId="LiveId" clId="{B0240372-EF40-4F70-B6FB-C4C3F42132B5}" dt="2022-12-15T01:21:02.955" v="266"/>
          <ac:spMkLst>
            <pc:docMk/>
            <pc:sldMk cId="2926952622" sldId="281"/>
            <ac:spMk id="32" creationId="{8680AFEA-E401-48C5-B36F-0E8A29DBB607}"/>
          </ac:spMkLst>
        </pc:spChg>
        <pc:spChg chg="mod">
          <ac:chgData name="Michaela Popelková" userId="4da947f916a43c95" providerId="LiveId" clId="{B0240372-EF40-4F70-B6FB-C4C3F42132B5}" dt="2022-12-15T01:21:02.955" v="266"/>
          <ac:spMkLst>
            <pc:docMk/>
            <pc:sldMk cId="2926952622" sldId="281"/>
            <ac:spMk id="35" creationId="{86CF3212-D050-BE32-0A92-C2D89A86C0E7}"/>
          </ac:spMkLst>
        </pc:spChg>
        <pc:grpChg chg="del mod topLvl">
          <ac:chgData name="Michaela Popelková" userId="4da947f916a43c95" providerId="LiveId" clId="{B0240372-EF40-4F70-B6FB-C4C3F42132B5}" dt="2022-12-15T01:19:07.609" v="237" actId="165"/>
          <ac:grpSpMkLst>
            <pc:docMk/>
            <pc:sldMk cId="2926952622" sldId="281"/>
            <ac:grpSpMk id="3" creationId="{0CAE10A4-6064-46A9-EEC1-6977F184EE71}"/>
          </ac:grpSpMkLst>
        </pc:grpChg>
        <pc:grpChg chg="del">
          <ac:chgData name="Michaela Popelková" userId="4da947f916a43c95" providerId="LiveId" clId="{B0240372-EF40-4F70-B6FB-C4C3F42132B5}" dt="2022-12-15T01:18:57.173" v="234" actId="478"/>
          <ac:grpSpMkLst>
            <pc:docMk/>
            <pc:sldMk cId="2926952622" sldId="281"/>
            <ac:grpSpMk id="6" creationId="{F23425AD-D4AF-8502-C88D-61297ADD3B86}"/>
          </ac:grpSpMkLst>
        </pc:grpChg>
        <pc:grpChg chg="mod topLvl">
          <ac:chgData name="Michaela Popelková" userId="4da947f916a43c95" providerId="LiveId" clId="{B0240372-EF40-4F70-B6FB-C4C3F42132B5}" dt="2022-12-15T01:29:02.868" v="323" actId="164"/>
          <ac:grpSpMkLst>
            <pc:docMk/>
            <pc:sldMk cId="2926952622" sldId="281"/>
            <ac:grpSpMk id="8" creationId="{E74EB644-2D50-658D-86C7-0C3B8F681329}"/>
          </ac:grpSpMkLst>
        </pc:grpChg>
        <pc:grpChg chg="del mod topLvl">
          <ac:chgData name="Michaela Popelková" userId="4da947f916a43c95" providerId="LiveId" clId="{B0240372-EF40-4F70-B6FB-C4C3F42132B5}" dt="2022-12-15T01:19:09.632" v="238" actId="478"/>
          <ac:grpSpMkLst>
            <pc:docMk/>
            <pc:sldMk cId="2926952622" sldId="281"/>
            <ac:grpSpMk id="10" creationId="{F6E5E4A8-45D6-C7D1-590D-6DAD2FF5BBCE}"/>
          </ac:grpSpMkLst>
        </pc:grpChg>
        <pc:grpChg chg="mod">
          <ac:chgData name="Michaela Popelková" userId="4da947f916a43c95" providerId="LiveId" clId="{B0240372-EF40-4F70-B6FB-C4C3F42132B5}" dt="2022-12-15T01:19:07.609" v="237" actId="165"/>
          <ac:grpSpMkLst>
            <pc:docMk/>
            <pc:sldMk cId="2926952622" sldId="281"/>
            <ac:grpSpMk id="11" creationId="{FB7A5002-08DC-0450-A162-F749CB6DD56B}"/>
          </ac:grpSpMkLst>
        </pc:grpChg>
        <pc:grpChg chg="mod">
          <ac:chgData name="Michaela Popelková" userId="4da947f916a43c95" providerId="LiveId" clId="{B0240372-EF40-4F70-B6FB-C4C3F42132B5}" dt="2022-12-15T01:19:07.609" v="237" actId="165"/>
          <ac:grpSpMkLst>
            <pc:docMk/>
            <pc:sldMk cId="2926952622" sldId="281"/>
            <ac:grpSpMk id="15" creationId="{9B36820D-028D-C03A-467F-D65B5A7985FF}"/>
          </ac:grpSpMkLst>
        </pc:grpChg>
        <pc:grpChg chg="del">
          <ac:chgData name="Michaela Popelková" userId="4da947f916a43c95" providerId="LiveId" clId="{B0240372-EF40-4F70-B6FB-C4C3F42132B5}" dt="2022-12-15T01:19:05.132" v="236" actId="165"/>
          <ac:grpSpMkLst>
            <pc:docMk/>
            <pc:sldMk cId="2926952622" sldId="281"/>
            <ac:grpSpMk id="19" creationId="{50A22E6B-363C-FDAF-8728-B813D046BC6C}"/>
          </ac:grpSpMkLst>
        </pc:grpChg>
        <pc:grpChg chg="add mod">
          <ac:chgData name="Michaela Popelková" userId="4da947f916a43c95" providerId="LiveId" clId="{B0240372-EF40-4F70-B6FB-C4C3F42132B5}" dt="2022-12-15T01:29:02.868" v="323" actId="164"/>
          <ac:grpSpMkLst>
            <pc:docMk/>
            <pc:sldMk cId="2926952622" sldId="281"/>
            <ac:grpSpMk id="21" creationId="{E85A22F0-4975-70F0-54E2-F40DDA8B3058}"/>
          </ac:grpSpMkLst>
        </pc:grpChg>
        <pc:grpChg chg="add mod">
          <ac:chgData name="Michaela Popelková" userId="4da947f916a43c95" providerId="LiveId" clId="{B0240372-EF40-4F70-B6FB-C4C3F42132B5}" dt="2022-12-15T01:29:02.868" v="323" actId="164"/>
          <ac:grpSpMkLst>
            <pc:docMk/>
            <pc:sldMk cId="2926952622" sldId="281"/>
            <ac:grpSpMk id="30" creationId="{0457B984-A92A-B842-25BC-51DE5DA28078}"/>
          </ac:grpSpMkLst>
        </pc:grpChg>
        <pc:grpChg chg="mod">
          <ac:chgData name="Michaela Popelková" userId="4da947f916a43c95" providerId="LiveId" clId="{B0240372-EF40-4F70-B6FB-C4C3F42132B5}" dt="2022-12-15T01:21:02.955" v="266"/>
          <ac:grpSpMkLst>
            <pc:docMk/>
            <pc:sldMk cId="2926952622" sldId="281"/>
            <ac:grpSpMk id="33" creationId="{42808A70-ED27-D336-810C-AC8BDE31A23A}"/>
          </ac:grpSpMkLst>
        </pc:grpChg>
        <pc:grpChg chg="add mod">
          <ac:chgData name="Michaela Popelková" userId="4da947f916a43c95" providerId="LiveId" clId="{B0240372-EF40-4F70-B6FB-C4C3F42132B5}" dt="2022-12-15T01:29:02.868" v="323" actId="164"/>
          <ac:grpSpMkLst>
            <pc:docMk/>
            <pc:sldMk cId="2926952622" sldId="281"/>
            <ac:grpSpMk id="37" creationId="{E9013BD0-E877-1D29-4C46-B8E18E95B628}"/>
          </ac:grpSpMkLst>
        </pc:grpChg>
        <pc:picChg chg="mod topLvl">
          <ac:chgData name="Michaela Popelková" userId="4da947f916a43c95" providerId="LiveId" clId="{B0240372-EF40-4F70-B6FB-C4C3F42132B5}" dt="2022-12-15T01:29:02.868" v="323" actId="164"/>
          <ac:picMkLst>
            <pc:docMk/>
            <pc:sldMk cId="2926952622" sldId="281"/>
            <ac:picMk id="7" creationId="{26173116-10BC-42EA-94B4-381E43D52DED}"/>
          </ac:picMkLst>
        </pc:picChg>
        <pc:picChg chg="mod topLvl">
          <ac:chgData name="Michaela Popelková" userId="4da947f916a43c95" providerId="LiveId" clId="{B0240372-EF40-4F70-B6FB-C4C3F42132B5}" dt="2022-12-15T01:29:02.868" v="323" actId="164"/>
          <ac:picMkLst>
            <pc:docMk/>
            <pc:sldMk cId="2926952622" sldId="281"/>
            <ac:picMk id="9" creationId="{2FBCD997-E0A0-47AC-1EB6-11496F0A31ED}"/>
          </ac:picMkLst>
        </pc:picChg>
        <pc:picChg chg="mod">
          <ac:chgData name="Michaela Popelková" userId="4da947f916a43c95" providerId="LiveId" clId="{B0240372-EF40-4F70-B6FB-C4C3F42132B5}" dt="2022-12-15T01:19:07.609" v="237" actId="165"/>
          <ac:picMkLst>
            <pc:docMk/>
            <pc:sldMk cId="2926952622" sldId="281"/>
            <ac:picMk id="12" creationId="{9CFAECF6-6992-AB52-E74C-05306B553C12}"/>
          </ac:picMkLst>
        </pc:picChg>
        <pc:picChg chg="mod">
          <ac:chgData name="Michaela Popelková" userId="4da947f916a43c95" providerId="LiveId" clId="{B0240372-EF40-4F70-B6FB-C4C3F42132B5}" dt="2022-12-15T01:19:07.609" v="237" actId="165"/>
          <ac:picMkLst>
            <pc:docMk/>
            <pc:sldMk cId="2926952622" sldId="281"/>
            <ac:picMk id="17" creationId="{53A1D60C-4285-EA0A-377E-E83C972825B7}"/>
          </ac:picMkLst>
        </pc:picChg>
        <pc:picChg chg="mod">
          <ac:chgData name="Michaela Popelková" userId="4da947f916a43c95" providerId="LiveId" clId="{B0240372-EF40-4F70-B6FB-C4C3F42132B5}" dt="2022-12-15T01:19:07.609" v="237" actId="165"/>
          <ac:picMkLst>
            <pc:docMk/>
            <pc:sldMk cId="2926952622" sldId="281"/>
            <ac:picMk id="23" creationId="{440DAF3D-8D5B-BBCB-5F6C-23BFA3E549D8}"/>
          </ac:picMkLst>
        </pc:picChg>
        <pc:picChg chg="mod">
          <ac:chgData name="Michaela Popelková" userId="4da947f916a43c95" providerId="LiveId" clId="{B0240372-EF40-4F70-B6FB-C4C3F42132B5}" dt="2022-12-15T01:21:02.955" v="266"/>
          <ac:picMkLst>
            <pc:docMk/>
            <pc:sldMk cId="2926952622" sldId="281"/>
            <ac:picMk id="28" creationId="{AADF0664-32B8-954A-232E-92BE62ECEC0A}"/>
          </ac:picMkLst>
        </pc:picChg>
        <pc:picChg chg="mod">
          <ac:chgData name="Michaela Popelková" userId="4da947f916a43c95" providerId="LiveId" clId="{B0240372-EF40-4F70-B6FB-C4C3F42132B5}" dt="2022-12-15T01:21:02.955" v="266"/>
          <ac:picMkLst>
            <pc:docMk/>
            <pc:sldMk cId="2926952622" sldId="281"/>
            <ac:picMk id="34" creationId="{5958C09C-EEBE-4E50-4C0A-86FDC2AF7349}"/>
          </ac:picMkLst>
        </pc:picChg>
        <pc:picChg chg="mod">
          <ac:chgData name="Michaela Popelková" userId="4da947f916a43c95" providerId="LiveId" clId="{B0240372-EF40-4F70-B6FB-C4C3F42132B5}" dt="2022-12-15T01:21:02.955" v="266"/>
          <ac:picMkLst>
            <pc:docMk/>
            <pc:sldMk cId="2926952622" sldId="281"/>
            <ac:picMk id="36" creationId="{B067E2A4-3DBE-E703-FCE7-EEE74B08D291}"/>
          </ac:picMkLst>
        </pc:picChg>
      </pc:sldChg>
      <pc:sldChg chg="addSp delSp modSp mod">
        <pc:chgData name="Michaela Popelková" userId="4da947f916a43c95" providerId="LiveId" clId="{B0240372-EF40-4F70-B6FB-C4C3F42132B5}" dt="2022-12-15T01:28:58.255" v="322" actId="164"/>
        <pc:sldMkLst>
          <pc:docMk/>
          <pc:sldMk cId="49387073" sldId="284"/>
        </pc:sldMkLst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2" creationId="{DE322BCE-0271-4C8E-9878-A7CF42C7A47B}"/>
          </ac:spMkLst>
        </pc:spChg>
        <pc:spChg chg="add mod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4" creationId="{DCFC6CDF-1B3A-22BF-4465-F42405D2E0E5}"/>
          </ac:spMkLst>
        </pc:spChg>
        <pc:spChg chg="mod">
          <ac:chgData name="Michaela Popelková" userId="4da947f916a43c95" providerId="LiveId" clId="{B0240372-EF40-4F70-B6FB-C4C3F42132B5}" dt="2022-12-15T01:21:04.370" v="267"/>
          <ac:spMkLst>
            <pc:docMk/>
            <pc:sldMk cId="49387073" sldId="284"/>
            <ac:spMk id="7" creationId="{36979882-8DFB-F024-B46F-614949984954}"/>
          </ac:spMkLst>
        </pc:spChg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8" creationId="{01C990F4-CF31-D198-B6A7-212F2A28BA08}"/>
          </ac:spMkLst>
        </pc:spChg>
        <pc:spChg chg="mod">
          <ac:chgData name="Michaela Popelková" userId="4da947f916a43c95" providerId="LiveId" clId="{B0240372-EF40-4F70-B6FB-C4C3F42132B5}" dt="2022-12-15T01:21:04.370" v="267"/>
          <ac:spMkLst>
            <pc:docMk/>
            <pc:sldMk cId="49387073" sldId="284"/>
            <ac:spMk id="9" creationId="{615C29F9-B658-36B5-1CD0-F27734108D71}"/>
          </ac:spMkLst>
        </pc:spChg>
        <pc:spChg chg="mod">
          <ac:chgData name="Michaela Popelková" userId="4da947f916a43c95" providerId="LiveId" clId="{B0240372-EF40-4F70-B6FB-C4C3F42132B5}" dt="2022-12-15T01:21:04.370" v="267"/>
          <ac:spMkLst>
            <pc:docMk/>
            <pc:sldMk cId="49387073" sldId="284"/>
            <ac:spMk id="12" creationId="{9C8DB9EF-D6C9-8133-6DD9-235DC75F7C76}"/>
          </ac:spMkLst>
        </pc:spChg>
        <pc:spChg chg="mod">
          <ac:chgData name="Michaela Popelková" userId="4da947f916a43c95" providerId="LiveId" clId="{B0240372-EF40-4F70-B6FB-C4C3F42132B5}" dt="2022-12-15T01:21:04.370" v="267"/>
          <ac:spMkLst>
            <pc:docMk/>
            <pc:sldMk cId="49387073" sldId="284"/>
            <ac:spMk id="13" creationId="{E2BE9464-6C06-CD8C-B5CE-E99D04AB64CA}"/>
          </ac:spMkLst>
        </pc:spChg>
        <pc:spChg chg="mod">
          <ac:chgData name="Michaela Popelková" userId="4da947f916a43c95" providerId="LiveId" clId="{B0240372-EF40-4F70-B6FB-C4C3F42132B5}" dt="2022-12-15T01:21:04.370" v="267"/>
          <ac:spMkLst>
            <pc:docMk/>
            <pc:sldMk cId="49387073" sldId="284"/>
            <ac:spMk id="16" creationId="{5290D76C-A2B6-E328-C982-7D627CC07EE0}"/>
          </ac:spMkLst>
        </pc:spChg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25" creationId="{1390292E-CF4A-4AAE-B8F3-6810A56F228D}"/>
          </ac:spMkLst>
        </pc:spChg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52" creationId="{2E8C3965-0F1C-B633-D50A-FFB1C9A9EA09}"/>
          </ac:spMkLst>
        </pc:spChg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53" creationId="{0A0505EB-7F80-F3C0-E07F-0C1EADA1EA96}"/>
          </ac:spMkLst>
        </pc:spChg>
        <pc:spChg chg="mod">
          <ac:chgData name="Michaela Popelková" userId="4da947f916a43c95" providerId="LiveId" clId="{B0240372-EF40-4F70-B6FB-C4C3F42132B5}" dt="2022-12-15T01:19:26.947" v="243" actId="165"/>
          <ac:spMkLst>
            <pc:docMk/>
            <pc:sldMk cId="49387073" sldId="284"/>
            <ac:spMk id="67" creationId="{79570097-A4DB-D1DF-E606-E04E67AC2E58}"/>
          </ac:spMkLst>
        </pc:spChg>
        <pc:spChg chg="mod">
          <ac:chgData name="Michaela Popelková" userId="4da947f916a43c95" providerId="LiveId" clId="{B0240372-EF40-4F70-B6FB-C4C3F42132B5}" dt="2022-12-15T01:19:26.947" v="243" actId="165"/>
          <ac:spMkLst>
            <pc:docMk/>
            <pc:sldMk cId="49387073" sldId="284"/>
            <ac:spMk id="68" creationId="{0E38AC8B-BE3B-E8BA-EBDE-2EEF916773F8}"/>
          </ac:spMkLst>
        </pc:spChg>
        <pc:spChg chg="mod">
          <ac:chgData name="Michaela Popelková" userId="4da947f916a43c95" providerId="LiveId" clId="{B0240372-EF40-4F70-B6FB-C4C3F42132B5}" dt="2022-12-15T01:19:26.947" v="243" actId="165"/>
          <ac:spMkLst>
            <pc:docMk/>
            <pc:sldMk cId="49387073" sldId="284"/>
            <ac:spMk id="70" creationId="{CB511C70-7A63-F363-9167-F2FF6D463B97}"/>
          </ac:spMkLst>
        </pc:spChg>
        <pc:spChg chg="mod">
          <ac:chgData name="Michaela Popelková" userId="4da947f916a43c95" providerId="LiveId" clId="{B0240372-EF40-4F70-B6FB-C4C3F42132B5}" dt="2022-12-15T01:19:26.947" v="243" actId="165"/>
          <ac:spMkLst>
            <pc:docMk/>
            <pc:sldMk cId="49387073" sldId="284"/>
            <ac:spMk id="72" creationId="{AA693021-56E1-0867-716F-0A0106D3DD10}"/>
          </ac:spMkLst>
        </pc:spChg>
        <pc:spChg chg="del">
          <ac:chgData name="Michaela Popelková" userId="4da947f916a43c95" providerId="LiveId" clId="{B0240372-EF40-4F70-B6FB-C4C3F42132B5}" dt="2022-12-15T01:19:20.253" v="240" actId="478"/>
          <ac:spMkLst>
            <pc:docMk/>
            <pc:sldMk cId="49387073" sldId="284"/>
            <ac:spMk id="73" creationId="{AC9F5CE6-1720-FF27-0218-C870E07B6286}"/>
          </ac:spMkLst>
        </pc:spChg>
        <pc:spChg chg="mod topLvl">
          <ac:chgData name="Michaela Popelková" userId="4da947f916a43c95" providerId="LiveId" clId="{B0240372-EF40-4F70-B6FB-C4C3F42132B5}" dt="2022-12-15T01:28:58.255" v="322" actId="164"/>
          <ac:spMkLst>
            <pc:docMk/>
            <pc:sldMk cId="49387073" sldId="284"/>
            <ac:spMk id="75" creationId="{78E77C26-61F6-1343-E141-E14976B2FE67}"/>
          </ac:spMkLst>
        </pc:spChg>
        <pc:spChg chg="del">
          <ac:chgData name="Michaela Popelková" userId="4da947f916a43c95" providerId="LiveId" clId="{B0240372-EF40-4F70-B6FB-C4C3F42132B5}" dt="2022-12-15T01:19:14.934" v="239" actId="478"/>
          <ac:spMkLst>
            <pc:docMk/>
            <pc:sldMk cId="49387073" sldId="284"/>
            <ac:spMk id="76" creationId="{E5AF06C9-B446-5B44-2C14-3F8F784AB478}"/>
          </ac:spMkLst>
        </pc:spChg>
        <pc:grpChg chg="del mod">
          <ac:chgData name="Michaela Popelková" userId="4da947f916a43c95" providerId="LiveId" clId="{B0240372-EF40-4F70-B6FB-C4C3F42132B5}" dt="2022-12-15T01:19:25.207" v="242" actId="165"/>
          <ac:grpSpMkLst>
            <pc:docMk/>
            <pc:sldMk cId="49387073" sldId="284"/>
            <ac:grpSpMk id="3" creationId="{2AC65681-56C8-1813-0C3F-08311CFD8970}"/>
          </ac:grpSpMkLst>
        </pc:grpChg>
        <pc:grpChg chg="add mod">
          <ac:chgData name="Michaela Popelková" userId="4da947f916a43c95" providerId="LiveId" clId="{B0240372-EF40-4F70-B6FB-C4C3F42132B5}" dt="2022-12-15T01:28:58.255" v="322" actId="164"/>
          <ac:grpSpMkLst>
            <pc:docMk/>
            <pc:sldMk cId="49387073" sldId="284"/>
            <ac:grpSpMk id="5" creationId="{5EDD3A8E-8F8B-319C-DE8C-621ED6FD8CE6}"/>
          </ac:grpSpMkLst>
        </pc:grpChg>
        <pc:grpChg chg="add mod">
          <ac:chgData name="Michaela Popelková" userId="4da947f916a43c95" providerId="LiveId" clId="{B0240372-EF40-4F70-B6FB-C4C3F42132B5}" dt="2022-12-15T01:28:58.255" v="322" actId="164"/>
          <ac:grpSpMkLst>
            <pc:docMk/>
            <pc:sldMk cId="49387073" sldId="284"/>
            <ac:grpSpMk id="11" creationId="{7EFC19DF-D724-1D31-C6DD-453A3F7E5C9C}"/>
          </ac:grpSpMkLst>
        </pc:grpChg>
        <pc:grpChg chg="mod">
          <ac:chgData name="Michaela Popelková" userId="4da947f916a43c95" providerId="LiveId" clId="{B0240372-EF40-4F70-B6FB-C4C3F42132B5}" dt="2022-12-15T01:21:04.370" v="267"/>
          <ac:grpSpMkLst>
            <pc:docMk/>
            <pc:sldMk cId="49387073" sldId="284"/>
            <ac:grpSpMk id="14" creationId="{A0C4765E-4206-2805-2A83-D686E27ED44E}"/>
          </ac:grpSpMkLst>
        </pc:grpChg>
        <pc:grpChg chg="add mod">
          <ac:chgData name="Michaela Popelková" userId="4da947f916a43c95" providerId="LiveId" clId="{B0240372-EF40-4F70-B6FB-C4C3F42132B5}" dt="2022-12-15T01:28:58.255" v="322" actId="164"/>
          <ac:grpSpMkLst>
            <pc:docMk/>
            <pc:sldMk cId="49387073" sldId="284"/>
            <ac:grpSpMk id="18" creationId="{41F7E1E1-48AA-8ED4-05A2-56D9D257BDEF}"/>
          </ac:grpSpMkLst>
        </pc:grpChg>
        <pc:grpChg chg="del mod topLvl">
          <ac:chgData name="Michaela Popelková" userId="4da947f916a43c95" providerId="LiveId" clId="{B0240372-EF40-4F70-B6FB-C4C3F42132B5}" dt="2022-12-15T01:19:26.947" v="243" actId="165"/>
          <ac:grpSpMkLst>
            <pc:docMk/>
            <pc:sldMk cId="49387073" sldId="284"/>
            <ac:grpSpMk id="50" creationId="{8673F3C9-5F0A-EF97-8F20-415682072471}"/>
          </ac:grpSpMkLst>
        </pc:grpChg>
        <pc:grpChg chg="del">
          <ac:chgData name="Michaela Popelková" userId="4da947f916a43c95" providerId="LiveId" clId="{B0240372-EF40-4F70-B6FB-C4C3F42132B5}" dt="2022-12-15T01:19:14.934" v="239" actId="478"/>
          <ac:grpSpMkLst>
            <pc:docMk/>
            <pc:sldMk cId="49387073" sldId="284"/>
            <ac:grpSpMk id="54" creationId="{E98041B5-6508-6117-009B-77025A84EA96}"/>
          </ac:grpSpMkLst>
        </pc:grpChg>
        <pc:grpChg chg="mod topLvl">
          <ac:chgData name="Michaela Popelková" userId="4da947f916a43c95" providerId="LiveId" clId="{B0240372-EF40-4F70-B6FB-C4C3F42132B5}" dt="2022-12-15T01:28:58.255" v="322" actId="164"/>
          <ac:grpSpMkLst>
            <pc:docMk/>
            <pc:sldMk cId="49387073" sldId="284"/>
            <ac:grpSpMk id="62" creationId="{8739E5B9-C3F7-7F46-553C-4A43BC6F790B}"/>
          </ac:grpSpMkLst>
        </pc:grpChg>
        <pc:grpChg chg="del mod topLvl">
          <ac:chgData name="Michaela Popelková" userId="4da947f916a43c95" providerId="LiveId" clId="{B0240372-EF40-4F70-B6FB-C4C3F42132B5}" dt="2022-12-15T01:19:29.613" v="244" actId="478"/>
          <ac:grpSpMkLst>
            <pc:docMk/>
            <pc:sldMk cId="49387073" sldId="284"/>
            <ac:grpSpMk id="64" creationId="{60606CFE-5862-3698-2713-74EDF6885BF8}"/>
          </ac:grpSpMkLst>
        </pc:grpChg>
        <pc:grpChg chg="mod">
          <ac:chgData name="Michaela Popelková" userId="4da947f916a43c95" providerId="LiveId" clId="{B0240372-EF40-4F70-B6FB-C4C3F42132B5}" dt="2022-12-15T01:19:26.947" v="243" actId="165"/>
          <ac:grpSpMkLst>
            <pc:docMk/>
            <pc:sldMk cId="49387073" sldId="284"/>
            <ac:grpSpMk id="65" creationId="{1FE2C8E5-9B05-650F-D8DC-152C73DC0CED}"/>
          </ac:grpSpMkLst>
        </pc:grpChg>
        <pc:grpChg chg="mod">
          <ac:chgData name="Michaela Popelková" userId="4da947f916a43c95" providerId="LiveId" clId="{B0240372-EF40-4F70-B6FB-C4C3F42132B5}" dt="2022-12-15T01:19:26.947" v="243" actId="165"/>
          <ac:grpSpMkLst>
            <pc:docMk/>
            <pc:sldMk cId="49387073" sldId="284"/>
            <ac:grpSpMk id="69" creationId="{D9112D4C-BEBD-8CA4-2184-DEDC07F43842}"/>
          </ac:grpSpMkLst>
        </pc:grpChg>
        <pc:picChg chg="mod topLvl">
          <ac:chgData name="Michaela Popelková" userId="4da947f916a43c95" providerId="LiveId" clId="{B0240372-EF40-4F70-B6FB-C4C3F42132B5}" dt="2022-12-15T01:28:58.255" v="322" actId="164"/>
          <ac:picMkLst>
            <pc:docMk/>
            <pc:sldMk cId="49387073" sldId="284"/>
            <ac:picMk id="6" creationId="{A460088A-27BE-6717-9A9F-2AB44771E71A}"/>
          </ac:picMkLst>
        </pc:picChg>
        <pc:picChg chg="mod">
          <ac:chgData name="Michaela Popelková" userId="4da947f916a43c95" providerId="LiveId" clId="{B0240372-EF40-4F70-B6FB-C4C3F42132B5}" dt="2022-12-15T01:21:04.370" v="267"/>
          <ac:picMkLst>
            <pc:docMk/>
            <pc:sldMk cId="49387073" sldId="284"/>
            <ac:picMk id="10" creationId="{8D5E4F57-DCF1-96F3-DD36-C08D6F42DD80}"/>
          </ac:picMkLst>
        </pc:picChg>
        <pc:picChg chg="mod">
          <ac:chgData name="Michaela Popelková" userId="4da947f916a43c95" providerId="LiveId" clId="{B0240372-EF40-4F70-B6FB-C4C3F42132B5}" dt="2022-12-15T01:21:04.370" v="267"/>
          <ac:picMkLst>
            <pc:docMk/>
            <pc:sldMk cId="49387073" sldId="284"/>
            <ac:picMk id="15" creationId="{2A134F1F-5AB8-0139-79C9-12D9E526D4D8}"/>
          </ac:picMkLst>
        </pc:picChg>
        <pc:picChg chg="mod">
          <ac:chgData name="Michaela Popelková" userId="4da947f916a43c95" providerId="LiveId" clId="{B0240372-EF40-4F70-B6FB-C4C3F42132B5}" dt="2022-12-15T01:21:04.370" v="267"/>
          <ac:picMkLst>
            <pc:docMk/>
            <pc:sldMk cId="49387073" sldId="284"/>
            <ac:picMk id="17" creationId="{9C0F051C-9B6C-B3FF-67BF-5257D40558E7}"/>
          </ac:picMkLst>
        </pc:picChg>
        <pc:picChg chg="mod topLvl">
          <ac:chgData name="Michaela Popelková" userId="4da947f916a43c95" providerId="LiveId" clId="{B0240372-EF40-4F70-B6FB-C4C3F42132B5}" dt="2022-12-15T01:28:58.255" v="322" actId="164"/>
          <ac:picMkLst>
            <pc:docMk/>
            <pc:sldMk cId="49387073" sldId="284"/>
            <ac:picMk id="51" creationId="{998496CA-8885-1E27-A820-CD8348AC6862}"/>
          </ac:picMkLst>
        </pc:picChg>
        <pc:picChg chg="mod topLvl">
          <ac:chgData name="Michaela Popelková" userId="4da947f916a43c95" providerId="LiveId" clId="{B0240372-EF40-4F70-B6FB-C4C3F42132B5}" dt="2022-12-15T01:28:58.255" v="322" actId="164"/>
          <ac:picMkLst>
            <pc:docMk/>
            <pc:sldMk cId="49387073" sldId="284"/>
            <ac:picMk id="63" creationId="{84DBFB17-95F3-DC1E-329D-D89F9D91BA7F}"/>
          </ac:picMkLst>
        </pc:picChg>
        <pc:picChg chg="mod">
          <ac:chgData name="Michaela Popelková" userId="4da947f916a43c95" providerId="LiveId" clId="{B0240372-EF40-4F70-B6FB-C4C3F42132B5}" dt="2022-12-15T01:19:26.947" v="243" actId="165"/>
          <ac:picMkLst>
            <pc:docMk/>
            <pc:sldMk cId="49387073" sldId="284"/>
            <ac:picMk id="66" creationId="{68D8F793-736B-3FBA-F152-92B8B4F1F2A8}"/>
          </ac:picMkLst>
        </pc:picChg>
        <pc:picChg chg="mod">
          <ac:chgData name="Michaela Popelková" userId="4da947f916a43c95" providerId="LiveId" clId="{B0240372-EF40-4F70-B6FB-C4C3F42132B5}" dt="2022-12-15T01:19:26.947" v="243" actId="165"/>
          <ac:picMkLst>
            <pc:docMk/>
            <pc:sldMk cId="49387073" sldId="284"/>
            <ac:picMk id="71" creationId="{5C23B11F-950F-41CB-1CEC-01AC3D429507}"/>
          </ac:picMkLst>
        </pc:picChg>
        <pc:picChg chg="mod">
          <ac:chgData name="Michaela Popelková" userId="4da947f916a43c95" providerId="LiveId" clId="{B0240372-EF40-4F70-B6FB-C4C3F42132B5}" dt="2022-12-15T01:19:26.947" v="243" actId="165"/>
          <ac:picMkLst>
            <pc:docMk/>
            <pc:sldMk cId="49387073" sldId="284"/>
            <ac:picMk id="74" creationId="{CD6FC9F7-09A5-AEA1-1611-A533B6F1F5BD}"/>
          </ac:picMkLst>
        </pc:picChg>
      </pc:sldChg>
      <pc:sldChg chg="addSp delSp modSp mod">
        <pc:chgData name="Michaela Popelková" userId="4da947f916a43c95" providerId="LiveId" clId="{B0240372-EF40-4F70-B6FB-C4C3F42132B5}" dt="2022-12-15T01:28:53.037" v="321" actId="164"/>
        <pc:sldMkLst>
          <pc:docMk/>
          <pc:sldMk cId="2728719615" sldId="285"/>
        </pc:sldMkLst>
        <pc:spChg chg="mod topLvl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4" creationId="{B2D51A9C-E357-6E3C-DBD9-8B99218F4FF4}"/>
          </ac:spMkLst>
        </pc:spChg>
        <pc:spChg chg="mod topLvl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5" creationId="{FCD0A4BF-1EA8-4D3D-A909-621851728C68}"/>
          </ac:spMkLst>
        </pc:spChg>
        <pc:spChg chg="mod">
          <ac:chgData name="Michaela Popelková" userId="4da947f916a43c95" providerId="LiveId" clId="{B0240372-EF40-4F70-B6FB-C4C3F42132B5}" dt="2022-12-15T01:19:37.561" v="246" actId="165"/>
          <ac:spMkLst>
            <pc:docMk/>
            <pc:sldMk cId="2728719615" sldId="285"/>
            <ac:spMk id="12" creationId="{FEA07F48-CA60-E633-497E-2B75C126922F}"/>
          </ac:spMkLst>
        </pc:spChg>
        <pc:spChg chg="mod">
          <ac:chgData name="Michaela Popelková" userId="4da947f916a43c95" providerId="LiveId" clId="{B0240372-EF40-4F70-B6FB-C4C3F42132B5}" dt="2022-12-15T01:19:37.561" v="246" actId="165"/>
          <ac:spMkLst>
            <pc:docMk/>
            <pc:sldMk cId="2728719615" sldId="285"/>
            <ac:spMk id="13" creationId="{EE71F5AF-D515-ADB7-0629-A04A056A01EC}"/>
          </ac:spMkLst>
        </pc:spChg>
        <pc:spChg chg="mod">
          <ac:chgData name="Michaela Popelková" userId="4da947f916a43c95" providerId="LiveId" clId="{B0240372-EF40-4F70-B6FB-C4C3F42132B5}" dt="2022-12-15T01:19:37.561" v="246" actId="165"/>
          <ac:spMkLst>
            <pc:docMk/>
            <pc:sldMk cId="2728719615" sldId="285"/>
            <ac:spMk id="15" creationId="{2FE6DC6A-F906-888D-5333-B8C9AD4329B5}"/>
          </ac:spMkLst>
        </pc:spChg>
        <pc:spChg chg="mod">
          <ac:chgData name="Michaela Popelková" userId="4da947f916a43c95" providerId="LiveId" clId="{B0240372-EF40-4F70-B6FB-C4C3F42132B5}" dt="2022-12-15T01:19:37.561" v="246" actId="165"/>
          <ac:spMkLst>
            <pc:docMk/>
            <pc:sldMk cId="2728719615" sldId="285"/>
            <ac:spMk id="17" creationId="{A7A14CCD-1C71-C5F6-8604-5842B65AAACF}"/>
          </ac:spMkLst>
        </pc:spChg>
        <pc:spChg chg="del mod">
          <ac:chgData name="Michaela Popelková" userId="4da947f916a43c95" providerId="LiveId" clId="{B0240372-EF40-4F70-B6FB-C4C3F42132B5}" dt="2022-12-15T01:19:48.035" v="249" actId="478"/>
          <ac:spMkLst>
            <pc:docMk/>
            <pc:sldMk cId="2728719615" sldId="285"/>
            <ac:spMk id="18" creationId="{79B1BEE2-5B72-9215-A943-53E77E13B02A}"/>
          </ac:spMkLst>
        </pc:spChg>
        <pc:spChg chg="add mod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20" creationId="{4241A587-8822-0789-8428-880C99D300A5}"/>
          </ac:spMkLst>
        </pc:spChg>
        <pc:spChg chg="mod topLvl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23" creationId="{1A9FD2D8-4D57-6B99-B56E-146CC996B325}"/>
          </ac:spMkLst>
        </pc:spChg>
        <pc:spChg chg="del mod topLvl">
          <ac:chgData name="Michaela Popelková" userId="4da947f916a43c95" providerId="LiveId" clId="{B0240372-EF40-4F70-B6FB-C4C3F42132B5}" dt="2022-12-15T01:19:43.183" v="248" actId="478"/>
          <ac:spMkLst>
            <pc:docMk/>
            <pc:sldMk cId="2728719615" sldId="285"/>
            <ac:spMk id="24" creationId="{117B8459-7C4F-37CA-D63B-05E17E275AFA}"/>
          </ac:spMkLst>
        </pc:spChg>
        <pc:spChg chg="mod topLvl">
          <ac:chgData name="Michaela Popelková" userId="4da947f916a43c95" providerId="LiveId" clId="{B0240372-EF40-4F70-B6FB-C4C3F42132B5}" dt="2022-12-15T01:28:53.037" v="321" actId="164"/>
          <ac:spMkLst>
            <pc:docMk/>
            <pc:sldMk cId="2728719615" sldId="285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1:05.665" v="268"/>
          <ac:spMkLst>
            <pc:docMk/>
            <pc:sldMk cId="2728719615" sldId="285"/>
            <ac:spMk id="26" creationId="{779A5B62-3190-7421-BFCA-CB7CD78B140D}"/>
          </ac:spMkLst>
        </pc:spChg>
        <pc:spChg chg="mod">
          <ac:chgData name="Michaela Popelková" userId="4da947f916a43c95" providerId="LiveId" clId="{B0240372-EF40-4F70-B6FB-C4C3F42132B5}" dt="2022-12-15T01:21:05.665" v="268"/>
          <ac:spMkLst>
            <pc:docMk/>
            <pc:sldMk cId="2728719615" sldId="285"/>
            <ac:spMk id="27" creationId="{B3FC9868-9057-BBA4-D451-1257E7E38E7B}"/>
          </ac:spMkLst>
        </pc:spChg>
        <pc:spChg chg="mod">
          <ac:chgData name="Michaela Popelková" userId="4da947f916a43c95" providerId="LiveId" clId="{B0240372-EF40-4F70-B6FB-C4C3F42132B5}" dt="2022-12-15T01:21:05.665" v="268"/>
          <ac:spMkLst>
            <pc:docMk/>
            <pc:sldMk cId="2728719615" sldId="285"/>
            <ac:spMk id="30" creationId="{6D873415-5AB0-28E2-4421-E310F7307814}"/>
          </ac:spMkLst>
        </pc:spChg>
        <pc:spChg chg="mod">
          <ac:chgData name="Michaela Popelková" userId="4da947f916a43c95" providerId="LiveId" clId="{B0240372-EF40-4F70-B6FB-C4C3F42132B5}" dt="2022-12-15T01:21:05.665" v="268"/>
          <ac:spMkLst>
            <pc:docMk/>
            <pc:sldMk cId="2728719615" sldId="285"/>
            <ac:spMk id="31" creationId="{9DD536EF-C872-7CA1-5085-1A3696E64861}"/>
          </ac:spMkLst>
        </pc:spChg>
        <pc:spChg chg="mod">
          <ac:chgData name="Michaela Popelková" userId="4da947f916a43c95" providerId="LiveId" clId="{B0240372-EF40-4F70-B6FB-C4C3F42132B5}" dt="2022-12-15T01:21:05.665" v="268"/>
          <ac:spMkLst>
            <pc:docMk/>
            <pc:sldMk cId="2728719615" sldId="285"/>
            <ac:spMk id="34" creationId="{F16EB1BF-1180-99A8-542D-B23B42049D5C}"/>
          </ac:spMkLst>
        </pc:spChg>
        <pc:grpChg chg="del mod topLvl">
          <ac:chgData name="Michaela Popelková" userId="4da947f916a43c95" providerId="LiveId" clId="{B0240372-EF40-4F70-B6FB-C4C3F42132B5}" dt="2022-12-15T01:19:37.561" v="246" actId="165"/>
          <ac:grpSpMkLst>
            <pc:docMk/>
            <pc:sldMk cId="2728719615" sldId="285"/>
            <ac:grpSpMk id="3" creationId="{6D1266BD-CEA0-DDAD-E1CF-087DE57A7FD8}"/>
          </ac:grpSpMkLst>
        </pc:grpChg>
        <pc:grpChg chg="del mod topLvl">
          <ac:chgData name="Michaela Popelková" userId="4da947f916a43c95" providerId="LiveId" clId="{B0240372-EF40-4F70-B6FB-C4C3F42132B5}" dt="2022-12-15T01:19:43.183" v="248" actId="478"/>
          <ac:grpSpMkLst>
            <pc:docMk/>
            <pc:sldMk cId="2728719615" sldId="285"/>
            <ac:grpSpMk id="6" creationId="{B86A442C-1179-7755-9C5C-89887E1D5E88}"/>
          </ac:grpSpMkLst>
        </pc:grpChg>
        <pc:grpChg chg="mod topLvl">
          <ac:chgData name="Michaela Popelková" userId="4da947f916a43c95" providerId="LiveId" clId="{B0240372-EF40-4F70-B6FB-C4C3F42132B5}" dt="2022-12-15T01:28:53.037" v="321" actId="164"/>
          <ac:grpSpMkLst>
            <pc:docMk/>
            <pc:sldMk cId="2728719615" sldId="285"/>
            <ac:grpSpMk id="7" creationId="{3837B975-D858-EC14-CC7B-7AFAACC6184B}"/>
          </ac:grpSpMkLst>
        </pc:grpChg>
        <pc:grpChg chg="del mod topLvl">
          <ac:chgData name="Michaela Popelková" userId="4da947f916a43c95" providerId="LiveId" clId="{B0240372-EF40-4F70-B6FB-C4C3F42132B5}" dt="2022-12-15T01:19:39.754" v="247" actId="478"/>
          <ac:grpSpMkLst>
            <pc:docMk/>
            <pc:sldMk cId="2728719615" sldId="285"/>
            <ac:grpSpMk id="9" creationId="{C125B6CD-8BB1-F58C-A48E-E4EB4A9FE116}"/>
          </ac:grpSpMkLst>
        </pc:grpChg>
        <pc:grpChg chg="mod">
          <ac:chgData name="Michaela Popelková" userId="4da947f916a43c95" providerId="LiveId" clId="{B0240372-EF40-4F70-B6FB-C4C3F42132B5}" dt="2022-12-15T01:19:37.561" v="246" actId="165"/>
          <ac:grpSpMkLst>
            <pc:docMk/>
            <pc:sldMk cId="2728719615" sldId="285"/>
            <ac:grpSpMk id="10" creationId="{DD70F924-EAFD-9CE6-6D3F-84DFD5E36CA5}"/>
          </ac:grpSpMkLst>
        </pc:grpChg>
        <pc:grpChg chg="mod">
          <ac:chgData name="Michaela Popelková" userId="4da947f916a43c95" providerId="LiveId" clId="{B0240372-EF40-4F70-B6FB-C4C3F42132B5}" dt="2022-12-15T01:19:37.561" v="246" actId="165"/>
          <ac:grpSpMkLst>
            <pc:docMk/>
            <pc:sldMk cId="2728719615" sldId="285"/>
            <ac:grpSpMk id="14" creationId="{EEB05F8D-51C4-D399-8745-5959A4D4C750}"/>
          </ac:grpSpMkLst>
        </pc:grpChg>
        <pc:grpChg chg="del">
          <ac:chgData name="Michaela Popelková" userId="4da947f916a43c95" providerId="LiveId" clId="{B0240372-EF40-4F70-B6FB-C4C3F42132B5}" dt="2022-12-15T01:19:34.936" v="245" actId="165"/>
          <ac:grpSpMkLst>
            <pc:docMk/>
            <pc:sldMk cId="2728719615" sldId="285"/>
            <ac:grpSpMk id="19" creationId="{981F6F46-5D4B-9239-5451-23766106C271}"/>
          </ac:grpSpMkLst>
        </pc:grpChg>
        <pc:grpChg chg="add mod">
          <ac:chgData name="Michaela Popelková" userId="4da947f916a43c95" providerId="LiveId" clId="{B0240372-EF40-4F70-B6FB-C4C3F42132B5}" dt="2022-12-15T01:28:53.037" v="321" actId="164"/>
          <ac:grpSpMkLst>
            <pc:docMk/>
            <pc:sldMk cId="2728719615" sldId="285"/>
            <ac:grpSpMk id="21" creationId="{6E1C1F05-99E0-82D9-D08A-FCC0127926F5}"/>
          </ac:grpSpMkLst>
        </pc:grpChg>
        <pc:grpChg chg="add mod">
          <ac:chgData name="Michaela Popelková" userId="4da947f916a43c95" providerId="LiveId" clId="{B0240372-EF40-4F70-B6FB-C4C3F42132B5}" dt="2022-12-15T01:28:53.037" v="321" actId="164"/>
          <ac:grpSpMkLst>
            <pc:docMk/>
            <pc:sldMk cId="2728719615" sldId="285"/>
            <ac:grpSpMk id="29" creationId="{422A25FF-694E-5F3A-5677-AA31C048A3CF}"/>
          </ac:grpSpMkLst>
        </pc:grpChg>
        <pc:grpChg chg="mod">
          <ac:chgData name="Michaela Popelková" userId="4da947f916a43c95" providerId="LiveId" clId="{B0240372-EF40-4F70-B6FB-C4C3F42132B5}" dt="2022-12-15T01:21:05.665" v="268"/>
          <ac:grpSpMkLst>
            <pc:docMk/>
            <pc:sldMk cId="2728719615" sldId="285"/>
            <ac:grpSpMk id="32" creationId="{483914BF-6327-1B36-EF20-0B2369AA3780}"/>
          </ac:grpSpMkLst>
        </pc:grpChg>
        <pc:grpChg chg="add mod">
          <ac:chgData name="Michaela Popelková" userId="4da947f916a43c95" providerId="LiveId" clId="{B0240372-EF40-4F70-B6FB-C4C3F42132B5}" dt="2022-12-15T01:28:53.037" v="321" actId="164"/>
          <ac:grpSpMkLst>
            <pc:docMk/>
            <pc:sldMk cId="2728719615" sldId="285"/>
            <ac:grpSpMk id="36" creationId="{C7C4104D-8393-BC8F-6E4F-3AF5A52CE76D}"/>
          </ac:grpSpMkLst>
        </pc:grpChg>
        <pc:picChg chg="mod topLvl">
          <ac:chgData name="Michaela Popelková" userId="4da947f916a43c95" providerId="LiveId" clId="{B0240372-EF40-4F70-B6FB-C4C3F42132B5}" dt="2022-12-15T01:28:53.037" v="321" actId="164"/>
          <ac:picMkLst>
            <pc:docMk/>
            <pc:sldMk cId="2728719615" sldId="285"/>
            <ac:picMk id="8" creationId="{EC230197-BD39-1BDF-79A2-0DAADE5A625A}"/>
          </ac:picMkLst>
        </pc:picChg>
        <pc:picChg chg="mod">
          <ac:chgData name="Michaela Popelková" userId="4da947f916a43c95" providerId="LiveId" clId="{B0240372-EF40-4F70-B6FB-C4C3F42132B5}" dt="2022-12-15T01:19:37.561" v="246" actId="165"/>
          <ac:picMkLst>
            <pc:docMk/>
            <pc:sldMk cId="2728719615" sldId="285"/>
            <ac:picMk id="11" creationId="{9215259B-AE9C-F092-15FC-A54BD8081DEE}"/>
          </ac:picMkLst>
        </pc:picChg>
        <pc:picChg chg="mod">
          <ac:chgData name="Michaela Popelková" userId="4da947f916a43c95" providerId="LiveId" clId="{B0240372-EF40-4F70-B6FB-C4C3F42132B5}" dt="2022-12-15T01:19:37.561" v="246" actId="165"/>
          <ac:picMkLst>
            <pc:docMk/>
            <pc:sldMk cId="2728719615" sldId="285"/>
            <ac:picMk id="16" creationId="{45F1F307-C966-10C9-A95D-149F26947EF9}"/>
          </ac:picMkLst>
        </pc:picChg>
        <pc:picChg chg="mod">
          <ac:chgData name="Michaela Popelková" userId="4da947f916a43c95" providerId="LiveId" clId="{B0240372-EF40-4F70-B6FB-C4C3F42132B5}" dt="2022-12-15T01:19:37.561" v="246" actId="165"/>
          <ac:picMkLst>
            <pc:docMk/>
            <pc:sldMk cId="2728719615" sldId="285"/>
            <ac:picMk id="22" creationId="{57DD8EB9-652F-C551-FB7A-AF26DC548BF4}"/>
          </ac:picMkLst>
        </pc:picChg>
        <pc:picChg chg="mod">
          <ac:chgData name="Michaela Popelková" userId="4da947f916a43c95" providerId="LiveId" clId="{B0240372-EF40-4F70-B6FB-C4C3F42132B5}" dt="2022-12-15T01:21:05.665" v="268"/>
          <ac:picMkLst>
            <pc:docMk/>
            <pc:sldMk cId="2728719615" sldId="285"/>
            <ac:picMk id="28" creationId="{091976DB-3040-E87A-F3B6-76A2E6AFE8D6}"/>
          </ac:picMkLst>
        </pc:picChg>
        <pc:picChg chg="mod">
          <ac:chgData name="Michaela Popelková" userId="4da947f916a43c95" providerId="LiveId" clId="{B0240372-EF40-4F70-B6FB-C4C3F42132B5}" dt="2022-12-15T01:21:05.665" v="268"/>
          <ac:picMkLst>
            <pc:docMk/>
            <pc:sldMk cId="2728719615" sldId="285"/>
            <ac:picMk id="33" creationId="{CAB8F8E0-8872-E1AE-E65D-42DE022C305C}"/>
          </ac:picMkLst>
        </pc:picChg>
        <pc:picChg chg="mod">
          <ac:chgData name="Michaela Popelková" userId="4da947f916a43c95" providerId="LiveId" clId="{B0240372-EF40-4F70-B6FB-C4C3F42132B5}" dt="2022-12-15T01:21:05.665" v="268"/>
          <ac:picMkLst>
            <pc:docMk/>
            <pc:sldMk cId="2728719615" sldId="285"/>
            <ac:picMk id="35" creationId="{1223E4A2-7033-E2C9-B8D0-765C85BA5417}"/>
          </ac:picMkLst>
        </pc:picChg>
        <pc:picChg chg="mod topLvl">
          <ac:chgData name="Michaela Popelková" userId="4da947f916a43c95" providerId="LiveId" clId="{B0240372-EF40-4F70-B6FB-C4C3F42132B5}" dt="2022-12-15T01:28:53.037" v="321" actId="164"/>
          <ac:picMkLst>
            <pc:docMk/>
            <pc:sldMk cId="2728719615" sldId="285"/>
            <ac:picMk id="50" creationId="{0DE21086-2B80-7FDA-3754-5BB9F179E42B}"/>
          </ac:picMkLst>
        </pc:picChg>
      </pc:sldChg>
      <pc:sldChg chg="addSp delSp modSp mod">
        <pc:chgData name="Michaela Popelková" userId="4da947f916a43c95" providerId="LiveId" clId="{B0240372-EF40-4F70-B6FB-C4C3F42132B5}" dt="2022-12-15T01:29:41.548" v="332" actId="1036"/>
        <pc:sldMkLst>
          <pc:docMk/>
          <pc:sldMk cId="3479976610" sldId="286"/>
        </pc:sldMkLst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6" creationId="{1C035710-74A8-A580-A0F6-F70E2DA1F00E}"/>
          </ac:spMkLst>
        </pc:spChg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7" creationId="{E79161BA-E57F-CE2B-495C-71853E972522}"/>
          </ac:spMkLst>
        </pc:spChg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9" creationId="{87568991-DDC5-7732-84DC-0EB66F5A9435}"/>
          </ac:spMkLst>
        </pc:spChg>
        <pc:spChg chg="add mod">
          <ac:chgData name="Michaela Popelková" userId="4da947f916a43c95" providerId="LiveId" clId="{B0240372-EF40-4F70-B6FB-C4C3F42132B5}" dt="2022-12-15T01:29:35.880" v="330" actId="164"/>
          <ac:spMkLst>
            <pc:docMk/>
            <pc:sldMk cId="3479976610" sldId="286"/>
            <ac:spMk id="12" creationId="{1246137C-367B-9B07-8263-113F2D884E7D}"/>
          </ac:spMkLst>
        </pc:spChg>
        <pc:spChg chg="mod">
          <ac:chgData name="Michaela Popelková" userId="4da947f916a43c95" providerId="LiveId" clId="{B0240372-EF40-4F70-B6FB-C4C3F42132B5}" dt="2022-12-15T01:15:24.965" v="190" actId="207"/>
          <ac:spMkLst>
            <pc:docMk/>
            <pc:sldMk cId="3479976610" sldId="286"/>
            <ac:spMk id="14" creationId="{7DDF9FA6-0E46-A3C7-5F78-EB57055A1CD5}"/>
          </ac:spMkLst>
        </pc:spChg>
        <pc:spChg chg="mod">
          <ac:chgData name="Michaela Popelková" userId="4da947f916a43c95" providerId="LiveId" clId="{B0240372-EF40-4F70-B6FB-C4C3F42132B5}" dt="2022-12-15T01:15:24.965" v="190" actId="207"/>
          <ac:spMkLst>
            <pc:docMk/>
            <pc:sldMk cId="3479976610" sldId="286"/>
            <ac:spMk id="15" creationId="{DA659ECC-28CD-0FB9-00DF-9E319F66DCA1}"/>
          </ac:spMkLst>
        </pc:spChg>
        <pc:spChg chg="mod">
          <ac:chgData name="Michaela Popelková" userId="4da947f916a43c95" providerId="LiveId" clId="{B0240372-EF40-4F70-B6FB-C4C3F42132B5}" dt="2022-12-15T01:15:24.965" v="190" actId="207"/>
          <ac:spMkLst>
            <pc:docMk/>
            <pc:sldMk cId="3479976610" sldId="286"/>
            <ac:spMk id="18" creationId="{48335AFF-707C-0D95-5BA4-D7218FF1E916}"/>
          </ac:spMkLst>
        </pc:spChg>
        <pc:spChg chg="mod topLvl">
          <ac:chgData name="Michaela Popelková" userId="4da947f916a43c95" providerId="LiveId" clId="{B0240372-EF40-4F70-B6FB-C4C3F42132B5}" dt="2022-12-15T01:29:35.880" v="330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B0240372-EF40-4F70-B6FB-C4C3F42132B5}" dt="2022-12-15T01:29:35.880" v="330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B0240372-EF40-4F70-B6FB-C4C3F42132B5}" dt="2022-12-15T01:14:54.010" v="187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B0240372-EF40-4F70-B6FB-C4C3F42132B5}" dt="2022-12-15T01:29:35.880" v="330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B0240372-EF40-4F70-B6FB-C4C3F42132B5}" dt="2022-12-15T01:14:42.656" v="184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B0240372-EF40-4F70-B6FB-C4C3F42132B5}" dt="2022-12-15T01:29:35.880" v="330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B0240372-EF40-4F70-B6FB-C4C3F42132B5}" dt="2022-12-15T01:14:56.938" v="188" actId="478"/>
          <ac:grpSpMkLst>
            <pc:docMk/>
            <pc:sldMk cId="3479976610" sldId="286"/>
            <ac:grpSpMk id="3" creationId="{A452F512-8E09-0EE8-1BFD-8C68A62BF588}"/>
          </ac:grpSpMkLst>
        </pc:grpChg>
        <pc:grpChg chg="mod">
          <ac:chgData name="Michaela Popelková" userId="4da947f916a43c95" providerId="LiveId" clId="{B0240372-EF40-4F70-B6FB-C4C3F42132B5}" dt="2022-12-15T01:14:54.010" v="187" actId="165"/>
          <ac:grpSpMkLst>
            <pc:docMk/>
            <pc:sldMk cId="3479976610" sldId="286"/>
            <ac:grpSpMk id="4" creationId="{0870E136-B744-1194-6830-23BE0361310C}"/>
          </ac:grpSpMkLst>
        </pc:grpChg>
        <pc:grpChg chg="mod">
          <ac:chgData name="Michaela Popelková" userId="4da947f916a43c95" providerId="LiveId" clId="{B0240372-EF40-4F70-B6FB-C4C3F42132B5}" dt="2022-12-15T01:14:54.010" v="187" actId="165"/>
          <ac:grpSpMkLst>
            <pc:docMk/>
            <pc:sldMk cId="3479976610" sldId="286"/>
            <ac:grpSpMk id="8" creationId="{6D3589CC-A1EB-DF91-AFF3-462F3F4BD76E}"/>
          </ac:grpSpMkLst>
        </pc:grpChg>
        <pc:grpChg chg="del">
          <ac:chgData name="Michaela Popelková" userId="4da947f916a43c95" providerId="LiveId" clId="{B0240372-EF40-4F70-B6FB-C4C3F42132B5}" dt="2022-12-15T01:14:54.010" v="187" actId="165"/>
          <ac:grpSpMkLst>
            <pc:docMk/>
            <pc:sldMk cId="3479976610" sldId="286"/>
            <ac:grpSpMk id="11" creationId="{A67245B6-5E79-D2D0-B277-66AE0C701058}"/>
          </ac:grpSpMkLst>
        </pc:grpChg>
        <pc:grpChg chg="add mod">
          <ac:chgData name="Michaela Popelková" userId="4da947f916a43c95" providerId="LiveId" clId="{B0240372-EF40-4F70-B6FB-C4C3F42132B5}" dt="2022-12-15T01:29:35.880" v="330" actId="164"/>
          <ac:grpSpMkLst>
            <pc:docMk/>
            <pc:sldMk cId="3479976610" sldId="286"/>
            <ac:grpSpMk id="13" creationId="{B6DCEF73-6A87-1231-7C2F-FE8DE09631CA}"/>
          </ac:grpSpMkLst>
        </pc:grpChg>
        <pc:grpChg chg="mod">
          <ac:chgData name="Michaela Popelková" userId="4da947f916a43c95" providerId="LiveId" clId="{B0240372-EF40-4F70-B6FB-C4C3F42132B5}" dt="2022-12-15T01:15:22.545" v="189"/>
          <ac:grpSpMkLst>
            <pc:docMk/>
            <pc:sldMk cId="3479976610" sldId="286"/>
            <ac:grpSpMk id="16" creationId="{4837CFD2-06A5-1820-E44A-173FBD928242}"/>
          </ac:grpSpMkLst>
        </pc:grpChg>
        <pc:grpChg chg="add mod">
          <ac:chgData name="Michaela Popelková" userId="4da947f916a43c95" providerId="LiveId" clId="{B0240372-EF40-4F70-B6FB-C4C3F42132B5}" dt="2022-12-15T01:29:41.548" v="332" actId="1036"/>
          <ac:grpSpMkLst>
            <pc:docMk/>
            <pc:sldMk cId="3479976610" sldId="286"/>
            <ac:grpSpMk id="22" creationId="{0012E5E6-866F-968A-AAEB-9F50B94A70B9}"/>
          </ac:grpSpMkLst>
        </pc:grpChg>
        <pc:grpChg chg="mod topLvl">
          <ac:chgData name="Michaela Popelková" userId="4da947f916a43c95" providerId="LiveId" clId="{B0240372-EF40-4F70-B6FB-C4C3F42132B5}" dt="2022-12-15T01:29:35.880" v="330" actId="164"/>
          <ac:grpSpMkLst>
            <pc:docMk/>
            <pc:sldMk cId="3479976610" sldId="286"/>
            <ac:grpSpMk id="36" creationId="{A5FEF6DD-585F-1199-0FC2-AD256E4C8A71}"/>
          </ac:grpSpMkLst>
        </pc:grpChg>
        <pc:grpChg chg="mod topLvl">
          <ac:chgData name="Michaela Popelková" userId="4da947f916a43c95" providerId="LiveId" clId="{B0240372-EF40-4F70-B6FB-C4C3F42132B5}" dt="2022-12-15T01:29:35.880" v="330" actId="164"/>
          <ac:grpSpMkLst>
            <pc:docMk/>
            <pc:sldMk cId="3479976610" sldId="286"/>
            <ac:grpSpMk id="39" creationId="{4C69BF09-7139-C7DB-7266-0F8A7E05C37F}"/>
          </ac:grpSpMkLst>
        </pc:grpChg>
        <pc:grpChg chg="del">
          <ac:chgData name="Michaela Popelková" userId="4da947f916a43c95" providerId="LiveId" clId="{B0240372-EF40-4F70-B6FB-C4C3F42132B5}" dt="2022-12-15T01:14:42.656" v="184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 topLvl">
          <ac:chgData name="Michaela Popelková" userId="4da947f916a43c95" providerId="LiveId" clId="{B0240372-EF40-4F70-B6FB-C4C3F42132B5}" dt="2022-12-15T01:29:35.880" v="330" actId="164"/>
          <ac:picMkLst>
            <pc:docMk/>
            <pc:sldMk cId="3479976610" sldId="286"/>
            <ac:picMk id="2" creationId="{EA62CE48-B5C3-C537-EA51-A4F29DB9844E}"/>
          </ac:picMkLst>
        </pc:picChg>
        <pc:picChg chg="mod">
          <ac:chgData name="Michaela Popelková" userId="4da947f916a43c95" providerId="LiveId" clId="{B0240372-EF40-4F70-B6FB-C4C3F42132B5}" dt="2022-12-15T01:14:54.010" v="187" actId="165"/>
          <ac:picMkLst>
            <pc:docMk/>
            <pc:sldMk cId="3479976610" sldId="286"/>
            <ac:picMk id="5" creationId="{55B4FFA9-339F-B469-727E-87B843F0EB1C}"/>
          </ac:picMkLst>
        </pc:picChg>
        <pc:picChg chg="mod">
          <ac:chgData name="Michaela Popelková" userId="4da947f916a43c95" providerId="LiveId" clId="{B0240372-EF40-4F70-B6FB-C4C3F42132B5}" dt="2022-12-15T01:14:54.010" v="187" actId="165"/>
          <ac:picMkLst>
            <pc:docMk/>
            <pc:sldMk cId="3479976610" sldId="286"/>
            <ac:picMk id="10" creationId="{E96E387B-AF5C-65A1-7E4B-506F76B8E05B}"/>
          </ac:picMkLst>
        </pc:picChg>
        <pc:picChg chg="mod">
          <ac:chgData name="Michaela Popelková" userId="4da947f916a43c95" providerId="LiveId" clId="{B0240372-EF40-4F70-B6FB-C4C3F42132B5}" dt="2022-12-15T01:15:22.545" v="189"/>
          <ac:picMkLst>
            <pc:docMk/>
            <pc:sldMk cId="3479976610" sldId="286"/>
            <ac:picMk id="17" creationId="{8B160189-63D2-5BFC-7C0B-F9B7A530684F}"/>
          </ac:picMkLst>
        </pc:picChg>
        <pc:picChg chg="mod">
          <ac:chgData name="Michaela Popelková" userId="4da947f916a43c95" providerId="LiveId" clId="{B0240372-EF40-4F70-B6FB-C4C3F42132B5}" dt="2022-12-15T01:15:22.545" v="189"/>
          <ac:picMkLst>
            <pc:docMk/>
            <pc:sldMk cId="3479976610" sldId="286"/>
            <ac:picMk id="21" creationId="{262FB6F3-20CC-EB59-ABA4-80D8B1A288D6}"/>
          </ac:picMkLst>
        </pc:picChg>
        <pc:picChg chg="mod">
          <ac:chgData name="Michaela Popelková" userId="4da947f916a43c95" providerId="LiveId" clId="{B0240372-EF40-4F70-B6FB-C4C3F42132B5}" dt="2022-12-15T01:14:54.010" v="187" actId="165"/>
          <ac:picMkLst>
            <pc:docMk/>
            <pc:sldMk cId="3479976610" sldId="286"/>
            <ac:picMk id="38" creationId="{B506322B-FFFB-E0D9-77DF-A394480ACE44}"/>
          </ac:picMkLst>
        </pc:picChg>
        <pc:picChg chg="mod">
          <ac:chgData name="Michaela Popelková" userId="4da947f916a43c95" providerId="LiveId" clId="{B0240372-EF40-4F70-B6FB-C4C3F42132B5}" dt="2022-12-15T01:14:54.010" v="187" actId="165"/>
          <ac:picMkLst>
            <pc:docMk/>
            <pc:sldMk cId="3479976610" sldId="286"/>
            <ac:picMk id="49" creationId="{0B6494F2-63CC-5BBC-2D06-F77FAAF7967E}"/>
          </ac:picMkLst>
        </pc:picChg>
      </pc:sldChg>
      <pc:sldChg chg="addSp delSp modSp mod">
        <pc:chgData name="Michaela Popelková" userId="4da947f916a43c95" providerId="LiveId" clId="{B0240372-EF40-4F70-B6FB-C4C3F42132B5}" dt="2022-12-15T01:29:07.333" v="324" actId="164"/>
        <pc:sldMkLst>
          <pc:docMk/>
          <pc:sldMk cId="2515640667" sldId="287"/>
        </pc:sldMkLst>
        <pc:spChg chg="mod">
          <ac:chgData name="Michaela Popelková" userId="4da947f916a43c95" providerId="LiveId" clId="{B0240372-EF40-4F70-B6FB-C4C3F42132B5}" dt="2022-12-15T01:18:44.474" v="231" actId="165"/>
          <ac:spMkLst>
            <pc:docMk/>
            <pc:sldMk cId="2515640667" sldId="287"/>
            <ac:spMk id="7" creationId="{8CAEF733-9163-B5EA-261A-E1EC4AD97E78}"/>
          </ac:spMkLst>
        </pc:spChg>
        <pc:spChg chg="mod">
          <ac:chgData name="Michaela Popelková" userId="4da947f916a43c95" providerId="LiveId" clId="{B0240372-EF40-4F70-B6FB-C4C3F42132B5}" dt="2022-12-15T01:18:49.944" v="232" actId="6549"/>
          <ac:spMkLst>
            <pc:docMk/>
            <pc:sldMk cId="2515640667" sldId="287"/>
            <ac:spMk id="8" creationId="{F68E7DCE-6597-B18B-D9E6-DD5C3BDDF6BD}"/>
          </ac:spMkLst>
        </pc:spChg>
        <pc:spChg chg="mod">
          <ac:chgData name="Michaela Popelková" userId="4da947f916a43c95" providerId="LiveId" clId="{B0240372-EF40-4F70-B6FB-C4C3F42132B5}" dt="2022-12-15T01:18:44.474" v="231" actId="165"/>
          <ac:spMkLst>
            <pc:docMk/>
            <pc:sldMk cId="2515640667" sldId="287"/>
            <ac:spMk id="10" creationId="{2973487B-3940-B2DD-6BAE-ACCF282BE443}"/>
          </ac:spMkLst>
        </pc:spChg>
        <pc:spChg chg="add mod">
          <ac:chgData name="Michaela Popelková" userId="4da947f916a43c95" providerId="LiveId" clId="{B0240372-EF40-4F70-B6FB-C4C3F42132B5}" dt="2022-12-15T01:29:07.333" v="324" actId="164"/>
          <ac:spMkLst>
            <pc:docMk/>
            <pc:sldMk cId="2515640667" sldId="287"/>
            <ac:spMk id="12" creationId="{AD871E66-2F1D-A5B1-C53C-82866AA032C8}"/>
          </ac:spMkLst>
        </pc:spChg>
        <pc:spChg chg="mod">
          <ac:chgData name="Michaela Popelková" userId="4da947f916a43c95" providerId="LiveId" clId="{B0240372-EF40-4F70-B6FB-C4C3F42132B5}" dt="2022-12-15T01:20:42.642" v="260"/>
          <ac:spMkLst>
            <pc:docMk/>
            <pc:sldMk cId="2515640667" sldId="287"/>
            <ac:spMk id="14" creationId="{339083D1-351C-CBC2-1DB0-53D3AEB4C555}"/>
          </ac:spMkLst>
        </pc:spChg>
        <pc:spChg chg="mod">
          <ac:chgData name="Michaela Popelková" userId="4da947f916a43c95" providerId="LiveId" clId="{B0240372-EF40-4F70-B6FB-C4C3F42132B5}" dt="2022-12-15T01:20:42.642" v="260"/>
          <ac:spMkLst>
            <pc:docMk/>
            <pc:sldMk cId="2515640667" sldId="287"/>
            <ac:spMk id="15" creationId="{8C955A2D-B4A7-5F54-5C72-FAC4A0FEF43D}"/>
          </ac:spMkLst>
        </pc:spChg>
        <pc:spChg chg="mod">
          <ac:chgData name="Michaela Popelková" userId="4da947f916a43c95" providerId="LiveId" clId="{B0240372-EF40-4F70-B6FB-C4C3F42132B5}" dt="2022-12-15T01:20:42.642" v="260"/>
          <ac:spMkLst>
            <pc:docMk/>
            <pc:sldMk cId="2515640667" sldId="287"/>
            <ac:spMk id="18" creationId="{2A625AB6-E1D3-683C-7D72-01B039FFA739}"/>
          </ac:spMkLst>
        </pc:spChg>
        <pc:spChg chg="mod topLvl">
          <ac:chgData name="Michaela Popelková" userId="4da947f916a43c95" providerId="LiveId" clId="{B0240372-EF40-4F70-B6FB-C4C3F42132B5}" dt="2022-12-15T01:29:07.333" v="324" actId="164"/>
          <ac:spMkLst>
            <pc:docMk/>
            <pc:sldMk cId="2515640667" sldId="287"/>
            <ac:spMk id="19" creationId="{BF8E8331-1907-4253-9301-20ED1144744E}"/>
          </ac:spMkLst>
        </pc:spChg>
        <pc:spChg chg="mod topLvl">
          <ac:chgData name="Michaela Popelková" userId="4da947f916a43c95" providerId="LiveId" clId="{B0240372-EF40-4F70-B6FB-C4C3F42132B5}" dt="2022-12-15T01:29:07.333" v="324" actId="164"/>
          <ac:spMkLst>
            <pc:docMk/>
            <pc:sldMk cId="2515640667" sldId="287"/>
            <ac:spMk id="20" creationId="{37D52375-E0D3-47D4-B1A5-F8E64AD30DE8}"/>
          </ac:spMkLst>
        </pc:spChg>
        <pc:spChg chg="mod">
          <ac:chgData name="Michaela Popelková" userId="4da947f916a43c95" providerId="LiveId" clId="{B0240372-EF40-4F70-B6FB-C4C3F42132B5}" dt="2022-12-15T01:20:42.642" v="260"/>
          <ac:spMkLst>
            <pc:docMk/>
            <pc:sldMk cId="2515640667" sldId="287"/>
            <ac:spMk id="21" creationId="{4EFDF57D-2D26-8D1C-8A19-7740184C229D}"/>
          </ac:spMkLst>
        </pc:spChg>
        <pc:spChg chg="mod">
          <ac:chgData name="Michaela Popelková" userId="4da947f916a43c95" providerId="LiveId" clId="{B0240372-EF40-4F70-B6FB-C4C3F42132B5}" dt="2022-12-15T01:20:42.642" v="260"/>
          <ac:spMkLst>
            <pc:docMk/>
            <pc:sldMk cId="2515640667" sldId="287"/>
            <ac:spMk id="24" creationId="{A68BBCCC-AE22-4FCF-9C93-7857D64B7753}"/>
          </ac:spMkLst>
        </pc:spChg>
        <pc:spChg chg="mod">
          <ac:chgData name="Michaela Popelková" userId="4da947f916a43c95" providerId="LiveId" clId="{B0240372-EF40-4F70-B6FB-C4C3F42132B5}" dt="2022-12-15T01:18:44.474" v="231" actId="165"/>
          <ac:spMkLst>
            <pc:docMk/>
            <pc:sldMk cId="2515640667" sldId="287"/>
            <ac:spMk id="37" creationId="{8A2DE224-974B-3F12-8DDB-319001774B99}"/>
          </ac:spMkLst>
        </pc:spChg>
        <pc:spChg chg="mod">
          <ac:chgData name="Michaela Popelková" userId="4da947f916a43c95" providerId="LiveId" clId="{B0240372-EF40-4F70-B6FB-C4C3F42132B5}" dt="2022-12-15T01:18:44.474" v="231" actId="165"/>
          <ac:spMkLst>
            <pc:docMk/>
            <pc:sldMk cId="2515640667" sldId="287"/>
            <ac:spMk id="47" creationId="{2701A0D3-73D1-2649-9C91-E46D1BEFB2EA}"/>
          </ac:spMkLst>
        </pc:spChg>
        <pc:spChg chg="add del mod topLvl">
          <ac:chgData name="Michaela Popelková" userId="4da947f916a43c95" providerId="LiveId" clId="{B0240372-EF40-4F70-B6FB-C4C3F42132B5}" dt="2022-12-15T01:29:07.333" v="324" actId="164"/>
          <ac:spMkLst>
            <pc:docMk/>
            <pc:sldMk cId="2515640667" sldId="287"/>
            <ac:spMk id="48" creationId="{494B86EF-B186-4B6B-88ED-83589B6946DC}"/>
          </ac:spMkLst>
        </pc:spChg>
        <pc:spChg chg="del">
          <ac:chgData name="Michaela Popelková" userId="4da947f916a43c95" providerId="LiveId" clId="{B0240372-EF40-4F70-B6FB-C4C3F42132B5}" dt="2022-12-15T01:18:41.412" v="230" actId="478"/>
          <ac:spMkLst>
            <pc:docMk/>
            <pc:sldMk cId="2515640667" sldId="287"/>
            <ac:spMk id="49" creationId="{D75BC482-CB77-84A5-A3E3-5B7442E2E1B3}"/>
          </ac:spMkLst>
        </pc:spChg>
        <pc:spChg chg="mod topLvl">
          <ac:chgData name="Michaela Popelková" userId="4da947f916a43c95" providerId="LiveId" clId="{B0240372-EF40-4F70-B6FB-C4C3F42132B5}" dt="2022-12-15T01:29:07.333" v="324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B0240372-EF40-4F70-B6FB-C4C3F42132B5}" dt="2022-12-15T01:15:50.839" v="193" actId="478"/>
          <ac:spMkLst>
            <pc:docMk/>
            <pc:sldMk cId="2515640667" sldId="287"/>
            <ac:spMk id="58" creationId="{F0DF9685-ED49-FC94-420B-5FAD5741CB34}"/>
          </ac:spMkLst>
        </pc:spChg>
        <pc:grpChg chg="del">
          <ac:chgData name="Michaela Popelková" userId="4da947f916a43c95" providerId="LiveId" clId="{B0240372-EF40-4F70-B6FB-C4C3F42132B5}" dt="2022-12-15T01:18:44.474" v="231" actId="165"/>
          <ac:grpSpMkLst>
            <pc:docMk/>
            <pc:sldMk cId="2515640667" sldId="287"/>
            <ac:grpSpMk id="2" creationId="{0F9E5EE5-F7AF-DE2B-A1F6-BB997FBD89D4}"/>
          </ac:grpSpMkLst>
        </pc:grpChg>
        <pc:grpChg chg="del mod topLvl">
          <ac:chgData name="Michaela Popelková" userId="4da947f916a43c95" providerId="LiveId" clId="{B0240372-EF40-4F70-B6FB-C4C3F42132B5}" dt="2022-12-15T01:18:52.183" v="233" actId="478"/>
          <ac:grpSpMkLst>
            <pc:docMk/>
            <pc:sldMk cId="2515640667" sldId="287"/>
            <ac:grpSpMk id="4" creationId="{07172191-24D8-E850-0C89-2F8FA7CEA112}"/>
          </ac:grpSpMkLst>
        </pc:grpChg>
        <pc:grpChg chg="mod">
          <ac:chgData name="Michaela Popelková" userId="4da947f916a43c95" providerId="LiveId" clId="{B0240372-EF40-4F70-B6FB-C4C3F42132B5}" dt="2022-12-15T01:18:44.474" v="231" actId="165"/>
          <ac:grpSpMkLst>
            <pc:docMk/>
            <pc:sldMk cId="2515640667" sldId="287"/>
            <ac:grpSpMk id="5" creationId="{66F02C2E-6C5E-04A8-FC70-0F693A8EC90E}"/>
          </ac:grpSpMkLst>
        </pc:grpChg>
        <pc:grpChg chg="mod">
          <ac:chgData name="Michaela Popelková" userId="4da947f916a43c95" providerId="LiveId" clId="{B0240372-EF40-4F70-B6FB-C4C3F42132B5}" dt="2022-12-15T01:18:44.474" v="231" actId="165"/>
          <ac:grpSpMkLst>
            <pc:docMk/>
            <pc:sldMk cId="2515640667" sldId="287"/>
            <ac:grpSpMk id="9" creationId="{101FFF7E-23A4-C636-7D23-4804B37AA7D4}"/>
          </ac:grpSpMkLst>
        </pc:grpChg>
        <pc:grpChg chg="add mod">
          <ac:chgData name="Michaela Popelková" userId="4da947f916a43c95" providerId="LiveId" clId="{B0240372-EF40-4F70-B6FB-C4C3F42132B5}" dt="2022-12-15T01:29:07.333" v="324" actId="164"/>
          <ac:grpSpMkLst>
            <pc:docMk/>
            <pc:sldMk cId="2515640667" sldId="287"/>
            <ac:grpSpMk id="13" creationId="{C782D889-A85C-7081-70F8-CC6DD2CCBC35}"/>
          </ac:grpSpMkLst>
        </pc:grpChg>
        <pc:grpChg chg="add mod">
          <ac:chgData name="Michaela Popelková" userId="4da947f916a43c95" providerId="LiveId" clId="{B0240372-EF40-4F70-B6FB-C4C3F42132B5}" dt="2022-12-15T01:29:07.333" v="324" actId="164"/>
          <ac:grpSpMkLst>
            <pc:docMk/>
            <pc:sldMk cId="2515640667" sldId="287"/>
            <ac:grpSpMk id="17" creationId="{570C9FA4-43C1-956D-BAAE-E1C35BFFB08F}"/>
          </ac:grpSpMkLst>
        </pc:grpChg>
        <pc:grpChg chg="mod">
          <ac:chgData name="Michaela Popelková" userId="4da947f916a43c95" providerId="LiveId" clId="{B0240372-EF40-4F70-B6FB-C4C3F42132B5}" dt="2022-12-15T01:20:42.642" v="260"/>
          <ac:grpSpMkLst>
            <pc:docMk/>
            <pc:sldMk cId="2515640667" sldId="287"/>
            <ac:grpSpMk id="22" creationId="{95F31ABC-B3CD-4AFF-B4E1-73EE67BB3F88}"/>
          </ac:grpSpMkLst>
        </pc:grpChg>
        <pc:grpChg chg="add mod">
          <ac:chgData name="Michaela Popelková" userId="4da947f916a43c95" providerId="LiveId" clId="{B0240372-EF40-4F70-B6FB-C4C3F42132B5}" dt="2022-12-15T01:29:07.333" v="324" actId="164"/>
          <ac:grpSpMkLst>
            <pc:docMk/>
            <pc:sldMk cId="2515640667" sldId="287"/>
            <ac:grpSpMk id="26" creationId="{3EC3BF94-BC49-1B0E-8AF1-91BE335B35F6}"/>
          </ac:grpSpMkLst>
        </pc:grpChg>
        <pc:grpChg chg="mod topLvl">
          <ac:chgData name="Michaela Popelková" userId="4da947f916a43c95" providerId="LiveId" clId="{B0240372-EF40-4F70-B6FB-C4C3F42132B5}" dt="2022-12-15T01:29:07.333" v="324" actId="164"/>
          <ac:grpSpMkLst>
            <pc:docMk/>
            <pc:sldMk cId="2515640667" sldId="287"/>
            <ac:grpSpMk id="36" creationId="{A5FEF6DD-585F-1199-0FC2-AD256E4C8A71}"/>
          </ac:grpSpMkLst>
        </pc:grpChg>
        <pc:grpChg chg="mod topLvl">
          <ac:chgData name="Michaela Popelková" userId="4da947f916a43c95" providerId="LiveId" clId="{B0240372-EF40-4F70-B6FB-C4C3F42132B5}" dt="2022-12-15T01:29:07.333" v="324" actId="164"/>
          <ac:grpSpMkLst>
            <pc:docMk/>
            <pc:sldMk cId="2515640667" sldId="287"/>
            <ac:grpSpMk id="39" creationId="{0DDE60EE-5ED1-F0B1-FCB0-AB63AE67E64D}"/>
          </ac:grpSpMkLst>
        </pc:grpChg>
        <pc:grpChg chg="del">
          <ac:chgData name="Michaela Popelková" userId="4da947f916a43c95" providerId="LiveId" clId="{B0240372-EF40-4F70-B6FB-C4C3F42132B5}" dt="2022-12-15T01:15:50.839" v="193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 topLvl">
          <ac:chgData name="Michaela Popelková" userId="4da947f916a43c95" providerId="LiveId" clId="{B0240372-EF40-4F70-B6FB-C4C3F42132B5}" dt="2022-12-15T01:29:07.333" v="324" actId="164"/>
          <ac:picMkLst>
            <pc:docMk/>
            <pc:sldMk cId="2515640667" sldId="287"/>
            <ac:picMk id="3" creationId="{127C4581-DA2C-3737-09E1-220BA75C2235}"/>
          </ac:picMkLst>
        </pc:picChg>
        <pc:picChg chg="mod">
          <ac:chgData name="Michaela Popelková" userId="4da947f916a43c95" providerId="LiveId" clId="{B0240372-EF40-4F70-B6FB-C4C3F42132B5}" dt="2022-12-15T01:18:44.474" v="231" actId="165"/>
          <ac:picMkLst>
            <pc:docMk/>
            <pc:sldMk cId="2515640667" sldId="287"/>
            <ac:picMk id="6" creationId="{946E25B5-A381-70CA-C66D-DE7EBBBD0BC5}"/>
          </ac:picMkLst>
        </pc:picChg>
        <pc:picChg chg="mod">
          <ac:chgData name="Michaela Popelková" userId="4da947f916a43c95" providerId="LiveId" clId="{B0240372-EF40-4F70-B6FB-C4C3F42132B5}" dt="2022-12-15T01:18:44.474" v="231" actId="165"/>
          <ac:picMkLst>
            <pc:docMk/>
            <pc:sldMk cId="2515640667" sldId="287"/>
            <ac:picMk id="11" creationId="{81FB70B6-C88B-A27F-161B-9D170D7951A1}"/>
          </ac:picMkLst>
        </pc:picChg>
        <pc:picChg chg="mod">
          <ac:chgData name="Michaela Popelková" userId="4da947f916a43c95" providerId="LiveId" clId="{B0240372-EF40-4F70-B6FB-C4C3F42132B5}" dt="2022-12-15T01:20:42.642" v="260"/>
          <ac:picMkLst>
            <pc:docMk/>
            <pc:sldMk cId="2515640667" sldId="287"/>
            <ac:picMk id="16" creationId="{B820CAE4-62AB-E3F7-729C-F6492A1FF7A6}"/>
          </ac:picMkLst>
        </pc:picChg>
        <pc:picChg chg="mod">
          <ac:chgData name="Michaela Popelková" userId="4da947f916a43c95" providerId="LiveId" clId="{B0240372-EF40-4F70-B6FB-C4C3F42132B5}" dt="2022-12-15T01:20:42.642" v="260"/>
          <ac:picMkLst>
            <pc:docMk/>
            <pc:sldMk cId="2515640667" sldId="287"/>
            <ac:picMk id="23" creationId="{F639AD81-0875-66E4-0E62-27EF3FCEA175}"/>
          </ac:picMkLst>
        </pc:picChg>
        <pc:picChg chg="mod">
          <ac:chgData name="Michaela Popelková" userId="4da947f916a43c95" providerId="LiveId" clId="{B0240372-EF40-4F70-B6FB-C4C3F42132B5}" dt="2022-12-15T01:20:42.642" v="260"/>
          <ac:picMkLst>
            <pc:docMk/>
            <pc:sldMk cId="2515640667" sldId="287"/>
            <ac:picMk id="25" creationId="{7DF71013-D576-7931-25AF-0F12884357A7}"/>
          </ac:picMkLst>
        </pc:picChg>
        <pc:picChg chg="mod">
          <ac:chgData name="Michaela Popelková" userId="4da947f916a43c95" providerId="LiveId" clId="{B0240372-EF40-4F70-B6FB-C4C3F42132B5}" dt="2022-12-15T01:18:44.474" v="231" actId="165"/>
          <ac:picMkLst>
            <pc:docMk/>
            <pc:sldMk cId="2515640667" sldId="287"/>
            <ac:picMk id="38" creationId="{B506322B-FFFB-E0D9-77DF-A394480ACE44}"/>
          </ac:picMkLst>
        </pc:picChg>
        <pc:picChg chg="mod">
          <ac:chgData name="Michaela Popelková" userId="4da947f916a43c95" providerId="LiveId" clId="{B0240372-EF40-4F70-B6FB-C4C3F42132B5}" dt="2022-12-15T01:18:44.474" v="231" actId="165"/>
          <ac:picMkLst>
            <pc:docMk/>
            <pc:sldMk cId="2515640667" sldId="287"/>
            <ac:picMk id="59" creationId="{DBCDC2C7-1967-5257-A7DD-E04543EF4713}"/>
          </ac:picMkLst>
        </pc:picChg>
      </pc:sldChg>
      <pc:sldChg chg="addSp delSp modSp mod">
        <pc:chgData name="Michaela Popelková" userId="4da947f916a43c95" providerId="LiveId" clId="{B0240372-EF40-4F70-B6FB-C4C3F42132B5}" dt="2022-12-15T01:29:11.787" v="325" actId="164"/>
        <pc:sldMkLst>
          <pc:docMk/>
          <pc:sldMk cId="1272606788" sldId="288"/>
        </pc:sldMkLst>
        <pc:spChg chg="mod topLvl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5" creationId="{BA4BAF08-E057-2725-318C-C71CD12F56ED}"/>
          </ac:spMkLst>
        </pc:spChg>
        <pc:spChg chg="mod topLvl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6" creationId="{C9F27B02-2B51-25DB-C284-526AEE1CBA13}"/>
          </ac:spMkLst>
        </pc:spChg>
        <pc:spChg chg="mod">
          <ac:chgData name="Michaela Popelková" userId="4da947f916a43c95" providerId="LiveId" clId="{B0240372-EF40-4F70-B6FB-C4C3F42132B5}" dt="2022-12-15T01:18:34.014" v="228" actId="165"/>
          <ac:spMkLst>
            <pc:docMk/>
            <pc:sldMk cId="1272606788" sldId="288"/>
            <ac:spMk id="13" creationId="{0AF6FBE2-01AD-BC6A-6080-4BC59DE658D0}"/>
          </ac:spMkLst>
        </pc:spChg>
        <pc:spChg chg="mod">
          <ac:chgData name="Michaela Popelková" userId="4da947f916a43c95" providerId="LiveId" clId="{B0240372-EF40-4F70-B6FB-C4C3F42132B5}" dt="2022-12-15T01:18:34.014" v="228" actId="165"/>
          <ac:spMkLst>
            <pc:docMk/>
            <pc:sldMk cId="1272606788" sldId="288"/>
            <ac:spMk id="14" creationId="{88E3A418-469A-998C-162B-39A54B4294CA}"/>
          </ac:spMkLst>
        </pc:spChg>
        <pc:spChg chg="mod">
          <ac:chgData name="Michaela Popelková" userId="4da947f916a43c95" providerId="LiveId" clId="{B0240372-EF40-4F70-B6FB-C4C3F42132B5}" dt="2022-12-15T01:18:34.014" v="228" actId="165"/>
          <ac:spMkLst>
            <pc:docMk/>
            <pc:sldMk cId="1272606788" sldId="288"/>
            <ac:spMk id="16" creationId="{12D9C971-31D4-1C1A-F751-22E2EEDF5976}"/>
          </ac:spMkLst>
        </pc:spChg>
        <pc:spChg chg="mod">
          <ac:chgData name="Michaela Popelková" userId="4da947f916a43c95" providerId="LiveId" clId="{B0240372-EF40-4F70-B6FB-C4C3F42132B5}" dt="2022-12-15T01:18:34.014" v="228" actId="165"/>
          <ac:spMkLst>
            <pc:docMk/>
            <pc:sldMk cId="1272606788" sldId="288"/>
            <ac:spMk id="18" creationId="{6205ED8A-EB4C-9DD0-DD42-B071BE0AABF0}"/>
          </ac:spMkLst>
        </pc:spChg>
        <pc:spChg chg="add mod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20" creationId="{B41F8586-A4F1-3C06-FA45-70E8247A8F8D}"/>
          </ac:spMkLst>
        </pc:spChg>
        <pc:spChg chg="del">
          <ac:chgData name="Michaela Popelková" userId="4da947f916a43c95" providerId="LiveId" clId="{B0240372-EF40-4F70-B6FB-C4C3F42132B5}" dt="2022-12-15T01:18:27.202" v="226" actId="478"/>
          <ac:spMkLst>
            <pc:docMk/>
            <pc:sldMk cId="1272606788" sldId="288"/>
            <ac:spMk id="22" creationId="{4233F075-EABD-DC5F-4C1C-83CADE02E6B6}"/>
          </ac:spMkLst>
        </pc:spChg>
        <pc:spChg chg="mod topLvl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24" creationId="{65BC9A2A-D566-0CF4-41E0-0C2CF897A084}"/>
          </ac:spMkLst>
        </pc:spChg>
        <pc:spChg chg="mod topLvl">
          <ac:chgData name="Michaela Popelková" userId="4da947f916a43c95" providerId="LiveId" clId="{B0240372-EF40-4F70-B6FB-C4C3F42132B5}" dt="2022-12-15T01:29:11.787" v="325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0:59.814" v="265"/>
          <ac:spMkLst>
            <pc:docMk/>
            <pc:sldMk cId="1272606788" sldId="288"/>
            <ac:spMk id="26" creationId="{0F4065C7-2DBB-9576-98CA-2EC69813DE06}"/>
          </ac:spMkLst>
        </pc:spChg>
        <pc:spChg chg="mod">
          <ac:chgData name="Michaela Popelková" userId="4da947f916a43c95" providerId="LiveId" clId="{B0240372-EF40-4F70-B6FB-C4C3F42132B5}" dt="2022-12-15T01:20:59.814" v="265"/>
          <ac:spMkLst>
            <pc:docMk/>
            <pc:sldMk cId="1272606788" sldId="288"/>
            <ac:spMk id="27" creationId="{60ABE002-79FA-FB6C-3F65-2CC0C1FEFF62}"/>
          </ac:spMkLst>
        </pc:spChg>
        <pc:spChg chg="del">
          <ac:chgData name="Michaela Popelková" userId="4da947f916a43c95" providerId="LiveId" clId="{B0240372-EF40-4F70-B6FB-C4C3F42132B5}" dt="2022-12-15T01:18:24.643" v="225" actId="478"/>
          <ac:spMkLst>
            <pc:docMk/>
            <pc:sldMk cId="1272606788" sldId="288"/>
            <ac:spMk id="29" creationId="{74B7A8D6-1D37-6D1E-A1FA-D48460BB3E97}"/>
          </ac:spMkLst>
        </pc:spChg>
        <pc:spChg chg="mod">
          <ac:chgData name="Michaela Popelková" userId="4da947f916a43c95" providerId="LiveId" clId="{B0240372-EF40-4F70-B6FB-C4C3F42132B5}" dt="2022-12-15T01:20:59.814" v="265"/>
          <ac:spMkLst>
            <pc:docMk/>
            <pc:sldMk cId="1272606788" sldId="288"/>
            <ac:spMk id="31" creationId="{28A97AEE-A170-A9BA-379C-AD98940737F5}"/>
          </ac:spMkLst>
        </pc:spChg>
        <pc:spChg chg="mod">
          <ac:chgData name="Michaela Popelková" userId="4da947f916a43c95" providerId="LiveId" clId="{B0240372-EF40-4F70-B6FB-C4C3F42132B5}" dt="2022-12-15T01:20:59.814" v="265"/>
          <ac:spMkLst>
            <pc:docMk/>
            <pc:sldMk cId="1272606788" sldId="288"/>
            <ac:spMk id="32" creationId="{3D73EF18-A0D0-E7E9-4265-D07A477B6BCF}"/>
          </ac:spMkLst>
        </pc:spChg>
        <pc:spChg chg="mod">
          <ac:chgData name="Michaela Popelková" userId="4da947f916a43c95" providerId="LiveId" clId="{B0240372-EF40-4F70-B6FB-C4C3F42132B5}" dt="2022-12-15T01:20:59.814" v="265"/>
          <ac:spMkLst>
            <pc:docMk/>
            <pc:sldMk cId="1272606788" sldId="288"/>
            <ac:spMk id="35" creationId="{021086FF-F7E2-2BEB-1367-277EC7F53AEE}"/>
          </ac:spMkLst>
        </pc:spChg>
        <pc:grpChg chg="del mod topLvl">
          <ac:chgData name="Michaela Popelková" userId="4da947f916a43c95" providerId="LiveId" clId="{B0240372-EF40-4F70-B6FB-C4C3F42132B5}" dt="2022-12-15T01:18:34.014" v="228" actId="165"/>
          <ac:grpSpMkLst>
            <pc:docMk/>
            <pc:sldMk cId="1272606788" sldId="288"/>
            <ac:grpSpMk id="3" creationId="{40FB86C5-2934-4836-DB0B-E11DD35C7604}"/>
          </ac:grpSpMkLst>
        </pc:grpChg>
        <pc:grpChg chg="del">
          <ac:chgData name="Michaela Popelková" userId="4da947f916a43c95" providerId="LiveId" clId="{B0240372-EF40-4F70-B6FB-C4C3F42132B5}" dt="2022-12-15T01:18:24.643" v="225" actId="478"/>
          <ac:grpSpMkLst>
            <pc:docMk/>
            <pc:sldMk cId="1272606788" sldId="288"/>
            <ac:grpSpMk id="7" creationId="{5ABCCD24-0EF2-61FA-3F70-C2A9AF027901}"/>
          </ac:grpSpMkLst>
        </pc:grpChg>
        <pc:grpChg chg="mod topLvl">
          <ac:chgData name="Michaela Popelková" userId="4da947f916a43c95" providerId="LiveId" clId="{B0240372-EF40-4F70-B6FB-C4C3F42132B5}" dt="2022-12-15T01:29:11.787" v="325" actId="164"/>
          <ac:grpSpMkLst>
            <pc:docMk/>
            <pc:sldMk cId="1272606788" sldId="288"/>
            <ac:grpSpMk id="8" creationId="{F3A38EA0-4E12-BF9F-561E-BD597DE35578}"/>
          </ac:grpSpMkLst>
        </pc:grpChg>
        <pc:grpChg chg="del mod topLvl">
          <ac:chgData name="Michaela Popelková" userId="4da947f916a43c95" providerId="LiveId" clId="{B0240372-EF40-4F70-B6FB-C4C3F42132B5}" dt="2022-12-15T01:18:36.112" v="229" actId="478"/>
          <ac:grpSpMkLst>
            <pc:docMk/>
            <pc:sldMk cId="1272606788" sldId="288"/>
            <ac:grpSpMk id="10" creationId="{168C6FAC-F0E9-A53D-AD9A-AA21437C7213}"/>
          </ac:grpSpMkLst>
        </pc:grpChg>
        <pc:grpChg chg="mod">
          <ac:chgData name="Michaela Popelková" userId="4da947f916a43c95" providerId="LiveId" clId="{B0240372-EF40-4F70-B6FB-C4C3F42132B5}" dt="2022-12-15T01:18:34.014" v="228" actId="165"/>
          <ac:grpSpMkLst>
            <pc:docMk/>
            <pc:sldMk cId="1272606788" sldId="288"/>
            <ac:grpSpMk id="11" creationId="{50BDBE41-D1A9-80F8-AB6A-8CCBD5DE7547}"/>
          </ac:grpSpMkLst>
        </pc:grpChg>
        <pc:grpChg chg="mod">
          <ac:chgData name="Michaela Popelková" userId="4da947f916a43c95" providerId="LiveId" clId="{B0240372-EF40-4F70-B6FB-C4C3F42132B5}" dt="2022-12-15T01:18:34.014" v="228" actId="165"/>
          <ac:grpSpMkLst>
            <pc:docMk/>
            <pc:sldMk cId="1272606788" sldId="288"/>
            <ac:grpSpMk id="15" creationId="{3B0A5531-DFB5-AA17-8EA2-80CF30D353D2}"/>
          </ac:grpSpMkLst>
        </pc:grpChg>
        <pc:grpChg chg="del">
          <ac:chgData name="Michaela Popelková" userId="4da947f916a43c95" providerId="LiveId" clId="{B0240372-EF40-4F70-B6FB-C4C3F42132B5}" dt="2022-12-15T01:18:32.323" v="227" actId="165"/>
          <ac:grpSpMkLst>
            <pc:docMk/>
            <pc:sldMk cId="1272606788" sldId="288"/>
            <ac:grpSpMk id="19" creationId="{3B8F92F0-739B-E6FC-446F-BE1BAB6E9F09}"/>
          </ac:grpSpMkLst>
        </pc:grpChg>
        <pc:grpChg chg="add mod">
          <ac:chgData name="Michaela Popelková" userId="4da947f916a43c95" providerId="LiveId" clId="{B0240372-EF40-4F70-B6FB-C4C3F42132B5}" dt="2022-12-15T01:29:11.787" v="325" actId="164"/>
          <ac:grpSpMkLst>
            <pc:docMk/>
            <pc:sldMk cId="1272606788" sldId="288"/>
            <ac:grpSpMk id="21" creationId="{BFD6E778-776D-0B0C-A1F9-9C7C2426DF49}"/>
          </ac:grpSpMkLst>
        </pc:grpChg>
        <pc:grpChg chg="add mod">
          <ac:chgData name="Michaela Popelková" userId="4da947f916a43c95" providerId="LiveId" clId="{B0240372-EF40-4F70-B6FB-C4C3F42132B5}" dt="2022-12-15T01:29:11.787" v="325" actId="164"/>
          <ac:grpSpMkLst>
            <pc:docMk/>
            <pc:sldMk cId="1272606788" sldId="288"/>
            <ac:grpSpMk id="30" creationId="{D0F15948-F16C-CA4C-4FF6-2927A2070D71}"/>
          </ac:grpSpMkLst>
        </pc:grpChg>
        <pc:grpChg chg="mod">
          <ac:chgData name="Michaela Popelková" userId="4da947f916a43c95" providerId="LiveId" clId="{B0240372-EF40-4F70-B6FB-C4C3F42132B5}" dt="2022-12-15T01:20:59.814" v="265"/>
          <ac:grpSpMkLst>
            <pc:docMk/>
            <pc:sldMk cId="1272606788" sldId="288"/>
            <ac:grpSpMk id="33" creationId="{3ACF037A-57D4-2AC4-47BF-13DDB9D15D10}"/>
          </ac:grpSpMkLst>
        </pc:grpChg>
        <pc:grpChg chg="add mod">
          <ac:chgData name="Michaela Popelková" userId="4da947f916a43c95" providerId="LiveId" clId="{B0240372-EF40-4F70-B6FB-C4C3F42132B5}" dt="2022-12-15T01:29:11.787" v="325" actId="164"/>
          <ac:grpSpMkLst>
            <pc:docMk/>
            <pc:sldMk cId="1272606788" sldId="288"/>
            <ac:grpSpMk id="37" creationId="{48175A7E-F4FF-CC26-7E4E-F6506274F979}"/>
          </ac:grpSpMkLst>
        </pc:grpChg>
        <pc:picChg chg="mod topLvl">
          <ac:chgData name="Michaela Popelková" userId="4da947f916a43c95" providerId="LiveId" clId="{B0240372-EF40-4F70-B6FB-C4C3F42132B5}" dt="2022-12-15T01:29:11.787" v="325" actId="164"/>
          <ac:picMkLst>
            <pc:docMk/>
            <pc:sldMk cId="1272606788" sldId="288"/>
            <ac:picMk id="4" creationId="{15F56852-1AC3-5DED-5477-40FF34A3D11B}"/>
          </ac:picMkLst>
        </pc:picChg>
        <pc:picChg chg="mod topLvl">
          <ac:chgData name="Michaela Popelková" userId="4da947f916a43c95" providerId="LiveId" clId="{B0240372-EF40-4F70-B6FB-C4C3F42132B5}" dt="2022-12-15T01:29:11.787" v="325" actId="164"/>
          <ac:picMkLst>
            <pc:docMk/>
            <pc:sldMk cId="1272606788" sldId="288"/>
            <ac:picMk id="9" creationId="{E86AE858-008A-2E1D-D0B3-559B42FB99EE}"/>
          </ac:picMkLst>
        </pc:picChg>
        <pc:picChg chg="mod">
          <ac:chgData name="Michaela Popelková" userId="4da947f916a43c95" providerId="LiveId" clId="{B0240372-EF40-4F70-B6FB-C4C3F42132B5}" dt="2022-12-15T01:18:34.014" v="228" actId="165"/>
          <ac:picMkLst>
            <pc:docMk/>
            <pc:sldMk cId="1272606788" sldId="288"/>
            <ac:picMk id="12" creationId="{AB3ED00E-F904-11BB-3CE6-3577B36D74CF}"/>
          </ac:picMkLst>
        </pc:picChg>
        <pc:picChg chg="mod">
          <ac:chgData name="Michaela Popelková" userId="4da947f916a43c95" providerId="LiveId" clId="{B0240372-EF40-4F70-B6FB-C4C3F42132B5}" dt="2022-12-15T01:18:34.014" v="228" actId="165"/>
          <ac:picMkLst>
            <pc:docMk/>
            <pc:sldMk cId="1272606788" sldId="288"/>
            <ac:picMk id="17" creationId="{5B296691-218E-9B9A-11BF-ACB243EAC8D0}"/>
          </ac:picMkLst>
        </pc:picChg>
        <pc:picChg chg="mod">
          <ac:chgData name="Michaela Popelková" userId="4da947f916a43c95" providerId="LiveId" clId="{B0240372-EF40-4F70-B6FB-C4C3F42132B5}" dt="2022-12-15T01:18:34.014" v="228" actId="165"/>
          <ac:picMkLst>
            <pc:docMk/>
            <pc:sldMk cId="1272606788" sldId="288"/>
            <ac:picMk id="23" creationId="{C8BF62E1-D5B9-7CC5-FDDD-49EBF2B50036}"/>
          </ac:picMkLst>
        </pc:picChg>
        <pc:picChg chg="mod">
          <ac:chgData name="Michaela Popelková" userId="4da947f916a43c95" providerId="LiveId" clId="{B0240372-EF40-4F70-B6FB-C4C3F42132B5}" dt="2022-12-15T01:20:59.814" v="265"/>
          <ac:picMkLst>
            <pc:docMk/>
            <pc:sldMk cId="1272606788" sldId="288"/>
            <ac:picMk id="28" creationId="{59A2D305-7D56-6A82-10FF-BA927F641688}"/>
          </ac:picMkLst>
        </pc:picChg>
        <pc:picChg chg="mod">
          <ac:chgData name="Michaela Popelková" userId="4da947f916a43c95" providerId="LiveId" clId="{B0240372-EF40-4F70-B6FB-C4C3F42132B5}" dt="2022-12-15T01:20:59.814" v="265"/>
          <ac:picMkLst>
            <pc:docMk/>
            <pc:sldMk cId="1272606788" sldId="288"/>
            <ac:picMk id="34" creationId="{2E663C0F-70DA-4CA2-D0DE-D0A21B60BDDA}"/>
          </ac:picMkLst>
        </pc:picChg>
        <pc:picChg chg="mod">
          <ac:chgData name="Michaela Popelková" userId="4da947f916a43c95" providerId="LiveId" clId="{B0240372-EF40-4F70-B6FB-C4C3F42132B5}" dt="2022-12-15T01:20:59.814" v="265"/>
          <ac:picMkLst>
            <pc:docMk/>
            <pc:sldMk cId="1272606788" sldId="288"/>
            <ac:picMk id="36" creationId="{017D4130-9ACA-9987-A0CC-BCE4CDD33D16}"/>
          </ac:picMkLst>
        </pc:picChg>
      </pc:sldChg>
      <pc:sldChg chg="addSp delSp modSp mod">
        <pc:chgData name="Michaela Popelková" userId="4da947f916a43c95" providerId="LiveId" clId="{B0240372-EF40-4F70-B6FB-C4C3F42132B5}" dt="2022-12-15T01:28:48.265" v="320" actId="164"/>
        <pc:sldMkLst>
          <pc:docMk/>
          <pc:sldMk cId="568795551" sldId="290"/>
        </pc:sldMkLst>
        <pc:spChg chg="mod topLvl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5" creationId="{1388B878-4034-324C-54C7-4B618C43B7CC}"/>
          </ac:spMkLst>
        </pc:spChg>
        <pc:spChg chg="mod topLvl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6" creationId="{F4EFBFAE-5FAE-162D-DFA1-684D6DBD8D55}"/>
          </ac:spMkLst>
        </pc:spChg>
        <pc:spChg chg="mod">
          <ac:chgData name="Michaela Popelková" userId="4da947f916a43c95" providerId="LiveId" clId="{B0240372-EF40-4F70-B6FB-C4C3F42132B5}" dt="2022-12-15T01:20:07.062" v="253" actId="165"/>
          <ac:spMkLst>
            <pc:docMk/>
            <pc:sldMk cId="568795551" sldId="290"/>
            <ac:spMk id="13" creationId="{1AD2DD87-CFEC-CA09-CC19-7E2542316658}"/>
          </ac:spMkLst>
        </pc:spChg>
        <pc:spChg chg="mod">
          <ac:chgData name="Michaela Popelková" userId="4da947f916a43c95" providerId="LiveId" clId="{B0240372-EF40-4F70-B6FB-C4C3F42132B5}" dt="2022-12-15T01:20:07.062" v="253" actId="165"/>
          <ac:spMkLst>
            <pc:docMk/>
            <pc:sldMk cId="568795551" sldId="290"/>
            <ac:spMk id="14" creationId="{AD31C17F-F974-0603-F35D-121299E7CF4C}"/>
          </ac:spMkLst>
        </pc:spChg>
        <pc:spChg chg="mod">
          <ac:chgData name="Michaela Popelková" userId="4da947f916a43c95" providerId="LiveId" clId="{B0240372-EF40-4F70-B6FB-C4C3F42132B5}" dt="2022-12-15T01:20:07.062" v="253" actId="165"/>
          <ac:spMkLst>
            <pc:docMk/>
            <pc:sldMk cId="568795551" sldId="290"/>
            <ac:spMk id="16" creationId="{1F55B7A1-F2A6-C399-A95D-1A94EEAA84B1}"/>
          </ac:spMkLst>
        </pc:spChg>
        <pc:spChg chg="mod">
          <ac:chgData name="Michaela Popelková" userId="4da947f916a43c95" providerId="LiveId" clId="{B0240372-EF40-4F70-B6FB-C4C3F42132B5}" dt="2022-12-15T01:20:07.062" v="253" actId="165"/>
          <ac:spMkLst>
            <pc:docMk/>
            <pc:sldMk cId="568795551" sldId="290"/>
            <ac:spMk id="18" creationId="{5D4C0B7B-34C7-77AF-28F7-D188E7EFFB4F}"/>
          </ac:spMkLst>
        </pc:spChg>
        <pc:spChg chg="add mod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20" creationId="{46034EC3-5B34-232F-8501-9755569A31C7}"/>
          </ac:spMkLst>
        </pc:spChg>
        <pc:spChg chg="del">
          <ac:chgData name="Michaela Popelková" userId="4da947f916a43c95" providerId="LiveId" clId="{B0240372-EF40-4F70-B6FB-C4C3F42132B5}" dt="2022-12-15T01:20:00.165" v="251" actId="478"/>
          <ac:spMkLst>
            <pc:docMk/>
            <pc:sldMk cId="568795551" sldId="290"/>
            <ac:spMk id="22" creationId="{7061B301-7997-9DE2-81DA-BA46F9ACC2BD}"/>
          </ac:spMkLst>
        </pc:spChg>
        <pc:spChg chg="mod topLvl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24" creationId="{5C7DE0CB-B1A5-FD61-9D6F-BDC29E57CC2E}"/>
          </ac:spMkLst>
        </pc:spChg>
        <pc:spChg chg="mod topLvl">
          <ac:chgData name="Michaela Popelková" userId="4da947f916a43c95" providerId="LiveId" clId="{B0240372-EF40-4F70-B6FB-C4C3F42132B5}" dt="2022-12-15T01:28:48.265" v="320" actId="164"/>
          <ac:spMkLst>
            <pc:docMk/>
            <pc:sldMk cId="568795551" sldId="290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21:06.944" v="269"/>
          <ac:spMkLst>
            <pc:docMk/>
            <pc:sldMk cId="568795551" sldId="290"/>
            <ac:spMk id="26" creationId="{92062614-6695-740B-1CA5-10A340593545}"/>
          </ac:spMkLst>
        </pc:spChg>
        <pc:spChg chg="mod">
          <ac:chgData name="Michaela Popelková" userId="4da947f916a43c95" providerId="LiveId" clId="{B0240372-EF40-4F70-B6FB-C4C3F42132B5}" dt="2022-12-15T01:21:06.944" v="269"/>
          <ac:spMkLst>
            <pc:docMk/>
            <pc:sldMk cId="568795551" sldId="290"/>
            <ac:spMk id="27" creationId="{63490A17-1D62-2AF5-B089-22A488A8BEC5}"/>
          </ac:spMkLst>
        </pc:spChg>
        <pc:spChg chg="del">
          <ac:chgData name="Michaela Popelková" userId="4da947f916a43c95" providerId="LiveId" clId="{B0240372-EF40-4F70-B6FB-C4C3F42132B5}" dt="2022-12-15T01:19:56.434" v="250" actId="478"/>
          <ac:spMkLst>
            <pc:docMk/>
            <pc:sldMk cId="568795551" sldId="290"/>
            <ac:spMk id="29" creationId="{9DD6B698-A91E-EE0D-022C-B30FCD54E747}"/>
          </ac:spMkLst>
        </pc:spChg>
        <pc:spChg chg="mod">
          <ac:chgData name="Michaela Popelková" userId="4da947f916a43c95" providerId="LiveId" clId="{B0240372-EF40-4F70-B6FB-C4C3F42132B5}" dt="2022-12-15T01:21:06.944" v="269"/>
          <ac:spMkLst>
            <pc:docMk/>
            <pc:sldMk cId="568795551" sldId="290"/>
            <ac:spMk id="31" creationId="{983BFA7F-BAF9-D196-E4B7-6E2C3F9A5B30}"/>
          </ac:spMkLst>
        </pc:spChg>
        <pc:spChg chg="mod">
          <ac:chgData name="Michaela Popelková" userId="4da947f916a43c95" providerId="LiveId" clId="{B0240372-EF40-4F70-B6FB-C4C3F42132B5}" dt="2022-12-15T01:21:06.944" v="269"/>
          <ac:spMkLst>
            <pc:docMk/>
            <pc:sldMk cId="568795551" sldId="290"/>
            <ac:spMk id="32" creationId="{A59F73FF-9440-A1D0-E6B6-50D32A5E44F4}"/>
          </ac:spMkLst>
        </pc:spChg>
        <pc:spChg chg="mod">
          <ac:chgData name="Michaela Popelková" userId="4da947f916a43c95" providerId="LiveId" clId="{B0240372-EF40-4F70-B6FB-C4C3F42132B5}" dt="2022-12-15T01:21:06.944" v="269"/>
          <ac:spMkLst>
            <pc:docMk/>
            <pc:sldMk cId="568795551" sldId="290"/>
            <ac:spMk id="35" creationId="{F6EC6A37-06C5-FC37-0A99-366E189B792B}"/>
          </ac:spMkLst>
        </pc:spChg>
        <pc:grpChg chg="del mod topLvl">
          <ac:chgData name="Michaela Popelková" userId="4da947f916a43c95" providerId="LiveId" clId="{B0240372-EF40-4F70-B6FB-C4C3F42132B5}" dt="2022-12-15T01:20:07.062" v="253" actId="165"/>
          <ac:grpSpMkLst>
            <pc:docMk/>
            <pc:sldMk cId="568795551" sldId="290"/>
            <ac:grpSpMk id="3" creationId="{0A8BD517-74D6-BEC5-1A1B-9B94E8D47711}"/>
          </ac:grpSpMkLst>
        </pc:grpChg>
        <pc:grpChg chg="del">
          <ac:chgData name="Michaela Popelková" userId="4da947f916a43c95" providerId="LiveId" clId="{B0240372-EF40-4F70-B6FB-C4C3F42132B5}" dt="2022-12-15T01:19:56.434" v="250" actId="478"/>
          <ac:grpSpMkLst>
            <pc:docMk/>
            <pc:sldMk cId="568795551" sldId="290"/>
            <ac:grpSpMk id="7" creationId="{6FD62C64-3FB6-AD53-AA8E-0888B63727AA}"/>
          </ac:grpSpMkLst>
        </pc:grpChg>
        <pc:grpChg chg="mod topLvl">
          <ac:chgData name="Michaela Popelková" userId="4da947f916a43c95" providerId="LiveId" clId="{B0240372-EF40-4F70-B6FB-C4C3F42132B5}" dt="2022-12-15T01:28:48.265" v="320" actId="164"/>
          <ac:grpSpMkLst>
            <pc:docMk/>
            <pc:sldMk cId="568795551" sldId="290"/>
            <ac:grpSpMk id="8" creationId="{E7FBC082-BBD1-63DB-0159-17EBA05F97FF}"/>
          </ac:grpSpMkLst>
        </pc:grpChg>
        <pc:grpChg chg="del mod topLvl">
          <ac:chgData name="Michaela Popelková" userId="4da947f916a43c95" providerId="LiveId" clId="{B0240372-EF40-4F70-B6FB-C4C3F42132B5}" dt="2022-12-15T01:20:09.274" v="254" actId="478"/>
          <ac:grpSpMkLst>
            <pc:docMk/>
            <pc:sldMk cId="568795551" sldId="290"/>
            <ac:grpSpMk id="10" creationId="{4E915F33-B06A-4A02-BD12-9D76D0CCE82B}"/>
          </ac:grpSpMkLst>
        </pc:grpChg>
        <pc:grpChg chg="mod">
          <ac:chgData name="Michaela Popelková" userId="4da947f916a43c95" providerId="LiveId" clId="{B0240372-EF40-4F70-B6FB-C4C3F42132B5}" dt="2022-12-15T01:20:07.062" v="253" actId="165"/>
          <ac:grpSpMkLst>
            <pc:docMk/>
            <pc:sldMk cId="568795551" sldId="290"/>
            <ac:grpSpMk id="11" creationId="{BFCB67EE-6D58-61CB-AD78-7A26A27CD045}"/>
          </ac:grpSpMkLst>
        </pc:grpChg>
        <pc:grpChg chg="mod">
          <ac:chgData name="Michaela Popelková" userId="4da947f916a43c95" providerId="LiveId" clId="{B0240372-EF40-4F70-B6FB-C4C3F42132B5}" dt="2022-12-15T01:20:07.062" v="253" actId="165"/>
          <ac:grpSpMkLst>
            <pc:docMk/>
            <pc:sldMk cId="568795551" sldId="290"/>
            <ac:grpSpMk id="15" creationId="{5D25F388-FD88-E2C5-5E03-B00934E9CE5C}"/>
          </ac:grpSpMkLst>
        </pc:grpChg>
        <pc:grpChg chg="del">
          <ac:chgData name="Michaela Popelková" userId="4da947f916a43c95" providerId="LiveId" clId="{B0240372-EF40-4F70-B6FB-C4C3F42132B5}" dt="2022-12-15T01:20:05.633" v="252" actId="165"/>
          <ac:grpSpMkLst>
            <pc:docMk/>
            <pc:sldMk cId="568795551" sldId="290"/>
            <ac:grpSpMk id="19" creationId="{B2B0D976-3F4D-3C29-56BF-9C0366FE8C1F}"/>
          </ac:grpSpMkLst>
        </pc:grpChg>
        <pc:grpChg chg="add mod">
          <ac:chgData name="Michaela Popelková" userId="4da947f916a43c95" providerId="LiveId" clId="{B0240372-EF40-4F70-B6FB-C4C3F42132B5}" dt="2022-12-15T01:28:48.265" v="320" actId="164"/>
          <ac:grpSpMkLst>
            <pc:docMk/>
            <pc:sldMk cId="568795551" sldId="290"/>
            <ac:grpSpMk id="21" creationId="{ED8AA88E-E70D-1F90-7992-8943FC86C61B}"/>
          </ac:grpSpMkLst>
        </pc:grpChg>
        <pc:grpChg chg="add mod">
          <ac:chgData name="Michaela Popelková" userId="4da947f916a43c95" providerId="LiveId" clId="{B0240372-EF40-4F70-B6FB-C4C3F42132B5}" dt="2022-12-15T01:28:48.265" v="320" actId="164"/>
          <ac:grpSpMkLst>
            <pc:docMk/>
            <pc:sldMk cId="568795551" sldId="290"/>
            <ac:grpSpMk id="30" creationId="{0AD12FB6-550D-752F-BD68-28903A4971F1}"/>
          </ac:grpSpMkLst>
        </pc:grpChg>
        <pc:grpChg chg="mod">
          <ac:chgData name="Michaela Popelková" userId="4da947f916a43c95" providerId="LiveId" clId="{B0240372-EF40-4F70-B6FB-C4C3F42132B5}" dt="2022-12-15T01:21:06.944" v="269"/>
          <ac:grpSpMkLst>
            <pc:docMk/>
            <pc:sldMk cId="568795551" sldId="290"/>
            <ac:grpSpMk id="33" creationId="{66BF956A-0D9B-51C6-1396-51F5903C45BF}"/>
          </ac:grpSpMkLst>
        </pc:grpChg>
        <pc:grpChg chg="add mod">
          <ac:chgData name="Michaela Popelková" userId="4da947f916a43c95" providerId="LiveId" clId="{B0240372-EF40-4F70-B6FB-C4C3F42132B5}" dt="2022-12-15T01:28:48.265" v="320" actId="164"/>
          <ac:grpSpMkLst>
            <pc:docMk/>
            <pc:sldMk cId="568795551" sldId="290"/>
            <ac:grpSpMk id="37" creationId="{02B9C1CC-3FA1-98DE-0793-3A1AC8DAEB2F}"/>
          </ac:grpSpMkLst>
        </pc:grpChg>
        <pc:picChg chg="mod topLvl">
          <ac:chgData name="Michaela Popelková" userId="4da947f916a43c95" providerId="LiveId" clId="{B0240372-EF40-4F70-B6FB-C4C3F42132B5}" dt="2022-12-15T01:28:48.265" v="320" actId="164"/>
          <ac:picMkLst>
            <pc:docMk/>
            <pc:sldMk cId="568795551" sldId="290"/>
            <ac:picMk id="4" creationId="{899A11EB-D42E-48D8-7EAB-D2B56044D873}"/>
          </ac:picMkLst>
        </pc:picChg>
        <pc:picChg chg="mod topLvl">
          <ac:chgData name="Michaela Popelková" userId="4da947f916a43c95" providerId="LiveId" clId="{B0240372-EF40-4F70-B6FB-C4C3F42132B5}" dt="2022-12-15T01:28:48.265" v="320" actId="164"/>
          <ac:picMkLst>
            <pc:docMk/>
            <pc:sldMk cId="568795551" sldId="290"/>
            <ac:picMk id="9" creationId="{F417B220-FC88-7139-F43A-EA138D2C9D4E}"/>
          </ac:picMkLst>
        </pc:picChg>
        <pc:picChg chg="mod">
          <ac:chgData name="Michaela Popelková" userId="4da947f916a43c95" providerId="LiveId" clId="{B0240372-EF40-4F70-B6FB-C4C3F42132B5}" dt="2022-12-15T01:20:07.062" v="253" actId="165"/>
          <ac:picMkLst>
            <pc:docMk/>
            <pc:sldMk cId="568795551" sldId="290"/>
            <ac:picMk id="12" creationId="{29D1E4E9-6077-F761-00CC-B308B183F99B}"/>
          </ac:picMkLst>
        </pc:picChg>
        <pc:picChg chg="mod">
          <ac:chgData name="Michaela Popelková" userId="4da947f916a43c95" providerId="LiveId" clId="{B0240372-EF40-4F70-B6FB-C4C3F42132B5}" dt="2022-12-15T01:20:07.062" v="253" actId="165"/>
          <ac:picMkLst>
            <pc:docMk/>
            <pc:sldMk cId="568795551" sldId="290"/>
            <ac:picMk id="17" creationId="{BA9EDA85-C18B-842F-A4B1-A156A61DA5A3}"/>
          </ac:picMkLst>
        </pc:picChg>
        <pc:picChg chg="mod">
          <ac:chgData name="Michaela Popelková" userId="4da947f916a43c95" providerId="LiveId" clId="{B0240372-EF40-4F70-B6FB-C4C3F42132B5}" dt="2022-12-15T01:20:07.062" v="253" actId="165"/>
          <ac:picMkLst>
            <pc:docMk/>
            <pc:sldMk cId="568795551" sldId="290"/>
            <ac:picMk id="23" creationId="{40FA1537-E8D5-7CAC-0421-B450ABC8ADA3}"/>
          </ac:picMkLst>
        </pc:picChg>
        <pc:picChg chg="mod">
          <ac:chgData name="Michaela Popelková" userId="4da947f916a43c95" providerId="LiveId" clId="{B0240372-EF40-4F70-B6FB-C4C3F42132B5}" dt="2022-12-15T01:21:06.944" v="269"/>
          <ac:picMkLst>
            <pc:docMk/>
            <pc:sldMk cId="568795551" sldId="290"/>
            <ac:picMk id="28" creationId="{03993361-15F4-23C3-2A1D-CF9B23636F2A}"/>
          </ac:picMkLst>
        </pc:picChg>
        <pc:picChg chg="mod">
          <ac:chgData name="Michaela Popelková" userId="4da947f916a43c95" providerId="LiveId" clId="{B0240372-EF40-4F70-B6FB-C4C3F42132B5}" dt="2022-12-15T01:21:06.944" v="269"/>
          <ac:picMkLst>
            <pc:docMk/>
            <pc:sldMk cId="568795551" sldId="290"/>
            <ac:picMk id="34" creationId="{7076A1E7-D1A9-DC75-8F5B-E622E9EFC8A1}"/>
          </ac:picMkLst>
        </pc:picChg>
        <pc:picChg chg="mod">
          <ac:chgData name="Michaela Popelková" userId="4da947f916a43c95" providerId="LiveId" clId="{B0240372-EF40-4F70-B6FB-C4C3F42132B5}" dt="2022-12-15T01:21:06.944" v="269"/>
          <ac:picMkLst>
            <pc:docMk/>
            <pc:sldMk cId="568795551" sldId="290"/>
            <ac:picMk id="36" creationId="{38C0A8E4-9047-277A-C531-5334C25FF5B5}"/>
          </ac:picMkLst>
        </pc:picChg>
      </pc:sldChg>
      <pc:sldChg chg="addSp delSp modSp mod">
        <pc:chgData name="Michaela Popelková" userId="4da947f916a43c95" providerId="LiveId" clId="{B0240372-EF40-4F70-B6FB-C4C3F42132B5}" dt="2022-12-15T01:29:20.962" v="327" actId="164"/>
        <pc:sldMkLst>
          <pc:docMk/>
          <pc:sldMk cId="1860668214" sldId="291"/>
        </pc:sldMkLst>
        <pc:spChg chg="mod topLvl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4" creationId="{56CB3A22-3CD7-F899-A941-671BB08BB79B}"/>
          </ac:spMkLst>
        </pc:spChg>
        <pc:spChg chg="mod topLvl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5" creationId="{ABD36B06-7F25-FEE8-3A4A-A8D6FA955C52}"/>
          </ac:spMkLst>
        </pc:spChg>
        <pc:spChg chg="add mod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9" creationId="{A0D90653-4544-B514-5CFD-5DD1E42E7CD1}"/>
          </ac:spMkLst>
        </pc:spChg>
        <pc:spChg chg="mod">
          <ac:chgData name="Michaela Popelková" userId="4da947f916a43c95" providerId="LiveId" clId="{B0240372-EF40-4F70-B6FB-C4C3F42132B5}" dt="2022-12-15T01:17:57.769" v="218" actId="165"/>
          <ac:spMkLst>
            <pc:docMk/>
            <pc:sldMk cId="1860668214" sldId="291"/>
            <ac:spMk id="14" creationId="{1A37542D-B336-5BA3-3C22-4EE4B42F9384}"/>
          </ac:spMkLst>
        </pc:spChg>
        <pc:spChg chg="mod">
          <ac:chgData name="Michaela Popelková" userId="4da947f916a43c95" providerId="LiveId" clId="{B0240372-EF40-4F70-B6FB-C4C3F42132B5}" dt="2022-12-15T01:17:57.769" v="218" actId="165"/>
          <ac:spMkLst>
            <pc:docMk/>
            <pc:sldMk cId="1860668214" sldId="291"/>
            <ac:spMk id="16" creationId="{A84129F8-0E3E-296D-E5F2-CC27A5867327}"/>
          </ac:spMkLst>
        </pc:spChg>
        <pc:spChg chg="mod">
          <ac:chgData name="Michaela Popelková" userId="4da947f916a43c95" providerId="LiveId" clId="{B0240372-EF40-4F70-B6FB-C4C3F42132B5}" dt="2022-12-15T01:17:57.769" v="218" actId="165"/>
          <ac:spMkLst>
            <pc:docMk/>
            <pc:sldMk cId="1860668214" sldId="291"/>
            <ac:spMk id="18" creationId="{22D0F6DF-4075-8850-F3F4-A94E95A3D473}"/>
          </ac:spMkLst>
        </pc:spChg>
        <pc:spChg chg="mod">
          <ac:chgData name="Michaela Popelková" userId="4da947f916a43c95" providerId="LiveId" clId="{B0240372-EF40-4F70-B6FB-C4C3F42132B5}" dt="2022-12-15T01:20:56.565" v="263"/>
          <ac:spMkLst>
            <pc:docMk/>
            <pc:sldMk cId="1860668214" sldId="291"/>
            <ac:spMk id="20" creationId="{D368951B-405E-65C1-D5CF-B365F3766DD8}"/>
          </ac:spMkLst>
        </pc:spChg>
        <pc:spChg chg="mod">
          <ac:chgData name="Michaela Popelková" userId="4da947f916a43c95" providerId="LiveId" clId="{B0240372-EF40-4F70-B6FB-C4C3F42132B5}" dt="2022-12-15T01:20:56.565" v="263"/>
          <ac:spMkLst>
            <pc:docMk/>
            <pc:sldMk cId="1860668214" sldId="291"/>
            <ac:spMk id="21" creationId="{880B7624-7364-B541-2C53-264CD465E66D}"/>
          </ac:spMkLst>
        </pc:spChg>
        <pc:spChg chg="mod topLvl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25" creationId="{1390292E-CF4A-4AAE-B8F3-6810A56F228D}"/>
          </ac:spMkLst>
        </pc:spChg>
        <pc:spChg chg="mod">
          <ac:chgData name="Michaela Popelková" userId="4da947f916a43c95" providerId="LiveId" clId="{B0240372-EF40-4F70-B6FB-C4C3F42132B5}" dt="2022-12-15T01:17:57.769" v="218" actId="165"/>
          <ac:spMkLst>
            <pc:docMk/>
            <pc:sldMk cId="1860668214" sldId="291"/>
            <ac:spMk id="26" creationId="{384B1E0B-45C8-B61A-8246-2EADC2FCE4BC}"/>
          </ac:spMkLst>
        </pc:spChg>
        <pc:spChg chg="del">
          <ac:chgData name="Michaela Popelková" userId="4da947f916a43c95" providerId="LiveId" clId="{B0240372-EF40-4F70-B6FB-C4C3F42132B5}" dt="2022-12-15T01:17:48.951" v="216" actId="478"/>
          <ac:spMkLst>
            <pc:docMk/>
            <pc:sldMk cId="1860668214" sldId="291"/>
            <ac:spMk id="27" creationId="{E8A2C04F-5E9B-891B-A01C-F767365CD892}"/>
          </ac:spMkLst>
        </pc:spChg>
        <pc:spChg chg="mod">
          <ac:chgData name="Michaela Popelková" userId="4da947f916a43c95" providerId="LiveId" clId="{B0240372-EF40-4F70-B6FB-C4C3F42132B5}" dt="2022-12-15T01:20:56.565" v="263"/>
          <ac:spMkLst>
            <pc:docMk/>
            <pc:sldMk cId="1860668214" sldId="291"/>
            <ac:spMk id="29" creationId="{E397A5CB-3632-B4F1-3F7A-344BA3B9988E}"/>
          </ac:spMkLst>
        </pc:spChg>
        <pc:spChg chg="mod">
          <ac:chgData name="Michaela Popelková" userId="4da947f916a43c95" providerId="LiveId" clId="{B0240372-EF40-4F70-B6FB-C4C3F42132B5}" dt="2022-12-15T01:20:56.565" v="263"/>
          <ac:spMkLst>
            <pc:docMk/>
            <pc:sldMk cId="1860668214" sldId="291"/>
            <ac:spMk id="30" creationId="{6A87547F-8E6F-982D-2FC1-275CD38D2086}"/>
          </ac:spMkLst>
        </pc:spChg>
        <pc:spChg chg="mod topLvl">
          <ac:chgData name="Michaela Popelková" userId="4da947f916a43c95" providerId="LiveId" clId="{B0240372-EF40-4F70-B6FB-C4C3F42132B5}" dt="2022-12-15T01:29:20.962" v="327" actId="164"/>
          <ac:spMkLst>
            <pc:docMk/>
            <pc:sldMk cId="1860668214" sldId="291"/>
            <ac:spMk id="31" creationId="{811A0DD1-8088-09F2-66D7-26CC289E9AAC}"/>
          </ac:spMkLst>
        </pc:spChg>
        <pc:spChg chg="del">
          <ac:chgData name="Michaela Popelková" userId="4da947f916a43c95" providerId="LiveId" clId="{B0240372-EF40-4F70-B6FB-C4C3F42132B5}" dt="2022-12-15T01:17:45.131" v="215" actId="478"/>
          <ac:spMkLst>
            <pc:docMk/>
            <pc:sldMk cId="1860668214" sldId="291"/>
            <ac:spMk id="32" creationId="{D03E81F7-F740-A04E-F954-B2EFD5C42D41}"/>
          </ac:spMkLst>
        </pc:spChg>
        <pc:spChg chg="mod">
          <ac:chgData name="Michaela Popelková" userId="4da947f916a43c95" providerId="LiveId" clId="{B0240372-EF40-4F70-B6FB-C4C3F42132B5}" dt="2022-12-15T01:20:56.565" v="263"/>
          <ac:spMkLst>
            <pc:docMk/>
            <pc:sldMk cId="1860668214" sldId="291"/>
            <ac:spMk id="35" creationId="{3F4C2881-FD50-B678-054E-37E5105832CF}"/>
          </ac:spMkLst>
        </pc:spChg>
        <pc:grpChg chg="del mod topLvl">
          <ac:chgData name="Michaela Popelková" userId="4da947f916a43c95" providerId="LiveId" clId="{B0240372-EF40-4F70-B6FB-C4C3F42132B5}" dt="2022-12-15T01:17:57.769" v="218" actId="165"/>
          <ac:grpSpMkLst>
            <pc:docMk/>
            <pc:sldMk cId="1860668214" sldId="291"/>
            <ac:grpSpMk id="3" creationId="{F9862AAE-87BA-B19C-6C61-3E3A60A4D434}"/>
          </ac:grpSpMkLst>
        </pc:grpChg>
        <pc:grpChg chg="del">
          <ac:chgData name="Michaela Popelková" userId="4da947f916a43c95" providerId="LiveId" clId="{B0240372-EF40-4F70-B6FB-C4C3F42132B5}" dt="2022-12-15T01:17:54.967" v="217" actId="165"/>
          <ac:grpSpMkLst>
            <pc:docMk/>
            <pc:sldMk cId="1860668214" sldId="291"/>
            <ac:grpSpMk id="6" creationId="{6E17014A-4B0B-8ED1-08B1-7DEFF9F39D79}"/>
          </ac:grpSpMkLst>
        </pc:grpChg>
        <pc:grpChg chg="del">
          <ac:chgData name="Michaela Popelková" userId="4da947f916a43c95" providerId="LiveId" clId="{B0240372-EF40-4F70-B6FB-C4C3F42132B5}" dt="2022-12-15T01:17:45.131" v="215" actId="478"/>
          <ac:grpSpMkLst>
            <pc:docMk/>
            <pc:sldMk cId="1860668214" sldId="291"/>
            <ac:grpSpMk id="7" creationId="{9FEC2C9D-4B76-90E6-7D92-34F41D125AFF}"/>
          </ac:grpSpMkLst>
        </pc:grpChg>
        <pc:grpChg chg="mod topLvl">
          <ac:chgData name="Michaela Popelková" userId="4da947f916a43c95" providerId="LiveId" clId="{B0240372-EF40-4F70-B6FB-C4C3F42132B5}" dt="2022-12-15T01:29:20.962" v="327" actId="164"/>
          <ac:grpSpMkLst>
            <pc:docMk/>
            <pc:sldMk cId="1860668214" sldId="291"/>
            <ac:grpSpMk id="8" creationId="{7244C176-A8A8-97CC-16C7-FA408614009B}"/>
          </ac:grpSpMkLst>
        </pc:grpChg>
        <pc:grpChg chg="del mod topLvl">
          <ac:chgData name="Michaela Popelková" userId="4da947f916a43c95" providerId="LiveId" clId="{B0240372-EF40-4F70-B6FB-C4C3F42132B5}" dt="2022-12-15T01:18:00.022" v="219" actId="478"/>
          <ac:grpSpMkLst>
            <pc:docMk/>
            <pc:sldMk cId="1860668214" sldId="291"/>
            <ac:grpSpMk id="11" creationId="{8BC1F6AB-BE6B-09CB-1B6D-AC55DEB7F214}"/>
          </ac:grpSpMkLst>
        </pc:grpChg>
        <pc:grpChg chg="mod">
          <ac:chgData name="Michaela Popelková" userId="4da947f916a43c95" providerId="LiveId" clId="{B0240372-EF40-4F70-B6FB-C4C3F42132B5}" dt="2022-12-15T01:17:57.769" v="218" actId="165"/>
          <ac:grpSpMkLst>
            <pc:docMk/>
            <pc:sldMk cId="1860668214" sldId="291"/>
            <ac:grpSpMk id="12" creationId="{E4059AAD-6B52-9C49-F459-480F015C49F7}"/>
          </ac:grpSpMkLst>
        </pc:grpChg>
        <pc:grpChg chg="mod">
          <ac:chgData name="Michaela Popelková" userId="4da947f916a43c95" providerId="LiveId" clId="{B0240372-EF40-4F70-B6FB-C4C3F42132B5}" dt="2022-12-15T01:17:57.769" v="218" actId="165"/>
          <ac:grpSpMkLst>
            <pc:docMk/>
            <pc:sldMk cId="1860668214" sldId="291"/>
            <ac:grpSpMk id="17" creationId="{36319068-8FF6-8634-73ED-D83B4E729B70}"/>
          </ac:grpSpMkLst>
        </pc:grpChg>
        <pc:grpChg chg="add mod">
          <ac:chgData name="Michaela Popelková" userId="4da947f916a43c95" providerId="LiveId" clId="{B0240372-EF40-4F70-B6FB-C4C3F42132B5}" dt="2022-12-15T01:29:20.962" v="327" actId="164"/>
          <ac:grpSpMkLst>
            <pc:docMk/>
            <pc:sldMk cId="1860668214" sldId="291"/>
            <ac:grpSpMk id="19" creationId="{4DEE4B2C-BEA8-302A-E51A-FB13588A3132}"/>
          </ac:grpSpMkLst>
        </pc:grpChg>
        <pc:grpChg chg="add mod">
          <ac:chgData name="Michaela Popelková" userId="4da947f916a43c95" providerId="LiveId" clId="{B0240372-EF40-4F70-B6FB-C4C3F42132B5}" dt="2022-12-15T01:29:20.962" v="327" actId="164"/>
          <ac:grpSpMkLst>
            <pc:docMk/>
            <pc:sldMk cId="1860668214" sldId="291"/>
            <ac:grpSpMk id="23" creationId="{8DFA752F-74D1-9827-78D0-8F58641473A8}"/>
          </ac:grpSpMkLst>
        </pc:grpChg>
        <pc:grpChg chg="mod">
          <ac:chgData name="Michaela Popelková" userId="4da947f916a43c95" providerId="LiveId" clId="{B0240372-EF40-4F70-B6FB-C4C3F42132B5}" dt="2022-12-15T01:20:56.565" v="263"/>
          <ac:grpSpMkLst>
            <pc:docMk/>
            <pc:sldMk cId="1860668214" sldId="291"/>
            <ac:grpSpMk id="33" creationId="{A7F4820D-53DB-EEE3-15E0-66C988E881C5}"/>
          </ac:grpSpMkLst>
        </pc:grpChg>
        <pc:grpChg chg="add mod">
          <ac:chgData name="Michaela Popelková" userId="4da947f916a43c95" providerId="LiveId" clId="{B0240372-EF40-4F70-B6FB-C4C3F42132B5}" dt="2022-12-15T01:29:20.962" v="327" actId="164"/>
          <ac:grpSpMkLst>
            <pc:docMk/>
            <pc:sldMk cId="1860668214" sldId="291"/>
            <ac:grpSpMk id="37" creationId="{95F88376-174C-7A93-53F0-711BD61A76FF}"/>
          </ac:grpSpMkLst>
        </pc:grpChg>
        <pc:picChg chg="mod topLvl">
          <ac:chgData name="Michaela Popelková" userId="4da947f916a43c95" providerId="LiveId" clId="{B0240372-EF40-4F70-B6FB-C4C3F42132B5}" dt="2022-12-15T01:29:20.962" v="327" actId="164"/>
          <ac:picMkLst>
            <pc:docMk/>
            <pc:sldMk cId="1860668214" sldId="291"/>
            <ac:picMk id="10" creationId="{A36CC607-1FE8-D5BA-01B4-7A6FD4B5673C}"/>
          </ac:picMkLst>
        </pc:picChg>
        <pc:picChg chg="mod">
          <ac:chgData name="Michaela Popelková" userId="4da947f916a43c95" providerId="LiveId" clId="{B0240372-EF40-4F70-B6FB-C4C3F42132B5}" dt="2022-12-15T01:17:57.769" v="218" actId="165"/>
          <ac:picMkLst>
            <pc:docMk/>
            <pc:sldMk cId="1860668214" sldId="291"/>
            <ac:picMk id="13" creationId="{5F94EC87-2E9C-26D1-6C7E-F7A76F88FC78}"/>
          </ac:picMkLst>
        </pc:picChg>
        <pc:picChg chg="mod topLvl">
          <ac:chgData name="Michaela Popelková" userId="4da947f916a43c95" providerId="LiveId" clId="{B0240372-EF40-4F70-B6FB-C4C3F42132B5}" dt="2022-12-15T01:29:20.962" v="327" actId="164"/>
          <ac:picMkLst>
            <pc:docMk/>
            <pc:sldMk cId="1860668214" sldId="291"/>
            <ac:picMk id="15" creationId="{5C666D09-25B8-0160-928D-94BFA78F1D2F}"/>
          </ac:picMkLst>
        </pc:picChg>
        <pc:picChg chg="mod">
          <ac:chgData name="Michaela Popelková" userId="4da947f916a43c95" providerId="LiveId" clId="{B0240372-EF40-4F70-B6FB-C4C3F42132B5}" dt="2022-12-15T01:20:56.565" v="263"/>
          <ac:picMkLst>
            <pc:docMk/>
            <pc:sldMk cId="1860668214" sldId="291"/>
            <ac:picMk id="22" creationId="{09703DDC-3A8B-4A8E-3345-92047F67F681}"/>
          </ac:picMkLst>
        </pc:picChg>
        <pc:picChg chg="mod">
          <ac:chgData name="Michaela Popelková" userId="4da947f916a43c95" providerId="LiveId" clId="{B0240372-EF40-4F70-B6FB-C4C3F42132B5}" dt="2022-12-15T01:17:57.769" v="218" actId="165"/>
          <ac:picMkLst>
            <pc:docMk/>
            <pc:sldMk cId="1860668214" sldId="291"/>
            <ac:picMk id="24" creationId="{2B09DB93-D7F7-2E70-E015-821903AF3D26}"/>
          </ac:picMkLst>
        </pc:picChg>
        <pc:picChg chg="mod">
          <ac:chgData name="Michaela Popelková" userId="4da947f916a43c95" providerId="LiveId" clId="{B0240372-EF40-4F70-B6FB-C4C3F42132B5}" dt="2022-12-15T01:17:57.769" v="218" actId="165"/>
          <ac:picMkLst>
            <pc:docMk/>
            <pc:sldMk cId="1860668214" sldId="291"/>
            <ac:picMk id="28" creationId="{9A1FF95B-D72A-4189-5C3B-D1C1A06EDAEB}"/>
          </ac:picMkLst>
        </pc:picChg>
        <pc:picChg chg="mod">
          <ac:chgData name="Michaela Popelková" userId="4da947f916a43c95" providerId="LiveId" clId="{B0240372-EF40-4F70-B6FB-C4C3F42132B5}" dt="2022-12-15T01:20:56.565" v="263"/>
          <ac:picMkLst>
            <pc:docMk/>
            <pc:sldMk cId="1860668214" sldId="291"/>
            <ac:picMk id="34" creationId="{5A092564-A708-FAB9-35C2-2251A2A69FE1}"/>
          </ac:picMkLst>
        </pc:picChg>
        <pc:picChg chg="mod">
          <ac:chgData name="Michaela Popelková" userId="4da947f916a43c95" providerId="LiveId" clId="{B0240372-EF40-4F70-B6FB-C4C3F42132B5}" dt="2022-12-15T01:20:56.565" v="263"/>
          <ac:picMkLst>
            <pc:docMk/>
            <pc:sldMk cId="1860668214" sldId="291"/>
            <ac:picMk id="36" creationId="{081EF6D3-090E-2929-0227-E4EC612F97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012E5E6-866F-968A-AAEB-9F50B94A70B9}"/>
              </a:ext>
            </a:extLst>
          </p:cNvPr>
          <p:cNvGrpSpPr/>
          <p:nvPr/>
        </p:nvGrpSpPr>
        <p:grpSpPr>
          <a:xfrm>
            <a:off x="-10968" y="168046"/>
            <a:ext cx="6919066" cy="9903009"/>
            <a:chOff x="-10968" y="153870"/>
            <a:chExt cx="6919066" cy="9903009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69BF09-7139-C7DB-7266-0F8A7E05C37F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B6494F2-63CC-5BBC-2D06-F77FAAF7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2CE48-B5C3-C537-EA51-A4F29DB9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1246137C-367B-9B07-8263-113F2D884E7D}"/>
                </a:ext>
              </a:extLst>
            </p:cNvPr>
            <p:cNvSpPr txBox="1"/>
            <p:nvPr/>
          </p:nvSpPr>
          <p:spPr>
            <a:xfrm>
              <a:off x="135792" y="4793860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s-E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s-E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opću</a:t>
              </a:r>
              <a:r>
                <a:rPr lang="es-ES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populaciju</a:t>
              </a:r>
              <a:endParaRPr lang="es-ES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B6DCEF73-6A87-1231-7C2F-FE8DE09631CA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7DDF9FA6-0E46-A3C7-5F78-EB57055A1CD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DA659ECC-28CD-0FB9-00DF-9E319F66DCA1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4837CFD2-06A5-1820-E44A-173FBD928242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48335AFF-707C-0D95-5BA4-D7218FF1E91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62FB6F3-20CC-EB59-ABA4-80D8B1A288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8B160189-63D2-5BFC-7C0B-F9B7A53068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C7C4104D-8393-BC8F-6E4F-3AF5A52CE76D}"/>
              </a:ext>
            </a:extLst>
          </p:cNvPr>
          <p:cNvGrpSpPr/>
          <p:nvPr/>
        </p:nvGrpSpPr>
        <p:grpSpPr>
          <a:xfrm>
            <a:off x="-22502" y="0"/>
            <a:ext cx="6930600" cy="10056879"/>
            <a:chOff x="-22502" y="0"/>
            <a:chExt cx="6930600" cy="10056879"/>
          </a:xfrm>
        </p:grpSpPr>
        <p:pic>
          <p:nvPicPr>
            <p:cNvPr id="50" name="Picture 49" descr="A person wearing headphones and a suit with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0DE21086-2B80-7FDA-3754-5BB9F179E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2" r="4322" b="5274"/>
            <a:stretch/>
          </p:blipFill>
          <p:spPr>
            <a:xfrm flipH="1">
              <a:off x="-22502" y="0"/>
              <a:ext cx="689593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6190" y="5485860"/>
              <a:ext cx="5781491" cy="28292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707" y="5923412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Bilo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kakav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oblik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tjelesne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aktivnosti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bolji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je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nego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nikakav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9FD2D8-4D57-6B99-B56E-146CC996B325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4241A587-8822-0789-8428-880C99D300A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6E1C1F05-99E0-82D9-D08A-FCC0127926F5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779A5B62-3190-7421-BFCA-CB7CD78B140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B3FC9868-9057-BBA4-D451-1257E7E38E7B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91976DB-3040-E87A-F3B6-76A2E6AFE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422A25FF-694E-5F3A-5677-AA31C048A3CF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0" name="Rectangle 4">
                <a:extLst>
                  <a:ext uri="{FF2B5EF4-FFF2-40B4-BE49-F238E27FC236}">
                    <a16:creationId xmlns:a16="http://schemas.microsoft.com/office/drawing/2014/main" id="{6D873415-5AB0-28E2-4421-E310F730781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1" name="TextBox 23">
                <a:extLst>
                  <a:ext uri="{FF2B5EF4-FFF2-40B4-BE49-F238E27FC236}">
                    <a16:creationId xmlns:a16="http://schemas.microsoft.com/office/drawing/2014/main" id="{9DD536EF-C872-7CA1-5085-1A3696E64861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24">
                <a:extLst>
                  <a:ext uri="{FF2B5EF4-FFF2-40B4-BE49-F238E27FC236}">
                    <a16:creationId xmlns:a16="http://schemas.microsoft.com/office/drawing/2014/main" id="{483914BF-6327-1B36-EF20-0B2369AA378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F16EB1BF-1180-99A8-542D-B23B42049D5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5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223E4A2-7033-E2C9-B8D0-765C85BA5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25">
                <a:extLst>
                  <a:ext uri="{FF2B5EF4-FFF2-40B4-BE49-F238E27FC236}">
                    <a16:creationId xmlns:a16="http://schemas.microsoft.com/office/drawing/2014/main" id="{CAB8F8E0-8872-E1AE-E65D-42DE022C30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02B9C1CC-3FA1-98DE-0793-3A1AC8DAEB2F}"/>
              </a:ext>
            </a:extLst>
          </p:cNvPr>
          <p:cNvGrpSpPr/>
          <p:nvPr/>
        </p:nvGrpSpPr>
        <p:grpSpPr>
          <a:xfrm>
            <a:off x="-10968" y="-1"/>
            <a:ext cx="6919066" cy="10056880"/>
            <a:chOff x="-10968" y="-1"/>
            <a:chExt cx="6919066" cy="10056880"/>
          </a:xfrm>
        </p:grpSpPr>
        <p:pic>
          <p:nvPicPr>
            <p:cNvPr id="4" name="Picture 3" descr="A person in a wheelchair&#10;&#10;Description automatically generated with medium confidence">
              <a:extLst>
                <a:ext uri="{FF2B5EF4-FFF2-40B4-BE49-F238E27FC236}">
                  <a16:creationId xmlns:a16="http://schemas.microsoft.com/office/drawing/2014/main" id="{899A11EB-D42E-48D8-7EAB-D2B56044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13850" b="1382"/>
            <a:stretch/>
          </p:blipFill>
          <p:spPr>
            <a:xfrm>
              <a:off x="0" y="-1"/>
              <a:ext cx="6895936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99896" y="3731055"/>
              <a:ext cx="5781491" cy="417476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832" y="4351602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Pružite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podršku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prilagodite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preporuke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za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pacijente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s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rizikom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od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neaktivnosti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7DE0CB-B1A5-FD61-9D6F-BDC29E57CC2E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46034EC3-5B34-232F-8501-9755569A31C7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ED8AA88E-E70D-1F90-7992-8943FC86C61B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92062614-6695-740B-1CA5-10A34059354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63490A17-1D62-2AF5-B089-22A488A8BEC5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3993361-15F4-23C3-2A1D-CF9B2363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0AD12FB6-550D-752F-BD68-28903A4971F1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1" name="Rectangle 4">
                <a:extLst>
                  <a:ext uri="{FF2B5EF4-FFF2-40B4-BE49-F238E27FC236}">
                    <a16:creationId xmlns:a16="http://schemas.microsoft.com/office/drawing/2014/main" id="{983BFA7F-BAF9-D196-E4B7-6E2C3F9A5B3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A59F73FF-9440-A1D0-E6B6-50D32A5E44F4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4">
                <a:extLst>
                  <a:ext uri="{FF2B5EF4-FFF2-40B4-BE49-F238E27FC236}">
                    <a16:creationId xmlns:a16="http://schemas.microsoft.com/office/drawing/2014/main" id="{66BF956A-0D9B-51C6-1396-51F5903C45BF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F6EC6A37-06C5-FC37-0A99-366E189B792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8C0A8E4-9047-277A-C531-5334C25FF5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5">
                <a:extLst>
                  <a:ext uri="{FF2B5EF4-FFF2-40B4-BE49-F238E27FC236}">
                    <a16:creationId xmlns:a16="http://schemas.microsoft.com/office/drawing/2014/main" id="{7076A1E7-D1A9-DC75-8F5B-E622E9EFC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>
            <a:extLst>
              <a:ext uri="{FF2B5EF4-FFF2-40B4-BE49-F238E27FC236}">
                <a16:creationId xmlns:a16="http://schemas.microsoft.com/office/drawing/2014/main" id="{B400E14E-4732-F3D3-787F-ADB9886F4A2D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36" name="Picture 3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7BF410AB-9CC6-0641-088D-3184FCA8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4DB5D2-E6A1-E3A9-3B64-E2A16D245681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9856ED75-C8D8-D9BC-398C-2B042E654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Prilagođena</a:t>
              </a:r>
              <a:r>
                <a:rPr lang="en-GB" sz="3400" b="1" dirty="0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3400" b="1" dirty="0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3400" b="1" dirty="0" err="1">
                  <a:solidFill>
                    <a:srgbClr val="28835E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poruka</a:t>
              </a:r>
              <a:endParaRPr lang="en-GB" sz="3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C6C85CDC-FDC2-2667-5D22-56E90E6FF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8452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3400" b="1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lang="cs-CZ" sz="3400" b="1" dirty="0" err="1">
                  <a:solidFill>
                    <a:srgbClr val="28835E"/>
                  </a:solidFill>
                  <a:latin typeface="Calibri" panose="020F0502020204030204" pitchFamily="34" charset="0"/>
                </a:rPr>
                <a:t>tavi</a:t>
              </a:r>
              <a:r>
                <a:rPr lang="cs-CZ" sz="34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 </a:t>
              </a:r>
              <a:r>
                <a:rPr lang="cs-CZ" sz="3400" b="1" dirty="0" err="1">
                  <a:solidFill>
                    <a:srgbClr val="28835E"/>
                  </a:solidFill>
                  <a:latin typeface="Calibri" panose="020F0502020204030204" pitchFamily="34" charset="0"/>
                </a:rPr>
                <a:t>svoju</a:t>
              </a:r>
              <a:r>
                <a:rPr lang="cs-CZ" sz="34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 fotku</a:t>
              </a:r>
              <a:endParaRPr lang="en-GB" sz="3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B28B7E-C609-B353-8DE7-2B099777F983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0A062E98-881B-8EBA-6C64-600AFE003378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8" name="Ovaal 41">
                <a:extLst>
                  <a:ext uri="{FF2B5EF4-FFF2-40B4-BE49-F238E27FC236}">
                    <a16:creationId xmlns:a16="http://schemas.microsoft.com/office/drawing/2014/main" id="{980465BE-1D71-1537-C968-27D7B657BD5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3EB4DD41-2128-3CD2-6F5F-57221A06753D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349ADD67-3620-1ED7-379E-C41390B35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1" name="Group 2">
              <a:extLst>
                <a:ext uri="{FF2B5EF4-FFF2-40B4-BE49-F238E27FC236}">
                  <a16:creationId xmlns:a16="http://schemas.microsoft.com/office/drawing/2014/main" id="{0ED520B0-7F37-3D82-A867-D75ACB0C2FAA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2" name="Rectangle 4">
                <a:extLst>
                  <a:ext uri="{FF2B5EF4-FFF2-40B4-BE49-F238E27FC236}">
                    <a16:creationId xmlns:a16="http://schemas.microsoft.com/office/drawing/2014/main" id="{7DB50551-2876-44E6-EDA1-9C7980FF38C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id="{C913E993-86AA-E316-BEFD-BD9CEB89065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4">
                <a:extLst>
                  <a:ext uri="{FF2B5EF4-FFF2-40B4-BE49-F238E27FC236}">
                    <a16:creationId xmlns:a16="http://schemas.microsoft.com/office/drawing/2014/main" id="{A8FF805C-A6CF-50DC-BD91-D0AD99E25EA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D0C4C956-4594-2E99-9E60-9EE5D16ED70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40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F2D936D-7DB3-24F6-E842-895CB0D0A2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5">
                <a:extLst>
                  <a:ext uri="{FF2B5EF4-FFF2-40B4-BE49-F238E27FC236}">
                    <a16:creationId xmlns:a16="http://schemas.microsoft.com/office/drawing/2014/main" id="{49B0DAA9-47F3-23B7-C106-F1E62698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E10581A-109A-97F9-492E-F06A4CA163B5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5" name="Picture 4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9C24DA46-EF75-982B-21A1-E611F7E6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1926" y="3179632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58" y="3515399"/>
              <a:ext cx="4358041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minuta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umjerene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aktivnosti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tjedno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smanjit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će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rizik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od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nastanka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karcinoma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6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707674C-7BED-D08F-20AD-DB5BBE63AA6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6" name="Group 38">
              <a:extLst>
                <a:ext uri="{FF2B5EF4-FFF2-40B4-BE49-F238E27FC236}">
                  <a16:creationId xmlns:a16="http://schemas.microsoft.com/office/drawing/2014/main" id="{0F03991B-C03F-6D50-6AC3-232E861837B9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4E88A06-6612-57A9-3168-9AD57BBA032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C019AD23-C5FF-1A16-CE2A-17E4388B1BD6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94E1BA3A-8060-C618-8314-BBC734789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1A9B9F47-7365-1F14-EA93-1A7280E0CB5F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37BC5E48-DADC-CEB9-D11B-634AFF8AC8F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EA5F5E4-0F51-A516-42A4-97F1D46E1D35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24">
                <a:extLst>
                  <a:ext uri="{FF2B5EF4-FFF2-40B4-BE49-F238E27FC236}">
                    <a16:creationId xmlns:a16="http://schemas.microsoft.com/office/drawing/2014/main" id="{E70A3F03-18F5-19CB-FC24-87A5D070D99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9B08AB3A-CB8F-D136-C08A-42FE2F8EC81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9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3FA89FD-B510-757B-7E43-13CAA04F5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25">
                <a:extLst>
                  <a:ext uri="{FF2B5EF4-FFF2-40B4-BE49-F238E27FC236}">
                    <a16:creationId xmlns:a16="http://schemas.microsoft.com/office/drawing/2014/main" id="{41E60B07-6F6B-78E4-0FAD-A59D137196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5B803173-A404-E027-7823-DBED5540D835}"/>
              </a:ext>
            </a:extLst>
          </p:cNvPr>
          <p:cNvGrpSpPr/>
          <p:nvPr/>
        </p:nvGrpSpPr>
        <p:grpSpPr>
          <a:xfrm>
            <a:off x="-10968" y="-50800"/>
            <a:ext cx="6919066" cy="10107679"/>
            <a:chOff x="-10968" y="-50800"/>
            <a:chExt cx="6919066" cy="10107679"/>
          </a:xfrm>
        </p:grpSpPr>
        <p:pic>
          <p:nvPicPr>
            <p:cNvPr id="13" name="Picture 12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0B73512C-F706-2A18-F4EC-6A3E7374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-207" r="18356" b="2427"/>
            <a:stretch/>
          </p:blipFill>
          <p:spPr>
            <a:xfrm>
              <a:off x="-6973" y="-50800"/>
              <a:ext cx="6857999" cy="99809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9642" y="5351069"/>
              <a:ext cx="6402706" cy="2542543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178" y="5204871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Penjite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se po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stepenicama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hodajte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trčite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vozite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bicikl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plivajte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skačite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plešite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kad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god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u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prilici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9D068C-292D-25BD-3B16-DCC69CD403FB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E57AF18F-9E99-723D-5D23-5C6EFED096A7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286CD712-1F3D-2F7B-FD3E-1D2757EE1850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D6428205-86C1-A656-9A9E-655CE383064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A8A8CE5E-3ED7-7D47-B900-7B09D64AD6C7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763B994-FFD8-4AE3-8EA3-72E9FD6E9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CD868A8B-BCCE-D1CB-409F-DD1BA28C8B7C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00371EEE-5B31-CEB5-7B1D-34411824EC8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9" name="TextBox 23">
                <a:extLst>
                  <a:ext uri="{FF2B5EF4-FFF2-40B4-BE49-F238E27FC236}">
                    <a16:creationId xmlns:a16="http://schemas.microsoft.com/office/drawing/2014/main" id="{FF96B407-17CA-3606-2472-44D19BACCCD3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0" name="Group 24">
                <a:extLst>
                  <a:ext uri="{FF2B5EF4-FFF2-40B4-BE49-F238E27FC236}">
                    <a16:creationId xmlns:a16="http://schemas.microsoft.com/office/drawing/2014/main" id="{0CB8E36E-BE0E-CA2F-8D56-6F12F2149B4F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FADE3EBF-0567-9A05-196A-4578BE2A740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3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20C015B-3242-7013-2164-9E7F775FCC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25">
                <a:extLst>
                  <a:ext uri="{FF2B5EF4-FFF2-40B4-BE49-F238E27FC236}">
                    <a16:creationId xmlns:a16="http://schemas.microsoft.com/office/drawing/2014/main" id="{06F6AA0F-DB0D-149F-CF8D-5E02C5E219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95F88376-174C-7A93-53F0-711BD61A76FF}"/>
              </a:ext>
            </a:extLst>
          </p:cNvPr>
          <p:cNvGrpSpPr/>
          <p:nvPr/>
        </p:nvGrpSpPr>
        <p:grpSpPr>
          <a:xfrm>
            <a:off x="-18970" y="10244"/>
            <a:ext cx="6927068" cy="10046635"/>
            <a:chOff x="-18970" y="10244"/>
            <a:chExt cx="6927068" cy="10046635"/>
          </a:xfrm>
        </p:grpSpPr>
        <p:pic>
          <p:nvPicPr>
            <p:cNvPr id="15" name="Picture 14" descr="A person doing a handstand on a basketball court&#10;&#10;Description automatically generated with medium confidence">
              <a:extLst>
                <a:ext uri="{FF2B5EF4-FFF2-40B4-BE49-F238E27FC236}">
                  <a16:creationId xmlns:a16="http://schemas.microsoft.com/office/drawing/2014/main" id="{5C666D09-25B8-0160-928D-94BFA78F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3510" r="18931" b="9699"/>
            <a:stretch/>
          </p:blipFill>
          <p:spPr>
            <a:xfrm>
              <a:off x="-18970" y="10244"/>
              <a:ext cx="6865107" cy="989575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790" y="3778102"/>
              <a:ext cx="4431982" cy="4732298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408" y="3763607"/>
              <a:ext cx="43523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Penjite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se </a:t>
              </a:r>
              <a:b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po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stepenicama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hodajte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trčite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vozite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bicikl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plivajte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skačite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plešite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kad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god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ste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u </a:t>
              </a:r>
              <a:r>
                <a:rPr lang="en-GB" sz="36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prilici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1A0DD1-8088-09F2-66D7-26CC289E9AAC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A0D90653-4544-B514-5CFD-5DD1E42E7CD1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id="{4DEE4B2C-BEA8-302A-E51A-FB13588A3132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0" name="Ovaal 41">
                <a:extLst>
                  <a:ext uri="{FF2B5EF4-FFF2-40B4-BE49-F238E27FC236}">
                    <a16:creationId xmlns:a16="http://schemas.microsoft.com/office/drawing/2014/main" id="{D368951B-405E-65C1-D5CF-B365F3766DD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880B7624-7364-B541-2C53-264CD465E66D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9703DDC-3A8B-4A8E-3345-92047F67F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8DFA752F-74D1-9827-78D0-8F58641473A8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E397A5CB-3632-B4F1-3F7A-344BA3B9988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6A87547F-8E6F-982D-2FC1-275CD38D2086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4">
                <a:extLst>
                  <a:ext uri="{FF2B5EF4-FFF2-40B4-BE49-F238E27FC236}">
                    <a16:creationId xmlns:a16="http://schemas.microsoft.com/office/drawing/2014/main" id="{A7F4820D-53DB-EEE3-15E0-66C988E881C5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3F4C2881-FD50-B678-054E-37E5105832C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81EF6D3-090E-2929-0227-E4EC612F9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5">
                <a:extLst>
                  <a:ext uri="{FF2B5EF4-FFF2-40B4-BE49-F238E27FC236}">
                    <a16:creationId xmlns:a16="http://schemas.microsoft.com/office/drawing/2014/main" id="{5A092564-A708-FAB9-35C2-2251A2A69F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D5269BDE-4418-04F5-F658-76CBFFF24CD3}"/>
              </a:ext>
            </a:extLst>
          </p:cNvPr>
          <p:cNvGrpSpPr/>
          <p:nvPr/>
        </p:nvGrpSpPr>
        <p:grpSpPr>
          <a:xfrm>
            <a:off x="-10968" y="-69042"/>
            <a:ext cx="6919066" cy="10125921"/>
            <a:chOff x="-10968" y="-69042"/>
            <a:chExt cx="6919066" cy="10125921"/>
          </a:xfrm>
        </p:grpSpPr>
        <p:pic>
          <p:nvPicPr>
            <p:cNvPr id="4" name="Picture 3" descr="A person swimming in a pool&#10;&#10;Description automatically generated with low confidence">
              <a:extLst>
                <a:ext uri="{FF2B5EF4-FFF2-40B4-BE49-F238E27FC236}">
                  <a16:creationId xmlns:a16="http://schemas.microsoft.com/office/drawing/2014/main" id="{E593D3C1-93BE-0C64-BBA5-3469E91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9" t="-242" r="13575" b="242"/>
            <a:stretch/>
          </p:blipFill>
          <p:spPr>
            <a:xfrm>
              <a:off x="-6973" y="-69042"/>
              <a:ext cx="6864973" cy="997504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52801" y="6019200"/>
              <a:ext cx="6162098" cy="2357165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67" y="6004705"/>
              <a:ext cx="6162098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Krećite se i budite aktivni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za dobrobit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vlastitog zdravlja</a:t>
              </a:r>
              <a:r>
                <a:rPr lang="en-US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3D8735-95D7-3308-2069-2F9F42B24DC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31B826BE-E13F-B229-3905-C5ECE6C67AA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8F4F1CE9-5996-1817-138A-F3026DF2EAD0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10285E25-6F1A-9BE8-1E85-90DAC66160E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11B9731F-70AA-5818-FE9C-71F3FA57D701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E477790-0718-48F4-1DF3-BCFD5BA0D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C2BCBA2B-8F10-758D-AB70-657D247BDBCA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1" name="Rectangle 4">
                <a:extLst>
                  <a:ext uri="{FF2B5EF4-FFF2-40B4-BE49-F238E27FC236}">
                    <a16:creationId xmlns:a16="http://schemas.microsoft.com/office/drawing/2014/main" id="{CB3F93BE-1665-D88B-4673-53CE0F17BC7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03B15199-6C6D-8E00-2C63-F33216EF3501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4">
                <a:extLst>
                  <a:ext uri="{FF2B5EF4-FFF2-40B4-BE49-F238E27FC236}">
                    <a16:creationId xmlns:a16="http://schemas.microsoft.com/office/drawing/2014/main" id="{124FF3CC-F48D-7BE2-15A6-5FBF05F99AA3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82DBA103-DA5E-CD69-49EE-EC3F9DEF99C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1A0A1F6-07D4-D123-1479-2500DDF6A2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5">
                <a:extLst>
                  <a:ext uri="{FF2B5EF4-FFF2-40B4-BE49-F238E27FC236}">
                    <a16:creationId xmlns:a16="http://schemas.microsoft.com/office/drawing/2014/main" id="{FD5AA51E-A903-943E-738C-B56761BC65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48175A7E-F4FF-CC26-7E4E-F6506274F979}"/>
              </a:ext>
            </a:extLst>
          </p:cNvPr>
          <p:cNvGrpSpPr/>
          <p:nvPr/>
        </p:nvGrpSpPr>
        <p:grpSpPr>
          <a:xfrm>
            <a:off x="-10968" y="-1"/>
            <a:ext cx="6919066" cy="10056880"/>
            <a:chOff x="-10968" y="-1"/>
            <a:chExt cx="6919066" cy="10056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56852-1AC3-5DED-5477-40FF34A3D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6972" y="-1"/>
              <a:ext cx="6857999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22433" y="3001169"/>
              <a:ext cx="5781491" cy="470626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51" y="3138411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Fizička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aktivnost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smanjuje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vjerojatnost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od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nekih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najčešćih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oblika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karcinoma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ujedno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od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nekih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drugih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oboljenja</a:t>
              </a:r>
              <a:endParaRPr lang="en-US" sz="72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BC9A2A-D566-0CF4-41E0-0C2CF897A084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B41F8586-A4F1-3C06-FA45-70E8247A8F8D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BFD6E778-776D-0B0C-A1F9-9C7C2426DF49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0F4065C7-2DBB-9576-98CA-2EC69813DE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60ABE002-79FA-FB6C-3F65-2CC0C1FEFF62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59A2D305-7D56-6A82-10FF-BA927F641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D0F15948-F16C-CA4C-4FF6-2927A2070D71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1" name="Rectangle 4">
                <a:extLst>
                  <a:ext uri="{FF2B5EF4-FFF2-40B4-BE49-F238E27FC236}">
                    <a16:creationId xmlns:a16="http://schemas.microsoft.com/office/drawing/2014/main" id="{28A97AEE-A170-A9BA-379C-AD98940737F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3D73EF18-A0D0-E7E9-4265-D07A477B6BC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4">
                <a:extLst>
                  <a:ext uri="{FF2B5EF4-FFF2-40B4-BE49-F238E27FC236}">
                    <a16:creationId xmlns:a16="http://schemas.microsoft.com/office/drawing/2014/main" id="{3ACF037A-57D4-2AC4-47BF-13DDB9D15D1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021086FF-F7E2-2BEB-1367-277EC7F53AE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17D4130-9ACA-9987-A0CC-BCE4CDD33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5">
                <a:extLst>
                  <a:ext uri="{FF2B5EF4-FFF2-40B4-BE49-F238E27FC236}">
                    <a16:creationId xmlns:a16="http://schemas.microsoft.com/office/drawing/2014/main" id="{2E663C0F-70DA-4CA2-D0DE-D0A21B60B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kupina 25">
            <a:extLst>
              <a:ext uri="{FF2B5EF4-FFF2-40B4-BE49-F238E27FC236}">
                <a16:creationId xmlns:a16="http://schemas.microsoft.com/office/drawing/2014/main" id="{3EC3BF94-BC49-1B0E-8AF1-91BE335B35F6}"/>
              </a:ext>
            </a:extLst>
          </p:cNvPr>
          <p:cNvGrpSpPr/>
          <p:nvPr/>
        </p:nvGrpSpPr>
        <p:grpSpPr>
          <a:xfrm>
            <a:off x="-10968" y="153870"/>
            <a:ext cx="6919066" cy="9903009"/>
            <a:chOff x="-10968" y="153870"/>
            <a:chExt cx="6919066" cy="9903009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DE60EE-5ED1-F0B1-FCB0-AB63AE67E64D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2701A0D3-73D1-2649-9C91-E46D1BEFB2E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DBCDC2C7-1967-5257-A7DD-E04543EF4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7C4581-DA2C-3737-09E1-220BA75C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AD871E66-2F1D-A5B1-C53C-82866AA032C8}"/>
                </a:ext>
              </a:extLst>
            </p:cNvPr>
            <p:cNvSpPr txBox="1"/>
            <p:nvPr/>
          </p:nvSpPr>
          <p:spPr>
            <a:xfrm>
              <a:off x="150659" y="4784714"/>
              <a:ext cx="6586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GB" sz="3200" b="1" dirty="0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8835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C782D889-A85C-7081-70F8-CC6DD2CCBC35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339083D1-351C-CBC2-1DB0-53D3AEB4C55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8C955A2D-B4A7-5F54-5C72-FAC4A0FEF43D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820CAE4-62AB-E3F7-729C-F6492A1FF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570C9FA4-43C1-956D-BAAE-E1C35BFFB08F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2A625AB6-E1D3-683C-7D72-01B039FFA73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21" name="TextBox 23">
                <a:extLst>
                  <a:ext uri="{FF2B5EF4-FFF2-40B4-BE49-F238E27FC236}">
                    <a16:creationId xmlns:a16="http://schemas.microsoft.com/office/drawing/2014/main" id="{4EFDF57D-2D26-8D1C-8A19-7740184C229D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4">
                <a:extLst>
                  <a:ext uri="{FF2B5EF4-FFF2-40B4-BE49-F238E27FC236}">
                    <a16:creationId xmlns:a16="http://schemas.microsoft.com/office/drawing/2014/main" id="{95F31ABC-B3CD-4AFF-B4E1-73EE67BB3F88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A68BBCCC-AE22-4FCF-9C93-7857D64B775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5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DF71013-D576-7931-25AF-0F1288435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5">
                <a:extLst>
                  <a:ext uri="{FF2B5EF4-FFF2-40B4-BE49-F238E27FC236}">
                    <a16:creationId xmlns:a16="http://schemas.microsoft.com/office/drawing/2014/main" id="{F639AD81-0875-66E4-0E62-27EF3FCEA1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E9013BD0-E877-1D29-4C46-B8E18E95B628}"/>
              </a:ext>
            </a:extLst>
          </p:cNvPr>
          <p:cNvGrpSpPr/>
          <p:nvPr/>
        </p:nvGrpSpPr>
        <p:grpSpPr>
          <a:xfrm>
            <a:off x="-10968" y="-1"/>
            <a:ext cx="6919066" cy="10056880"/>
            <a:chOff x="-10968" y="-1"/>
            <a:chExt cx="6919066" cy="10056880"/>
          </a:xfrm>
        </p:grpSpPr>
        <p:pic>
          <p:nvPicPr>
            <p:cNvPr id="7" name="Picture 6" descr="A picture containing indoor, person, hand&#10;&#10;Description automatically generated">
              <a:extLst>
                <a:ext uri="{FF2B5EF4-FFF2-40B4-BE49-F238E27FC236}">
                  <a16:creationId xmlns:a16="http://schemas.microsoft.com/office/drawing/2014/main" id="{26173116-10BC-42EA-94B4-381E43D52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546" b="4565"/>
            <a:stretch/>
          </p:blipFill>
          <p:spPr>
            <a:xfrm>
              <a:off x="-6973" y="-1"/>
              <a:ext cx="6862107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6781" y="3717284"/>
              <a:ext cx="6351473" cy="279003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83" y="4378881"/>
              <a:ext cx="662835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Upitajte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svoje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pacijente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njihovoj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fizičkoj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aktivnosti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 </a:t>
              </a:r>
              <a:endParaRPr lang="en-GB" sz="2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576E54-038E-4A96-773E-1AF0B13A3C9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2AF3968A-B886-F397-C0D0-3C723C0EB256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E85A22F0-4975-70F0-54E2-F40DDA8B3058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757FFE41-ACDF-9C7E-D5ED-F74E5D67244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290D22ED-FC5F-C6B7-08BF-0898A0AF7E93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AADF0664-32B8-954A-232E-92BE62ECE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0457B984-A92A-B842-25BC-51DE5DA28078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1" name="Rectangle 4">
                <a:extLst>
                  <a:ext uri="{FF2B5EF4-FFF2-40B4-BE49-F238E27FC236}">
                    <a16:creationId xmlns:a16="http://schemas.microsoft.com/office/drawing/2014/main" id="{4F6FBE53-8AF6-F043-4A1F-EB376A9547E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23">
                <a:extLst>
                  <a:ext uri="{FF2B5EF4-FFF2-40B4-BE49-F238E27FC236}">
                    <a16:creationId xmlns:a16="http://schemas.microsoft.com/office/drawing/2014/main" id="{8680AFEA-E401-48C5-B36F-0E8A29DBB607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24">
                <a:extLst>
                  <a:ext uri="{FF2B5EF4-FFF2-40B4-BE49-F238E27FC236}">
                    <a16:creationId xmlns:a16="http://schemas.microsoft.com/office/drawing/2014/main" id="{42808A70-ED27-D336-810C-AC8BDE31A23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86CF3212-D050-BE32-0A92-C2D89A86C0E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067E2A4-3DBE-E703-FCE7-EEE74B08D2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25">
                <a:extLst>
                  <a:ext uri="{FF2B5EF4-FFF2-40B4-BE49-F238E27FC236}">
                    <a16:creationId xmlns:a16="http://schemas.microsoft.com/office/drawing/2014/main" id="{5958C09C-EEBE-4E50-4C0A-86FDC2AF73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1F7E1E1-48AA-8ED4-05A2-56D9D257BDEF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990F4-CF31-D198-B6A7-212F2A28BA08}"/>
                </a:ext>
              </a:extLst>
            </p:cNvPr>
            <p:cNvSpPr/>
            <p:nvPr/>
          </p:nvSpPr>
          <p:spPr>
            <a:xfrm>
              <a:off x="4101" y="0"/>
              <a:ext cx="6867277" cy="839698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A460088A-27BE-6717-9A9F-2AB44771E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4101" y="836323"/>
              <a:ext cx="3963106" cy="9077462"/>
            </a:xfrm>
            <a:prstGeom prst="rect">
              <a:avLst/>
            </a:prstGeom>
          </p:spPr>
        </p:pic>
        <p:pic>
          <p:nvPicPr>
            <p:cNvPr id="51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98496CA-8885-1E27-A820-CD8348AC6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7207" y="836323"/>
              <a:ext cx="2904171" cy="907746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23389" y="3040619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237" y="328564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2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Preporučite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najmanje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150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minuta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tjelesne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aktivnosti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tjedno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umjerenog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intenziteta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pacijentima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koji to </a:t>
              </a:r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mogu</a:t>
              </a:r>
              <a:endParaRPr lang="en-US" sz="72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67" y="161655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004" y="161656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E77C26-61F6-1343-E141-E14976B2FE67}"/>
                </a:ext>
              </a:extLst>
            </p:cNvPr>
            <p:cNvSpPr/>
            <p:nvPr/>
          </p:nvSpPr>
          <p:spPr>
            <a:xfrm>
              <a:off x="443275" y="37866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533445" y="383350"/>
              <a:ext cx="1799302" cy="1805224"/>
              <a:chOff x="2529344" y="375565"/>
              <a:chExt cx="1799302" cy="1805224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6182" y="378660"/>
              <a:ext cx="1827452" cy="1828800"/>
            </a:xfrm>
            <a:prstGeom prst="ellipse">
              <a:avLst/>
            </a:prstGeom>
          </p:spPr>
        </p:pic>
        <p:sp>
          <p:nvSpPr>
            <p:cNvPr id="4" name="Rectangle 25">
              <a:extLst>
                <a:ext uri="{FF2B5EF4-FFF2-40B4-BE49-F238E27FC236}">
                  <a16:creationId xmlns:a16="http://schemas.microsoft.com/office/drawing/2014/main" id="{DCFC6CDF-1B3A-22BF-4465-F42405D2E0E5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5EDD3A8E-8F8B-319C-DE8C-621ED6FD8CE6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1957543"/>
              <a:chOff x="2450316" y="375565"/>
              <a:chExt cx="1946763" cy="1957543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36979882-8DFB-F024-B46F-61494998495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15C29F9-B658-36B5-1CD0-F27734108D71}"/>
                  </a:ext>
                </a:extLst>
              </p:cNvPr>
              <p:cNvSpPr txBox="1"/>
              <p:nvPr/>
            </p:nvSpPr>
            <p:spPr>
              <a:xfrm>
                <a:off x="2450316" y="68655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BUDITE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TJELESNO AKTIVNI </a:t>
                </a:r>
                <a:b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U SVAKODNEVNOM </a:t>
                </a:r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ŽIVOTU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OGRANIČITE VRIJEME KOJE PROVODITE SJEDEĆI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D5E4F57-DCF1-96F3-DD36-C08D6F42D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7EFC19DF-D724-1D31-C6DD-453A3F7E5C9C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9C8DB9EF-D6C9-8133-6DD9-235DC75F7C7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3" name="TextBox 23">
                <a:extLst>
                  <a:ext uri="{FF2B5EF4-FFF2-40B4-BE49-F238E27FC236}">
                    <a16:creationId xmlns:a16="http://schemas.microsoft.com/office/drawing/2014/main" id="{E2BE9464-6C06-CD8C-B5CE-E99D04AB64CA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8835E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8835E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8835E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24">
                <a:extLst>
                  <a:ext uri="{FF2B5EF4-FFF2-40B4-BE49-F238E27FC236}">
                    <a16:creationId xmlns:a16="http://schemas.microsoft.com/office/drawing/2014/main" id="{A0C4765E-4206-2805-2A83-D686E27ED44E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6" name="Ovaal 2">
                  <a:extLst>
                    <a:ext uri="{FF2B5EF4-FFF2-40B4-BE49-F238E27FC236}">
                      <a16:creationId xmlns:a16="http://schemas.microsoft.com/office/drawing/2014/main" id="{5290D76C-A2B6-E328-C982-7D627CC07EE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17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C0F051C-9B6C-B3FF-67BF-5257D4055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5" name="Graphic 25">
                <a:extLst>
                  <a:ext uri="{FF2B5EF4-FFF2-40B4-BE49-F238E27FC236}">
                    <a16:creationId xmlns:a16="http://schemas.microsoft.com/office/drawing/2014/main" id="{2A134F1F-5AB8-0139-79C9-12D9E526D4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0D43B3-2E6E-45EF-A304-170B56795A70}"/>
</file>

<file path=customXml/itemProps2.xml><?xml version="1.0" encoding="utf-8"?>
<ds:datastoreItem xmlns:ds="http://schemas.openxmlformats.org/officeDocument/2006/customXml" ds:itemID="{5A278F9F-E5C0-47FC-B211-81D540044BD4}"/>
</file>

<file path=customXml/itemProps3.xml><?xml version="1.0" encoding="utf-8"?>
<ds:datastoreItem xmlns:ds="http://schemas.openxmlformats.org/officeDocument/2006/customXml" ds:itemID="{7518F9C3-2FCB-4DB7-8983-64A1E24F1C5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878</Words>
  <Application>Microsoft Office PowerPoint</Application>
  <PresentationFormat>A4 (210 × 297 mm)</PresentationFormat>
  <Paragraphs>126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</cp:revision>
  <cp:lastPrinted>2021-11-01T10:57:37Z</cp:lastPrinted>
  <dcterms:created xsi:type="dcterms:W3CDTF">2021-10-31T06:37:30Z</dcterms:created>
  <dcterms:modified xsi:type="dcterms:W3CDTF">2022-12-15T01:29:51Z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