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6" r:id="rId2"/>
    <p:sldId id="261" r:id="rId3"/>
    <p:sldId id="262" r:id="rId4"/>
    <p:sldId id="291" r:id="rId5"/>
    <p:sldId id="280" r:id="rId6"/>
    <p:sldId id="288" r:id="rId7"/>
    <p:sldId id="287" r:id="rId8"/>
    <p:sldId id="281" r:id="rId9"/>
    <p:sldId id="284" r:id="rId10"/>
    <p:sldId id="285" r:id="rId11"/>
    <p:sldId id="290" r:id="rId12"/>
    <p:sldId id="279" r:id="rId13"/>
  </p:sldIdLst>
  <p:sldSz cx="6858000" cy="9906000" type="A4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835E"/>
    <a:srgbClr val="C7D3E2"/>
    <a:srgbClr val="C2CFE1"/>
    <a:srgbClr val="AFC1DA"/>
    <a:srgbClr val="DEE0E2"/>
    <a:srgbClr val="D9DCDE"/>
    <a:srgbClr val="ACBED7"/>
    <a:srgbClr val="DBD1C3"/>
    <a:srgbClr val="E77E0D"/>
    <a:srgbClr val="2585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18F010-E6A9-4963-ACA0-A8B00B0592CC}" v="75" dt="2022-12-07T06:00:56.3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98" autoAdjust="0"/>
    <p:restoredTop sz="94660"/>
  </p:normalViewPr>
  <p:slideViewPr>
    <p:cSldViewPr snapToGrid="0">
      <p:cViewPr varScale="1">
        <p:scale>
          <a:sx n="77" d="100"/>
          <a:sy n="77" d="100"/>
        </p:scale>
        <p:origin x="2571" y="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Relationship Id="rId22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a Popelková" userId="4da947f916a43c95" providerId="LiveId" clId="{4118F010-E6A9-4963-ACA0-A8B00B0592CC}"/>
    <pc:docChg chg="undo custSel modSld">
      <pc:chgData name="Michaela Popelková" userId="4da947f916a43c95" providerId="LiveId" clId="{4118F010-E6A9-4963-ACA0-A8B00B0592CC}" dt="2022-12-13T17:07:30.958" v="356" actId="20577"/>
      <pc:docMkLst>
        <pc:docMk/>
      </pc:docMkLst>
      <pc:sldChg chg="addSp delSp modSp mod">
        <pc:chgData name="Michaela Popelková" userId="4da947f916a43c95" providerId="LiveId" clId="{4118F010-E6A9-4963-ACA0-A8B00B0592CC}" dt="2022-12-07T05:59:06.951" v="349" actId="164"/>
        <pc:sldMkLst>
          <pc:docMk/>
          <pc:sldMk cId="112711241" sldId="261"/>
        </pc:sldMkLst>
        <pc:spChg chg="mod topLvl">
          <ac:chgData name="Michaela Popelková" userId="4da947f916a43c95" providerId="LiveId" clId="{4118F010-E6A9-4963-ACA0-A8B00B0592CC}" dt="2022-12-07T05:59:06.951" v="349" actId="164"/>
          <ac:spMkLst>
            <pc:docMk/>
            <pc:sldMk cId="112711241" sldId="261"/>
            <ac:spMk id="2" creationId="{DE322BCE-0271-4C8E-9878-A7CF42C7A47B}"/>
          </ac:spMkLst>
        </pc:spChg>
        <pc:spChg chg="mod">
          <ac:chgData name="Michaela Popelková" userId="4da947f916a43c95" providerId="LiveId" clId="{4118F010-E6A9-4963-ACA0-A8B00B0592CC}" dt="2022-12-07T05:34:49.168" v="174" actId="165"/>
          <ac:spMkLst>
            <pc:docMk/>
            <pc:sldMk cId="112711241" sldId="261"/>
            <ac:spMk id="8" creationId="{8BF27233-71AD-B96C-6770-53A08EA52B87}"/>
          </ac:spMkLst>
        </pc:spChg>
        <pc:spChg chg="mod">
          <ac:chgData name="Michaela Popelková" userId="4da947f916a43c95" providerId="LiveId" clId="{4118F010-E6A9-4963-ACA0-A8B00B0592CC}" dt="2022-12-07T05:34:49.168" v="174" actId="165"/>
          <ac:spMkLst>
            <pc:docMk/>
            <pc:sldMk cId="112711241" sldId="261"/>
            <ac:spMk id="9" creationId="{C2555012-B40C-7234-34A7-E1F2211A9712}"/>
          </ac:spMkLst>
        </pc:spChg>
        <pc:spChg chg="mod">
          <ac:chgData name="Michaela Popelková" userId="4da947f916a43c95" providerId="LiveId" clId="{4118F010-E6A9-4963-ACA0-A8B00B0592CC}" dt="2022-12-07T05:34:49.168" v="174" actId="165"/>
          <ac:spMkLst>
            <pc:docMk/>
            <pc:sldMk cId="112711241" sldId="261"/>
            <ac:spMk id="11" creationId="{7BA484BC-BC7E-4D05-74CC-1EEC85AF34F5}"/>
          </ac:spMkLst>
        </pc:spChg>
        <pc:spChg chg="mod">
          <ac:chgData name="Michaela Popelková" userId="4da947f916a43c95" providerId="LiveId" clId="{4118F010-E6A9-4963-ACA0-A8B00B0592CC}" dt="2022-12-07T05:34:53.797" v="176"/>
          <ac:spMkLst>
            <pc:docMk/>
            <pc:sldMk cId="112711241" sldId="261"/>
            <ac:spMk id="16" creationId="{A3A5436F-F1A6-A9EE-4E84-56CF685B7527}"/>
          </ac:spMkLst>
        </pc:spChg>
        <pc:spChg chg="mod">
          <ac:chgData name="Michaela Popelková" userId="4da947f916a43c95" providerId="LiveId" clId="{4118F010-E6A9-4963-ACA0-A8B00B0592CC}" dt="2022-12-07T05:34:53.797" v="176"/>
          <ac:spMkLst>
            <pc:docMk/>
            <pc:sldMk cId="112711241" sldId="261"/>
            <ac:spMk id="17" creationId="{01D1889F-C78D-FA7E-99F8-6899E35FBDFD}"/>
          </ac:spMkLst>
        </pc:spChg>
        <pc:spChg chg="mod topLvl">
          <ac:chgData name="Michaela Popelková" userId="4da947f916a43c95" providerId="LiveId" clId="{4118F010-E6A9-4963-ACA0-A8B00B0592CC}" dt="2022-12-07T05:59:06.951" v="349" actId="164"/>
          <ac:spMkLst>
            <pc:docMk/>
            <pc:sldMk cId="112711241" sldId="261"/>
            <ac:spMk id="19" creationId="{BF8E8331-1907-4253-9301-20ED1144744E}"/>
          </ac:spMkLst>
        </pc:spChg>
        <pc:spChg chg="mod topLvl">
          <ac:chgData name="Michaela Popelková" userId="4da947f916a43c95" providerId="LiveId" clId="{4118F010-E6A9-4963-ACA0-A8B00B0592CC}" dt="2022-12-07T05:59:06.951" v="349" actId="164"/>
          <ac:spMkLst>
            <pc:docMk/>
            <pc:sldMk cId="112711241" sldId="261"/>
            <ac:spMk id="20" creationId="{37D52375-E0D3-47D4-B1A5-F8E64AD30DE8}"/>
          </ac:spMkLst>
        </pc:spChg>
        <pc:spChg chg="mod">
          <ac:chgData name="Michaela Popelková" userId="4da947f916a43c95" providerId="LiveId" clId="{4118F010-E6A9-4963-ACA0-A8B00B0592CC}" dt="2022-12-07T05:34:53.797" v="176"/>
          <ac:spMkLst>
            <pc:docMk/>
            <pc:sldMk cId="112711241" sldId="261"/>
            <ac:spMk id="24" creationId="{04AB8ED5-0368-F8D5-7AD9-9EF9474311E0}"/>
          </ac:spMkLst>
        </pc:spChg>
        <pc:spChg chg="mod topLvl">
          <ac:chgData name="Michaela Popelková" userId="4da947f916a43c95" providerId="LiveId" clId="{4118F010-E6A9-4963-ACA0-A8B00B0592CC}" dt="2022-12-07T05:59:06.951" v="349" actId="164"/>
          <ac:spMkLst>
            <pc:docMk/>
            <pc:sldMk cId="112711241" sldId="261"/>
            <ac:spMk id="25" creationId="{1390292E-CF4A-4AAE-B8F3-6810A56F228D}"/>
          </ac:spMkLst>
        </pc:spChg>
        <pc:spChg chg="mod">
          <ac:chgData name="Michaela Popelková" userId="4da947f916a43c95" providerId="LiveId" clId="{4118F010-E6A9-4963-ACA0-A8B00B0592CC}" dt="2022-12-07T05:58:59.215" v="348" actId="20577"/>
          <ac:spMkLst>
            <pc:docMk/>
            <pc:sldMk cId="112711241" sldId="261"/>
            <ac:spMk id="26" creationId="{F6A6675E-D2FD-E74A-B550-477B49FA353E}"/>
          </ac:spMkLst>
        </pc:spChg>
        <pc:spChg chg="mod">
          <ac:chgData name="Michaela Popelková" userId="4da947f916a43c95" providerId="LiveId" clId="{4118F010-E6A9-4963-ACA0-A8B00B0592CC}" dt="2022-12-07T05:34:53.797" v="176"/>
          <ac:spMkLst>
            <pc:docMk/>
            <pc:sldMk cId="112711241" sldId="261"/>
            <ac:spMk id="28" creationId="{1E5765B5-4E0F-120A-0107-62BF4776BADC}"/>
          </ac:spMkLst>
        </pc:spChg>
        <pc:spChg chg="add del mod">
          <ac:chgData name="Michaela Popelková" userId="4da947f916a43c95" providerId="LiveId" clId="{4118F010-E6A9-4963-ACA0-A8B00B0592CC}" dt="2022-12-07T05:35:18.766" v="178" actId="478"/>
          <ac:spMkLst>
            <pc:docMk/>
            <pc:sldMk cId="112711241" sldId="261"/>
            <ac:spMk id="30" creationId="{2E4C040E-4ED7-7CD5-016C-17B7ACCDA8BA}"/>
          </ac:spMkLst>
        </pc:spChg>
        <pc:spChg chg="add mod">
          <ac:chgData name="Michaela Popelková" userId="4da947f916a43c95" providerId="LiveId" clId="{4118F010-E6A9-4963-ACA0-A8B00B0592CC}" dt="2022-12-07T05:59:06.951" v="349" actId="164"/>
          <ac:spMkLst>
            <pc:docMk/>
            <pc:sldMk cId="112711241" sldId="261"/>
            <ac:spMk id="31" creationId="{5554394A-B76F-AA56-3DA2-34137CFCD4AE}"/>
          </ac:spMkLst>
        </pc:spChg>
        <pc:spChg chg="mod">
          <ac:chgData name="Michaela Popelková" userId="4da947f916a43c95" providerId="LiveId" clId="{4118F010-E6A9-4963-ACA0-A8B00B0592CC}" dt="2022-12-07T05:34:49.168" v="174" actId="165"/>
          <ac:spMkLst>
            <pc:docMk/>
            <pc:sldMk cId="112711241" sldId="261"/>
            <ac:spMk id="37" creationId="{EEEFC142-5FB3-E665-E92B-B4866FE230BF}"/>
          </ac:spMkLst>
        </pc:spChg>
        <pc:spChg chg="del">
          <ac:chgData name="Michaela Popelková" userId="4da947f916a43c95" providerId="LiveId" clId="{4118F010-E6A9-4963-ACA0-A8B00B0592CC}" dt="2022-12-07T05:34:32.475" v="172" actId="478"/>
          <ac:spMkLst>
            <pc:docMk/>
            <pc:sldMk cId="112711241" sldId="261"/>
            <ac:spMk id="38" creationId="{2C14033F-5EC7-2082-27B2-719CB3BBD700}"/>
          </ac:spMkLst>
        </pc:spChg>
        <pc:spChg chg="mod topLvl">
          <ac:chgData name="Michaela Popelková" userId="4da947f916a43c95" providerId="LiveId" clId="{4118F010-E6A9-4963-ACA0-A8B00B0592CC}" dt="2022-12-07T05:59:06.951" v="349" actId="164"/>
          <ac:spMkLst>
            <pc:docMk/>
            <pc:sldMk cId="112711241" sldId="261"/>
            <ac:spMk id="48" creationId="{A70CAE8A-5392-A607-5054-D0077DDE6318}"/>
          </ac:spMkLst>
        </pc:spChg>
        <pc:spChg chg="del mod topLvl">
          <ac:chgData name="Michaela Popelková" userId="4da947f916a43c95" providerId="LiveId" clId="{4118F010-E6A9-4963-ACA0-A8B00B0592CC}" dt="2022-12-07T05:35:23.785" v="179" actId="478"/>
          <ac:spMkLst>
            <pc:docMk/>
            <pc:sldMk cId="112711241" sldId="261"/>
            <ac:spMk id="49" creationId="{8796E468-530A-FFE7-ACDA-15C6BE714EA8}"/>
          </ac:spMkLst>
        </pc:spChg>
        <pc:grpChg chg="del mod topLvl">
          <ac:chgData name="Michaela Popelková" userId="4da947f916a43c95" providerId="LiveId" clId="{4118F010-E6A9-4963-ACA0-A8B00B0592CC}" dt="2022-12-07T05:34:52.915" v="175" actId="478"/>
          <ac:grpSpMkLst>
            <pc:docMk/>
            <pc:sldMk cId="112711241" sldId="261"/>
            <ac:grpSpMk id="4" creationId="{CB238220-B12D-A80C-D8CE-826393E02506}"/>
          </ac:grpSpMkLst>
        </pc:grpChg>
        <pc:grpChg chg="mod">
          <ac:chgData name="Michaela Popelková" userId="4da947f916a43c95" providerId="LiveId" clId="{4118F010-E6A9-4963-ACA0-A8B00B0592CC}" dt="2022-12-07T05:34:49.168" v="174" actId="165"/>
          <ac:grpSpMkLst>
            <pc:docMk/>
            <pc:sldMk cId="112711241" sldId="261"/>
            <ac:grpSpMk id="6" creationId="{89D6DCC8-EB9B-F07B-5E9D-9E7E837E149C}"/>
          </ac:grpSpMkLst>
        </pc:grpChg>
        <pc:grpChg chg="mod">
          <ac:chgData name="Michaela Popelková" userId="4da947f916a43c95" providerId="LiveId" clId="{4118F010-E6A9-4963-ACA0-A8B00B0592CC}" dt="2022-12-07T05:34:49.168" v="174" actId="165"/>
          <ac:grpSpMkLst>
            <pc:docMk/>
            <pc:sldMk cId="112711241" sldId="261"/>
            <ac:grpSpMk id="10" creationId="{14538384-B654-222A-196F-B6D815369F96}"/>
          </ac:grpSpMkLst>
        </pc:grpChg>
        <pc:grpChg chg="del mod topLvl">
          <ac:chgData name="Michaela Popelková" userId="4da947f916a43c95" providerId="LiveId" clId="{4118F010-E6A9-4963-ACA0-A8B00B0592CC}" dt="2022-12-07T05:34:49.168" v="174" actId="165"/>
          <ac:grpSpMkLst>
            <pc:docMk/>
            <pc:sldMk cId="112711241" sldId="261"/>
            <ac:grpSpMk id="13" creationId="{5C05DCB7-F192-5D9D-98D2-28C747BBAC91}"/>
          </ac:grpSpMkLst>
        </pc:grpChg>
        <pc:grpChg chg="del">
          <ac:chgData name="Michaela Popelková" userId="4da947f916a43c95" providerId="LiveId" clId="{4118F010-E6A9-4963-ACA0-A8B00B0592CC}" dt="2022-12-07T05:34:42.462" v="173" actId="165"/>
          <ac:grpSpMkLst>
            <pc:docMk/>
            <pc:sldMk cId="112711241" sldId="261"/>
            <ac:grpSpMk id="14" creationId="{F139CCF1-B2CC-6750-1897-0ABBF54B9D05}"/>
          </ac:grpSpMkLst>
        </pc:grpChg>
        <pc:grpChg chg="add mod">
          <ac:chgData name="Michaela Popelková" userId="4da947f916a43c95" providerId="LiveId" clId="{4118F010-E6A9-4963-ACA0-A8B00B0592CC}" dt="2022-12-07T05:59:06.951" v="349" actId="164"/>
          <ac:grpSpMkLst>
            <pc:docMk/>
            <pc:sldMk cId="112711241" sldId="261"/>
            <ac:grpSpMk id="15" creationId="{F329F4B0-E1F7-49A8-BACA-0B8C832DB196}"/>
          </ac:grpSpMkLst>
        </pc:grpChg>
        <pc:grpChg chg="add mod">
          <ac:chgData name="Michaela Popelková" userId="4da947f916a43c95" providerId="LiveId" clId="{4118F010-E6A9-4963-ACA0-A8B00B0592CC}" dt="2022-12-07T05:59:06.951" v="349" actId="164"/>
          <ac:grpSpMkLst>
            <pc:docMk/>
            <pc:sldMk cId="112711241" sldId="261"/>
            <ac:grpSpMk id="21" creationId="{BDC267BA-D9D2-0C4B-59BE-CCFBC7C49219}"/>
          </ac:grpSpMkLst>
        </pc:grpChg>
        <pc:grpChg chg="mod">
          <ac:chgData name="Michaela Popelková" userId="4da947f916a43c95" providerId="LiveId" clId="{4118F010-E6A9-4963-ACA0-A8B00B0592CC}" dt="2022-12-07T05:34:53.797" v="176"/>
          <ac:grpSpMkLst>
            <pc:docMk/>
            <pc:sldMk cId="112711241" sldId="261"/>
            <ac:grpSpMk id="22" creationId="{3B6E4355-CAC4-FB42-FB91-EE7FD4009C50}"/>
          </ac:grpSpMkLst>
        </pc:grpChg>
        <pc:grpChg chg="mod">
          <ac:chgData name="Michaela Popelková" userId="4da947f916a43c95" providerId="LiveId" clId="{4118F010-E6A9-4963-ACA0-A8B00B0592CC}" dt="2022-12-07T05:34:53.797" v="176"/>
          <ac:grpSpMkLst>
            <pc:docMk/>
            <pc:sldMk cId="112711241" sldId="261"/>
            <ac:grpSpMk id="27" creationId="{D6D85A98-4CCC-E164-CD87-D1348DAEAA2F}"/>
          </ac:grpSpMkLst>
        </pc:grpChg>
        <pc:grpChg chg="add mod">
          <ac:chgData name="Michaela Popelková" userId="4da947f916a43c95" providerId="LiveId" clId="{4118F010-E6A9-4963-ACA0-A8B00B0592CC}" dt="2022-12-07T05:59:06.951" v="349" actId="164"/>
          <ac:grpSpMkLst>
            <pc:docMk/>
            <pc:sldMk cId="112711241" sldId="261"/>
            <ac:grpSpMk id="32" creationId="{C1BC40ED-6C8F-AC4A-68FD-A31D374F6117}"/>
          </ac:grpSpMkLst>
        </pc:grpChg>
        <pc:grpChg chg="mod topLvl">
          <ac:chgData name="Michaela Popelková" userId="4da947f916a43c95" providerId="LiveId" clId="{4118F010-E6A9-4963-ACA0-A8B00B0592CC}" dt="2022-12-07T05:59:06.951" v="349" actId="164"/>
          <ac:grpSpMkLst>
            <pc:docMk/>
            <pc:sldMk cId="112711241" sldId="261"/>
            <ac:grpSpMk id="36" creationId="{F0947706-95E8-573A-850B-E54CAB0CEE7F}"/>
          </ac:grpSpMkLst>
        </pc:grpChg>
        <pc:grpChg chg="del mod topLvl">
          <ac:chgData name="Michaela Popelková" userId="4da947f916a43c95" providerId="LiveId" clId="{4118F010-E6A9-4963-ACA0-A8B00B0592CC}" dt="2022-12-07T05:35:23.785" v="179" actId="478"/>
          <ac:grpSpMkLst>
            <pc:docMk/>
            <pc:sldMk cId="112711241" sldId="261"/>
            <ac:grpSpMk id="47" creationId="{E16EAC16-08BE-E1B4-6D9F-EBD92D8E3CD9}"/>
          </ac:grpSpMkLst>
        </pc:grpChg>
        <pc:picChg chg="mod topLvl">
          <ac:chgData name="Michaela Popelková" userId="4da947f916a43c95" providerId="LiveId" clId="{4118F010-E6A9-4963-ACA0-A8B00B0592CC}" dt="2022-12-07T05:59:06.951" v="349" actId="164"/>
          <ac:picMkLst>
            <pc:docMk/>
            <pc:sldMk cId="112711241" sldId="261"/>
            <ac:picMk id="3" creationId="{2D10A1FA-EF4C-CDAB-7F67-67F64084B36C}"/>
          </ac:picMkLst>
        </pc:picChg>
        <pc:picChg chg="mod topLvl">
          <ac:chgData name="Michaela Popelková" userId="4da947f916a43c95" providerId="LiveId" clId="{4118F010-E6A9-4963-ACA0-A8B00B0592CC}" dt="2022-12-07T05:59:06.951" v="349" actId="164"/>
          <ac:picMkLst>
            <pc:docMk/>
            <pc:sldMk cId="112711241" sldId="261"/>
            <ac:picMk id="5" creationId="{9C24DA46-EF75-982B-21A1-E611F7E677F4}"/>
          </ac:picMkLst>
        </pc:picChg>
        <pc:picChg chg="mod">
          <ac:chgData name="Michaela Popelková" userId="4da947f916a43c95" providerId="LiveId" clId="{4118F010-E6A9-4963-ACA0-A8B00B0592CC}" dt="2022-12-07T05:34:49.168" v="174" actId="165"/>
          <ac:picMkLst>
            <pc:docMk/>
            <pc:sldMk cId="112711241" sldId="261"/>
            <ac:picMk id="7" creationId="{4DFC40AF-36A9-B5EE-5B9C-1B0ADD6C4FEB}"/>
          </ac:picMkLst>
        </pc:picChg>
        <pc:picChg chg="mod">
          <ac:chgData name="Michaela Popelková" userId="4da947f916a43c95" providerId="LiveId" clId="{4118F010-E6A9-4963-ACA0-A8B00B0592CC}" dt="2022-12-07T05:34:49.168" v="174" actId="165"/>
          <ac:picMkLst>
            <pc:docMk/>
            <pc:sldMk cId="112711241" sldId="261"/>
            <ac:picMk id="12" creationId="{96621F31-9B2F-EE5E-935B-B924FA9507A0}"/>
          </ac:picMkLst>
        </pc:picChg>
        <pc:picChg chg="mod">
          <ac:chgData name="Michaela Popelková" userId="4da947f916a43c95" providerId="LiveId" clId="{4118F010-E6A9-4963-ACA0-A8B00B0592CC}" dt="2022-12-07T05:34:53.797" v="176"/>
          <ac:picMkLst>
            <pc:docMk/>
            <pc:sldMk cId="112711241" sldId="261"/>
            <ac:picMk id="18" creationId="{F0488259-85C9-CA79-34EF-CBEA6B3AEF94}"/>
          </ac:picMkLst>
        </pc:picChg>
        <pc:picChg chg="mod">
          <ac:chgData name="Michaela Popelková" userId="4da947f916a43c95" providerId="LiveId" clId="{4118F010-E6A9-4963-ACA0-A8B00B0592CC}" dt="2022-12-07T05:34:53.797" v="176"/>
          <ac:picMkLst>
            <pc:docMk/>
            <pc:sldMk cId="112711241" sldId="261"/>
            <ac:picMk id="23" creationId="{400F189C-160C-51A9-03BA-BD534A3C0DF3}"/>
          </ac:picMkLst>
        </pc:picChg>
        <pc:picChg chg="mod">
          <ac:chgData name="Michaela Popelková" userId="4da947f916a43c95" providerId="LiveId" clId="{4118F010-E6A9-4963-ACA0-A8B00B0592CC}" dt="2022-12-07T05:34:53.797" v="176"/>
          <ac:picMkLst>
            <pc:docMk/>
            <pc:sldMk cId="112711241" sldId="261"/>
            <ac:picMk id="29" creationId="{2A577B82-199C-1BBD-9C97-2E5475601A53}"/>
          </ac:picMkLst>
        </pc:picChg>
        <pc:picChg chg="mod">
          <ac:chgData name="Michaela Popelková" userId="4da947f916a43c95" providerId="LiveId" clId="{4118F010-E6A9-4963-ACA0-A8B00B0592CC}" dt="2022-12-07T05:34:49.168" v="174" actId="165"/>
          <ac:picMkLst>
            <pc:docMk/>
            <pc:sldMk cId="112711241" sldId="261"/>
            <ac:picMk id="56" creationId="{EE998199-28FB-9201-F44A-532D69C892E7}"/>
          </ac:picMkLst>
        </pc:picChg>
      </pc:sldChg>
      <pc:sldChg chg="addSp delSp modSp mod">
        <pc:chgData name="Michaela Popelková" userId="4da947f916a43c95" providerId="LiveId" clId="{4118F010-E6A9-4963-ACA0-A8B00B0592CC}" dt="2022-12-07T05:58:49.640" v="346" actId="164"/>
        <pc:sldMkLst>
          <pc:docMk/>
          <pc:sldMk cId="4285297667" sldId="262"/>
        </pc:sldMkLst>
        <pc:spChg chg="mod topLvl">
          <ac:chgData name="Michaela Popelková" userId="4da947f916a43c95" providerId="LiveId" clId="{4118F010-E6A9-4963-ACA0-A8B00B0592CC}" dt="2022-12-07T05:58:49.640" v="346" actId="164"/>
          <ac:spMkLst>
            <pc:docMk/>
            <pc:sldMk cId="4285297667" sldId="262"/>
            <ac:spMk id="2" creationId="{DE322BCE-0271-4C8E-9878-A7CF42C7A47B}"/>
          </ac:spMkLst>
        </pc:spChg>
        <pc:spChg chg="mod">
          <ac:chgData name="Michaela Popelková" userId="4da947f916a43c95" providerId="LiveId" clId="{4118F010-E6A9-4963-ACA0-A8B00B0592CC}" dt="2022-12-07T05:36:24.286" v="187"/>
          <ac:spMkLst>
            <pc:docMk/>
            <pc:sldMk cId="4285297667" sldId="262"/>
            <ac:spMk id="5" creationId="{7981DB1C-5A13-7769-C279-AEC1AAB90E5B}"/>
          </ac:spMkLst>
        </pc:spChg>
        <pc:spChg chg="mod">
          <ac:chgData name="Michaela Popelková" userId="4da947f916a43c95" providerId="LiveId" clId="{4118F010-E6A9-4963-ACA0-A8B00B0592CC}" dt="2022-12-07T05:36:24.286" v="187"/>
          <ac:spMkLst>
            <pc:docMk/>
            <pc:sldMk cId="4285297667" sldId="262"/>
            <ac:spMk id="6" creationId="{FE87640C-A11C-FE76-ED31-8BA0F0BF2563}"/>
          </ac:spMkLst>
        </pc:spChg>
        <pc:spChg chg="mod">
          <ac:chgData name="Michaela Popelková" userId="4da947f916a43c95" providerId="LiveId" clId="{4118F010-E6A9-4963-ACA0-A8B00B0592CC}" dt="2022-12-07T05:36:24.286" v="187"/>
          <ac:spMkLst>
            <pc:docMk/>
            <pc:sldMk cId="4285297667" sldId="262"/>
            <ac:spMk id="11" creationId="{3F727F8C-B797-131E-BA06-ABF68D0A8E8C}"/>
          </ac:spMkLst>
        </pc:spChg>
        <pc:spChg chg="mod">
          <ac:chgData name="Michaela Popelková" userId="4da947f916a43c95" providerId="LiveId" clId="{4118F010-E6A9-4963-ACA0-A8B00B0592CC}" dt="2022-12-07T05:58:43.225" v="345" actId="20577"/>
          <ac:spMkLst>
            <pc:docMk/>
            <pc:sldMk cId="4285297667" sldId="262"/>
            <ac:spMk id="12" creationId="{9048D390-88F6-548C-DE4B-B22EBAD9C5C0}"/>
          </ac:spMkLst>
        </pc:spChg>
        <pc:spChg chg="mod topLvl">
          <ac:chgData name="Michaela Popelková" userId="4da947f916a43c95" providerId="LiveId" clId="{4118F010-E6A9-4963-ACA0-A8B00B0592CC}" dt="2022-12-07T05:58:49.640" v="346" actId="164"/>
          <ac:spMkLst>
            <pc:docMk/>
            <pc:sldMk cId="4285297667" sldId="262"/>
            <ac:spMk id="15" creationId="{349257BC-B117-C7FB-1B98-93F8F6DAB56E}"/>
          </ac:spMkLst>
        </pc:spChg>
        <pc:spChg chg="mod topLvl">
          <ac:chgData name="Michaela Popelková" userId="4da947f916a43c95" providerId="LiveId" clId="{4118F010-E6A9-4963-ACA0-A8B00B0592CC}" dt="2022-12-07T05:58:49.640" v="346" actId="164"/>
          <ac:spMkLst>
            <pc:docMk/>
            <pc:sldMk cId="4285297667" sldId="262"/>
            <ac:spMk id="16" creationId="{D0FA596A-E130-7D4B-3523-E688605C6699}"/>
          </ac:spMkLst>
        </pc:spChg>
        <pc:spChg chg="mod">
          <ac:chgData name="Michaela Popelková" userId="4da947f916a43c95" providerId="LiveId" clId="{4118F010-E6A9-4963-ACA0-A8B00B0592CC}" dt="2022-12-07T05:36:24.286" v="187"/>
          <ac:spMkLst>
            <pc:docMk/>
            <pc:sldMk cId="4285297667" sldId="262"/>
            <ac:spMk id="20" creationId="{9EEC4FC0-C1C3-0D9B-1C46-571C57648CB9}"/>
          </ac:spMkLst>
        </pc:spChg>
        <pc:spChg chg="add mod">
          <ac:chgData name="Michaela Popelková" userId="4da947f916a43c95" providerId="LiveId" clId="{4118F010-E6A9-4963-ACA0-A8B00B0592CC}" dt="2022-12-07T05:58:49.640" v="346" actId="164"/>
          <ac:spMkLst>
            <pc:docMk/>
            <pc:sldMk cId="4285297667" sldId="262"/>
            <ac:spMk id="22" creationId="{ABFFB72C-8025-6DD6-C9E2-E0BEC8C8BE62}"/>
          </ac:spMkLst>
        </pc:spChg>
        <pc:spChg chg="mod topLvl">
          <ac:chgData name="Michaela Popelková" userId="4da947f916a43c95" providerId="LiveId" clId="{4118F010-E6A9-4963-ACA0-A8B00B0592CC}" dt="2022-12-07T05:58:49.640" v="346" actId="164"/>
          <ac:spMkLst>
            <pc:docMk/>
            <pc:sldMk cId="4285297667" sldId="262"/>
            <ac:spMk id="25" creationId="{1390292E-CF4A-4AAE-B8F3-6810A56F228D}"/>
          </ac:spMkLst>
        </pc:spChg>
        <pc:spChg chg="mod">
          <ac:chgData name="Michaela Popelková" userId="4da947f916a43c95" providerId="LiveId" clId="{4118F010-E6A9-4963-ACA0-A8B00B0592CC}" dt="2022-12-07T05:36:12.228" v="183" actId="165"/>
          <ac:spMkLst>
            <pc:docMk/>
            <pc:sldMk cId="4285297667" sldId="262"/>
            <ac:spMk id="31" creationId="{B4FFDB6E-0E31-E22C-F0FB-DC6B2BE71360}"/>
          </ac:spMkLst>
        </pc:spChg>
        <pc:spChg chg="mod">
          <ac:chgData name="Michaela Popelková" userId="4da947f916a43c95" providerId="LiveId" clId="{4118F010-E6A9-4963-ACA0-A8B00B0592CC}" dt="2022-12-07T05:36:12.228" v="183" actId="165"/>
          <ac:spMkLst>
            <pc:docMk/>
            <pc:sldMk cId="4285297667" sldId="262"/>
            <ac:spMk id="32" creationId="{064837C7-5FDF-4176-BAF1-BF0130CB1F1F}"/>
          </ac:spMkLst>
        </pc:spChg>
        <pc:spChg chg="mod">
          <ac:chgData name="Michaela Popelková" userId="4da947f916a43c95" providerId="LiveId" clId="{4118F010-E6A9-4963-ACA0-A8B00B0592CC}" dt="2022-12-07T05:36:12.228" v="183" actId="165"/>
          <ac:spMkLst>
            <pc:docMk/>
            <pc:sldMk cId="4285297667" sldId="262"/>
            <ac:spMk id="54" creationId="{7C261497-0BB2-D92C-085D-1D51A5FEC82B}"/>
          </ac:spMkLst>
        </pc:spChg>
        <pc:spChg chg="mod">
          <ac:chgData name="Michaela Popelková" userId="4da947f916a43c95" providerId="LiveId" clId="{4118F010-E6A9-4963-ACA0-A8B00B0592CC}" dt="2022-12-07T05:36:12.228" v="183" actId="165"/>
          <ac:spMkLst>
            <pc:docMk/>
            <pc:sldMk cId="4285297667" sldId="262"/>
            <ac:spMk id="56" creationId="{E96642B6-3064-D3C1-B76A-BBE6AE8494E4}"/>
          </ac:spMkLst>
        </pc:spChg>
        <pc:spChg chg="del mod">
          <ac:chgData name="Michaela Popelková" userId="4da947f916a43c95" providerId="LiveId" clId="{4118F010-E6A9-4963-ACA0-A8B00B0592CC}" dt="2022-12-07T05:36:21.116" v="185" actId="478"/>
          <ac:spMkLst>
            <pc:docMk/>
            <pc:sldMk cId="4285297667" sldId="262"/>
            <ac:spMk id="57" creationId="{20D81AFC-ABFB-3118-42D0-9ACE22D6C7DA}"/>
          </ac:spMkLst>
        </pc:spChg>
        <pc:spChg chg="mod topLvl">
          <ac:chgData name="Michaela Popelková" userId="4da947f916a43c95" providerId="LiveId" clId="{4118F010-E6A9-4963-ACA0-A8B00B0592CC}" dt="2022-12-07T05:58:49.640" v="346" actId="164"/>
          <ac:spMkLst>
            <pc:docMk/>
            <pc:sldMk cId="4285297667" sldId="262"/>
            <ac:spMk id="59" creationId="{9F9D068C-292D-25BD-3B16-DCC69CD403FB}"/>
          </ac:spMkLst>
        </pc:spChg>
        <pc:spChg chg="del mod topLvl">
          <ac:chgData name="Michaela Popelková" userId="4da947f916a43c95" providerId="LiveId" clId="{4118F010-E6A9-4963-ACA0-A8B00B0592CC}" dt="2022-12-07T05:36:17.676" v="184" actId="478"/>
          <ac:spMkLst>
            <pc:docMk/>
            <pc:sldMk cId="4285297667" sldId="262"/>
            <ac:spMk id="60" creationId="{91DB55D1-0566-CEAF-940E-4B25C02BFFED}"/>
          </ac:spMkLst>
        </pc:spChg>
        <pc:grpChg chg="del">
          <ac:chgData name="Michaela Popelková" userId="4da947f916a43c95" providerId="LiveId" clId="{4118F010-E6A9-4963-ACA0-A8B00B0592CC}" dt="2022-12-07T05:36:06.035" v="182" actId="165"/>
          <ac:grpSpMkLst>
            <pc:docMk/>
            <pc:sldMk cId="4285297667" sldId="262"/>
            <ac:grpSpMk id="3" creationId="{1B1360A1-5FDC-0496-76F2-75FDEF21CE04}"/>
          </ac:grpSpMkLst>
        </pc:grpChg>
        <pc:grpChg chg="add mod">
          <ac:chgData name="Michaela Popelková" userId="4da947f916a43c95" providerId="LiveId" clId="{4118F010-E6A9-4963-ACA0-A8B00B0592CC}" dt="2022-12-07T05:58:49.640" v="346" actId="164"/>
          <ac:grpSpMkLst>
            <pc:docMk/>
            <pc:sldMk cId="4285297667" sldId="262"/>
            <ac:grpSpMk id="4" creationId="{5B2BA4B1-DFDD-D5AD-031E-5486630E6685}"/>
          </ac:grpSpMkLst>
        </pc:grpChg>
        <pc:grpChg chg="add mod">
          <ac:chgData name="Michaela Popelková" userId="4da947f916a43c95" providerId="LiveId" clId="{4118F010-E6A9-4963-ACA0-A8B00B0592CC}" dt="2022-12-07T05:58:49.640" v="346" actId="164"/>
          <ac:grpSpMkLst>
            <pc:docMk/>
            <pc:sldMk cId="4285297667" sldId="262"/>
            <ac:grpSpMk id="8" creationId="{AF4CC790-EB1F-1EAA-A4DA-3694EE9DB729}"/>
          </ac:grpSpMkLst>
        </pc:grpChg>
        <pc:grpChg chg="mod">
          <ac:chgData name="Michaela Popelková" userId="4da947f916a43c95" providerId="LiveId" clId="{4118F010-E6A9-4963-ACA0-A8B00B0592CC}" dt="2022-12-07T05:36:24.286" v="187"/>
          <ac:grpSpMkLst>
            <pc:docMk/>
            <pc:sldMk cId="4285297667" sldId="262"/>
            <ac:grpSpMk id="9" creationId="{4FED1E0A-0C44-E1C0-A8F5-D682ED6180BE}"/>
          </ac:grpSpMkLst>
        </pc:grpChg>
        <pc:grpChg chg="del mod topLvl">
          <ac:chgData name="Michaela Popelková" userId="4da947f916a43c95" providerId="LiveId" clId="{4118F010-E6A9-4963-ACA0-A8B00B0592CC}" dt="2022-12-07T05:36:12.228" v="183" actId="165"/>
          <ac:grpSpMkLst>
            <pc:docMk/>
            <pc:sldMk cId="4285297667" sldId="262"/>
            <ac:grpSpMk id="14" creationId="{9AFAB96E-2391-9B3D-02BE-1013BB3538E7}"/>
          </ac:grpSpMkLst>
        </pc:grpChg>
        <pc:grpChg chg="del mod topLvl">
          <ac:chgData name="Michaela Popelková" userId="4da947f916a43c95" providerId="LiveId" clId="{4118F010-E6A9-4963-ACA0-A8B00B0592CC}" dt="2022-12-07T05:36:17.676" v="184" actId="478"/>
          <ac:grpSpMkLst>
            <pc:docMk/>
            <pc:sldMk cId="4285297667" sldId="262"/>
            <ac:grpSpMk id="17" creationId="{7A29E3CB-1ABD-6D20-E20F-D9D65A8052FA}"/>
          </ac:grpSpMkLst>
        </pc:grpChg>
        <pc:grpChg chg="mod topLvl">
          <ac:chgData name="Michaela Popelková" userId="4da947f916a43c95" providerId="LiveId" clId="{4118F010-E6A9-4963-ACA0-A8B00B0592CC}" dt="2022-12-07T05:58:49.640" v="346" actId="164"/>
          <ac:grpSpMkLst>
            <pc:docMk/>
            <pc:sldMk cId="4285297667" sldId="262"/>
            <ac:grpSpMk id="18" creationId="{DC21C7D3-04DE-46A1-06F2-47A7BC2AAA9C}"/>
          </ac:grpSpMkLst>
        </pc:grpChg>
        <pc:grpChg chg="mod">
          <ac:chgData name="Michaela Popelková" userId="4da947f916a43c95" providerId="LiveId" clId="{4118F010-E6A9-4963-ACA0-A8B00B0592CC}" dt="2022-12-07T05:36:24.286" v="187"/>
          <ac:grpSpMkLst>
            <pc:docMk/>
            <pc:sldMk cId="4285297667" sldId="262"/>
            <ac:grpSpMk id="19" creationId="{E608855B-598F-9416-3A3A-1558AF21D736}"/>
          </ac:grpSpMkLst>
        </pc:grpChg>
        <pc:grpChg chg="add mod">
          <ac:chgData name="Michaela Popelková" userId="4da947f916a43c95" providerId="LiveId" clId="{4118F010-E6A9-4963-ACA0-A8B00B0592CC}" dt="2022-12-07T05:58:49.640" v="346" actId="164"/>
          <ac:grpSpMkLst>
            <pc:docMk/>
            <pc:sldMk cId="4285297667" sldId="262"/>
            <ac:grpSpMk id="23" creationId="{64A2C080-5ED0-D071-92F8-9477E2019F3B}"/>
          </ac:grpSpMkLst>
        </pc:grpChg>
        <pc:grpChg chg="del mod topLvl">
          <ac:chgData name="Michaela Popelková" userId="4da947f916a43c95" providerId="LiveId" clId="{4118F010-E6A9-4963-ACA0-A8B00B0592CC}" dt="2022-12-07T05:36:23.556" v="186" actId="478"/>
          <ac:grpSpMkLst>
            <pc:docMk/>
            <pc:sldMk cId="4285297667" sldId="262"/>
            <ac:grpSpMk id="26" creationId="{DA9045DD-7020-7BC4-6FA4-8138BAEA668C}"/>
          </ac:grpSpMkLst>
        </pc:grpChg>
        <pc:grpChg chg="mod">
          <ac:chgData name="Michaela Popelková" userId="4da947f916a43c95" providerId="LiveId" clId="{4118F010-E6A9-4963-ACA0-A8B00B0592CC}" dt="2022-12-07T05:36:12.228" v="183" actId="165"/>
          <ac:grpSpMkLst>
            <pc:docMk/>
            <pc:sldMk cId="4285297667" sldId="262"/>
            <ac:grpSpMk id="27" creationId="{E993CCA5-54B1-B7E9-8696-A1861D2CCA42}"/>
          </ac:grpSpMkLst>
        </pc:grpChg>
        <pc:grpChg chg="mod">
          <ac:chgData name="Michaela Popelková" userId="4da947f916a43c95" providerId="LiveId" clId="{4118F010-E6A9-4963-ACA0-A8B00B0592CC}" dt="2022-12-07T05:36:12.228" v="183" actId="165"/>
          <ac:grpSpMkLst>
            <pc:docMk/>
            <pc:sldMk cId="4285297667" sldId="262"/>
            <ac:grpSpMk id="33" creationId="{7DCBE5CA-3DCA-BB69-69D6-BA641D39EA0C}"/>
          </ac:grpSpMkLst>
        </pc:grpChg>
        <pc:picChg chg="mod">
          <ac:chgData name="Michaela Popelková" userId="4da947f916a43c95" providerId="LiveId" clId="{4118F010-E6A9-4963-ACA0-A8B00B0592CC}" dt="2022-12-07T05:36:24.286" v="187"/>
          <ac:picMkLst>
            <pc:docMk/>
            <pc:sldMk cId="4285297667" sldId="262"/>
            <ac:picMk id="7" creationId="{B5E96086-0250-3094-DE5B-535AC7F3FEA9}"/>
          </ac:picMkLst>
        </pc:picChg>
        <pc:picChg chg="mod">
          <ac:chgData name="Michaela Popelková" userId="4da947f916a43c95" providerId="LiveId" clId="{4118F010-E6A9-4963-ACA0-A8B00B0592CC}" dt="2022-12-07T05:36:24.286" v="187"/>
          <ac:picMkLst>
            <pc:docMk/>
            <pc:sldMk cId="4285297667" sldId="262"/>
            <ac:picMk id="10" creationId="{A0EC6B15-24BA-DE6B-C937-CEB7EC78CE26}"/>
          </ac:picMkLst>
        </pc:picChg>
        <pc:picChg chg="mod topLvl">
          <ac:chgData name="Michaela Popelková" userId="4da947f916a43c95" providerId="LiveId" clId="{4118F010-E6A9-4963-ACA0-A8B00B0592CC}" dt="2022-12-07T05:58:49.640" v="346" actId="164"/>
          <ac:picMkLst>
            <pc:docMk/>
            <pc:sldMk cId="4285297667" sldId="262"/>
            <ac:picMk id="13" creationId="{0B73512C-F706-2A18-F4EC-6A3E73747E6C}"/>
          </ac:picMkLst>
        </pc:picChg>
        <pc:picChg chg="mod">
          <ac:chgData name="Michaela Popelková" userId="4da947f916a43c95" providerId="LiveId" clId="{4118F010-E6A9-4963-ACA0-A8B00B0592CC}" dt="2022-12-07T05:36:24.286" v="187"/>
          <ac:picMkLst>
            <pc:docMk/>
            <pc:sldMk cId="4285297667" sldId="262"/>
            <ac:picMk id="21" creationId="{6E5679A4-221D-26FD-367B-67026DEFC607}"/>
          </ac:picMkLst>
        </pc:picChg>
        <pc:picChg chg="mod topLvl">
          <ac:chgData name="Michaela Popelková" userId="4da947f916a43c95" providerId="LiveId" clId="{4118F010-E6A9-4963-ACA0-A8B00B0592CC}" dt="2022-12-07T05:58:49.640" v="346" actId="164"/>
          <ac:picMkLst>
            <pc:docMk/>
            <pc:sldMk cId="4285297667" sldId="262"/>
            <ac:picMk id="24" creationId="{12B5B5C1-0C6A-8CB9-9439-12A7CC7E6588}"/>
          </ac:picMkLst>
        </pc:picChg>
        <pc:picChg chg="mod">
          <ac:chgData name="Michaela Popelková" userId="4da947f916a43c95" providerId="LiveId" clId="{4118F010-E6A9-4963-ACA0-A8B00B0592CC}" dt="2022-12-07T05:36:12.228" v="183" actId="165"/>
          <ac:picMkLst>
            <pc:docMk/>
            <pc:sldMk cId="4285297667" sldId="262"/>
            <ac:picMk id="28" creationId="{D9B47B40-D32A-52B2-F173-C1EFAF98F257}"/>
          </ac:picMkLst>
        </pc:picChg>
        <pc:picChg chg="mod">
          <ac:chgData name="Michaela Popelková" userId="4da947f916a43c95" providerId="LiveId" clId="{4118F010-E6A9-4963-ACA0-A8B00B0592CC}" dt="2022-12-07T05:36:12.228" v="183" actId="165"/>
          <ac:picMkLst>
            <pc:docMk/>
            <pc:sldMk cId="4285297667" sldId="262"/>
            <ac:picMk id="55" creationId="{6BC496A3-0AE3-2C60-3885-440E358022DA}"/>
          </ac:picMkLst>
        </pc:picChg>
        <pc:picChg chg="mod">
          <ac:chgData name="Michaela Popelková" userId="4da947f916a43c95" providerId="LiveId" clId="{4118F010-E6A9-4963-ACA0-A8B00B0592CC}" dt="2022-12-07T05:36:12.228" v="183" actId="165"/>
          <ac:picMkLst>
            <pc:docMk/>
            <pc:sldMk cId="4285297667" sldId="262"/>
            <ac:picMk id="58" creationId="{B27D6679-52E6-2B8A-89F6-498B5D52F28B}"/>
          </ac:picMkLst>
        </pc:picChg>
      </pc:sldChg>
      <pc:sldChg chg="addSp delSp modSp mod">
        <pc:chgData name="Michaela Popelková" userId="4da947f916a43c95" providerId="LiveId" clId="{4118F010-E6A9-4963-ACA0-A8B00B0592CC}" dt="2022-12-07T05:55:13.491" v="315" actId="164"/>
        <pc:sldMkLst>
          <pc:docMk/>
          <pc:sldMk cId="1113295387" sldId="279"/>
        </pc:sldMkLst>
        <pc:spChg chg="mod topLvl">
          <ac:chgData name="Michaela Popelková" userId="4da947f916a43c95" providerId="LiveId" clId="{4118F010-E6A9-4963-ACA0-A8B00B0592CC}" dt="2022-12-07T05:55:13.491" v="315" actId="164"/>
          <ac:spMkLst>
            <pc:docMk/>
            <pc:sldMk cId="1113295387" sldId="279"/>
            <ac:spMk id="2" creationId="{DE322BCE-0271-4C8E-9878-A7CF42C7A47B}"/>
          </ac:spMkLst>
        </pc:spChg>
        <pc:spChg chg="mod topLvl">
          <ac:chgData name="Michaela Popelková" userId="4da947f916a43c95" providerId="LiveId" clId="{4118F010-E6A9-4963-ACA0-A8B00B0592CC}" dt="2022-12-07T05:55:13.491" v="315" actId="164"/>
          <ac:spMkLst>
            <pc:docMk/>
            <pc:sldMk cId="1113295387" sldId="279"/>
            <ac:spMk id="4" creationId="{19A43E0C-1FFA-66FD-8C96-DC112A60A398}"/>
          </ac:spMkLst>
        </pc:spChg>
        <pc:spChg chg="mod topLvl">
          <ac:chgData name="Michaela Popelková" userId="4da947f916a43c95" providerId="LiveId" clId="{4118F010-E6A9-4963-ACA0-A8B00B0592CC}" dt="2022-12-07T05:55:13.491" v="315" actId="164"/>
          <ac:spMkLst>
            <pc:docMk/>
            <pc:sldMk cId="1113295387" sldId="279"/>
            <ac:spMk id="5" creationId="{AF4A671E-F82D-294A-A6F4-D5EC28F64FAC}"/>
          </ac:spMkLst>
        </pc:spChg>
        <pc:spChg chg="mod">
          <ac:chgData name="Michaela Popelková" userId="4da947f916a43c95" providerId="LiveId" clId="{4118F010-E6A9-4963-ACA0-A8B00B0592CC}" dt="2022-12-07T05:52:26.350" v="286" actId="165"/>
          <ac:spMkLst>
            <pc:docMk/>
            <pc:sldMk cId="1113295387" sldId="279"/>
            <ac:spMk id="12" creationId="{8ED2D1A8-F1CE-ABFE-99B4-C86DDA4B40F5}"/>
          </ac:spMkLst>
        </pc:spChg>
        <pc:spChg chg="del">
          <ac:chgData name="Michaela Popelková" userId="4da947f916a43c95" providerId="LiveId" clId="{4118F010-E6A9-4963-ACA0-A8B00B0592CC}" dt="2022-12-07T05:30:30.295" v="160" actId="478"/>
          <ac:spMkLst>
            <pc:docMk/>
            <pc:sldMk cId="1113295387" sldId="279"/>
            <ac:spMk id="13" creationId="{9C0CC195-AB38-FB78-5AEB-50D61FE080B3}"/>
          </ac:spMkLst>
        </pc:spChg>
        <pc:spChg chg="mod">
          <ac:chgData name="Michaela Popelková" userId="4da947f916a43c95" providerId="LiveId" clId="{4118F010-E6A9-4963-ACA0-A8B00B0592CC}" dt="2022-12-07T05:52:26.350" v="286" actId="165"/>
          <ac:spMkLst>
            <pc:docMk/>
            <pc:sldMk cId="1113295387" sldId="279"/>
            <ac:spMk id="15" creationId="{39149571-51D1-135D-1942-4945B0AF2B1D}"/>
          </ac:spMkLst>
        </pc:spChg>
        <pc:spChg chg="mod">
          <ac:chgData name="Michaela Popelková" userId="4da947f916a43c95" providerId="LiveId" clId="{4118F010-E6A9-4963-ACA0-A8B00B0592CC}" dt="2022-12-07T05:52:26.350" v="286" actId="165"/>
          <ac:spMkLst>
            <pc:docMk/>
            <pc:sldMk cId="1113295387" sldId="279"/>
            <ac:spMk id="17" creationId="{C8ED8946-E4D7-5481-24DE-C09217F93DF6}"/>
          </ac:spMkLst>
        </pc:spChg>
        <pc:spChg chg="del mod">
          <ac:chgData name="Michaela Popelková" userId="4da947f916a43c95" providerId="LiveId" clId="{4118F010-E6A9-4963-ACA0-A8B00B0592CC}" dt="2022-12-07T05:52:40.996" v="289" actId="478"/>
          <ac:spMkLst>
            <pc:docMk/>
            <pc:sldMk cId="1113295387" sldId="279"/>
            <ac:spMk id="18" creationId="{B8EA73B7-E46B-54D0-185F-359358FFA3AC}"/>
          </ac:spMkLst>
        </pc:spChg>
        <pc:spChg chg="mod topLvl">
          <ac:chgData name="Michaela Popelková" userId="4da947f916a43c95" providerId="LiveId" clId="{4118F010-E6A9-4963-ACA0-A8B00B0592CC}" dt="2022-12-07T05:55:13.491" v="315" actId="164"/>
          <ac:spMkLst>
            <pc:docMk/>
            <pc:sldMk cId="1113295387" sldId="279"/>
            <ac:spMk id="23" creationId="{454DB5D2-E6A1-E3A9-3B64-E2A16D245681}"/>
          </ac:spMkLst>
        </pc:spChg>
        <pc:spChg chg="del mod topLvl">
          <ac:chgData name="Michaela Popelková" userId="4da947f916a43c95" providerId="LiveId" clId="{4118F010-E6A9-4963-ACA0-A8B00B0592CC}" dt="2022-12-07T05:52:35.517" v="288" actId="478"/>
          <ac:spMkLst>
            <pc:docMk/>
            <pc:sldMk cId="1113295387" sldId="279"/>
            <ac:spMk id="24" creationId="{AD634DB4-9499-BF91-3F9C-4169439C183D}"/>
          </ac:spMkLst>
        </pc:spChg>
        <pc:spChg chg="del mod topLvl">
          <ac:chgData name="Michaela Popelková" userId="4da947f916a43c95" providerId="LiveId" clId="{4118F010-E6A9-4963-ACA0-A8B00B0592CC}" dt="2022-12-07T05:53:43.928" v="297" actId="478"/>
          <ac:spMkLst>
            <pc:docMk/>
            <pc:sldMk cId="1113295387" sldId="279"/>
            <ac:spMk id="25" creationId="{1390292E-CF4A-4AAE-B8F3-6810A56F228D}"/>
          </ac:spMkLst>
        </pc:spChg>
        <pc:spChg chg="mod">
          <ac:chgData name="Michaela Popelková" userId="4da947f916a43c95" providerId="LiveId" clId="{4118F010-E6A9-4963-ACA0-A8B00B0592CC}" dt="2022-12-07T05:52:42.233" v="290"/>
          <ac:spMkLst>
            <pc:docMk/>
            <pc:sldMk cId="1113295387" sldId="279"/>
            <ac:spMk id="27" creationId="{6EAC8A82-92DE-46EE-7629-191CCCF4BF67}"/>
          </ac:spMkLst>
        </pc:spChg>
        <pc:spChg chg="mod">
          <ac:chgData name="Michaela Popelková" userId="4da947f916a43c95" providerId="LiveId" clId="{4118F010-E6A9-4963-ACA0-A8B00B0592CC}" dt="2022-12-07T05:52:42.233" v="290"/>
          <ac:spMkLst>
            <pc:docMk/>
            <pc:sldMk cId="1113295387" sldId="279"/>
            <ac:spMk id="28" creationId="{132E4080-013D-D5E0-0230-3A3C892524C1}"/>
          </ac:spMkLst>
        </pc:spChg>
        <pc:spChg chg="mod">
          <ac:chgData name="Michaela Popelková" userId="4da947f916a43c95" providerId="LiveId" clId="{4118F010-E6A9-4963-ACA0-A8B00B0592CC}" dt="2022-12-07T05:52:42.233" v="290"/>
          <ac:spMkLst>
            <pc:docMk/>
            <pc:sldMk cId="1113295387" sldId="279"/>
            <ac:spMk id="30" creationId="{F5ED0EDE-9AEB-152C-45A4-5C6EDABA9717}"/>
          </ac:spMkLst>
        </pc:spChg>
        <pc:spChg chg="add mod">
          <ac:chgData name="Michaela Popelková" userId="4da947f916a43c95" providerId="LiveId" clId="{4118F010-E6A9-4963-ACA0-A8B00B0592CC}" dt="2022-12-07T05:55:13.491" v="315" actId="164"/>
          <ac:spMkLst>
            <pc:docMk/>
            <pc:sldMk cId="1113295387" sldId="279"/>
            <ac:spMk id="32" creationId="{2580E57E-7A27-EDAD-4949-80790EB2C841}"/>
          </ac:spMkLst>
        </pc:spChg>
        <pc:spChg chg="add mod">
          <ac:chgData name="Michaela Popelková" userId="4da947f916a43c95" providerId="LiveId" clId="{4118F010-E6A9-4963-ACA0-A8B00B0592CC}" dt="2022-12-07T05:55:13.491" v="315" actId="164"/>
          <ac:spMkLst>
            <pc:docMk/>
            <pc:sldMk cId="1113295387" sldId="279"/>
            <ac:spMk id="33" creationId="{E03F6EAB-0286-8F4D-03C2-102FE756D4D9}"/>
          </ac:spMkLst>
        </pc:spChg>
        <pc:spChg chg="mod topLvl">
          <ac:chgData name="Michaela Popelková" userId="4da947f916a43c95" providerId="LiveId" clId="{4118F010-E6A9-4963-ACA0-A8B00B0592CC}" dt="2022-12-07T05:55:13.491" v="315" actId="164"/>
          <ac:spMkLst>
            <pc:docMk/>
            <pc:sldMk cId="1113295387" sldId="279"/>
            <ac:spMk id="34" creationId="{5BF916CE-0624-4EA7-AB9A-6C4C006BCA7D}"/>
          </ac:spMkLst>
        </pc:spChg>
        <pc:spChg chg="del mod topLvl">
          <ac:chgData name="Michaela Popelková" userId="4da947f916a43c95" providerId="LiveId" clId="{4118F010-E6A9-4963-ACA0-A8B00B0592CC}" dt="2022-12-07T05:53:29.598" v="293" actId="478"/>
          <ac:spMkLst>
            <pc:docMk/>
            <pc:sldMk cId="1113295387" sldId="279"/>
            <ac:spMk id="35" creationId="{DD9D9B0B-185C-4B2B-98B2-B4412338FBC8}"/>
          </ac:spMkLst>
        </pc:spChg>
        <pc:spChg chg="add del mod">
          <ac:chgData name="Michaela Popelková" userId="4da947f916a43c95" providerId="LiveId" clId="{4118F010-E6A9-4963-ACA0-A8B00B0592CC}" dt="2022-12-07T05:55:13.491" v="315" actId="164"/>
          <ac:spMkLst>
            <pc:docMk/>
            <pc:sldMk cId="1113295387" sldId="279"/>
            <ac:spMk id="37" creationId="{B44EDCD0-55C9-75C0-0BA4-9C6B010D4587}"/>
          </ac:spMkLst>
        </pc:spChg>
        <pc:spChg chg="add mod">
          <ac:chgData name="Michaela Popelková" userId="4da947f916a43c95" providerId="LiveId" clId="{4118F010-E6A9-4963-ACA0-A8B00B0592CC}" dt="2022-12-07T05:55:13.491" v="315" actId="164"/>
          <ac:spMkLst>
            <pc:docMk/>
            <pc:sldMk cId="1113295387" sldId="279"/>
            <ac:spMk id="38" creationId="{0CE9573D-5C92-A4B2-F514-5FFAA271E739}"/>
          </ac:spMkLst>
        </pc:spChg>
        <pc:grpChg chg="del mod topLvl">
          <ac:chgData name="Michaela Popelková" userId="4da947f916a43c95" providerId="LiveId" clId="{4118F010-E6A9-4963-ACA0-A8B00B0592CC}" dt="2022-12-07T05:52:26.350" v="286" actId="165"/>
          <ac:grpSpMkLst>
            <pc:docMk/>
            <pc:sldMk cId="1113295387" sldId="279"/>
            <ac:grpSpMk id="3" creationId="{506B9CCA-27E4-D1EF-6748-FF940A2A644A}"/>
          </ac:grpSpMkLst>
        </pc:grpChg>
        <pc:grpChg chg="del mod topLvl">
          <ac:chgData name="Michaela Popelková" userId="4da947f916a43c95" providerId="LiveId" clId="{4118F010-E6A9-4963-ACA0-A8B00B0592CC}" dt="2022-12-07T05:52:35.517" v="288" actId="478"/>
          <ac:grpSpMkLst>
            <pc:docMk/>
            <pc:sldMk cId="1113295387" sldId="279"/>
            <ac:grpSpMk id="6" creationId="{611CFC11-7386-C15E-CFED-6059D331E8C2}"/>
          </ac:grpSpMkLst>
        </pc:grpChg>
        <pc:grpChg chg="mod topLvl">
          <ac:chgData name="Michaela Popelková" userId="4da947f916a43c95" providerId="LiveId" clId="{4118F010-E6A9-4963-ACA0-A8B00B0592CC}" dt="2022-12-07T05:55:13.491" v="315" actId="164"/>
          <ac:grpSpMkLst>
            <pc:docMk/>
            <pc:sldMk cId="1113295387" sldId="279"/>
            <ac:grpSpMk id="7" creationId="{A2B25833-DE09-4560-0DFE-B56083844BDA}"/>
          </ac:grpSpMkLst>
        </pc:grpChg>
        <pc:grpChg chg="del mod topLvl">
          <ac:chgData name="Michaela Popelková" userId="4da947f916a43c95" providerId="LiveId" clId="{4118F010-E6A9-4963-ACA0-A8B00B0592CC}" dt="2022-12-07T05:52:30.987" v="287" actId="478"/>
          <ac:grpSpMkLst>
            <pc:docMk/>
            <pc:sldMk cId="1113295387" sldId="279"/>
            <ac:grpSpMk id="9" creationId="{75200A28-4DC7-1AE9-DA3D-6E9643AC64C4}"/>
          </ac:grpSpMkLst>
        </pc:grpChg>
        <pc:grpChg chg="mod">
          <ac:chgData name="Michaela Popelková" userId="4da947f916a43c95" providerId="LiveId" clId="{4118F010-E6A9-4963-ACA0-A8B00B0592CC}" dt="2022-12-07T05:52:26.350" v="286" actId="165"/>
          <ac:grpSpMkLst>
            <pc:docMk/>
            <pc:sldMk cId="1113295387" sldId="279"/>
            <ac:grpSpMk id="10" creationId="{E46938DA-BBCA-6FE2-C68F-D1424C3E55F8}"/>
          </ac:grpSpMkLst>
        </pc:grpChg>
        <pc:grpChg chg="mod">
          <ac:chgData name="Michaela Popelková" userId="4da947f916a43c95" providerId="LiveId" clId="{4118F010-E6A9-4963-ACA0-A8B00B0592CC}" dt="2022-12-07T05:52:26.350" v="286" actId="165"/>
          <ac:grpSpMkLst>
            <pc:docMk/>
            <pc:sldMk cId="1113295387" sldId="279"/>
            <ac:grpSpMk id="14" creationId="{99FF0BAA-11CE-6A7B-683D-8BB005F9EA67}"/>
          </ac:grpSpMkLst>
        </pc:grpChg>
        <pc:grpChg chg="del">
          <ac:chgData name="Michaela Popelková" userId="4da947f916a43c95" providerId="LiveId" clId="{4118F010-E6A9-4963-ACA0-A8B00B0592CC}" dt="2022-12-07T05:52:22.347" v="285" actId="165"/>
          <ac:grpSpMkLst>
            <pc:docMk/>
            <pc:sldMk cId="1113295387" sldId="279"/>
            <ac:grpSpMk id="19" creationId="{E85FB261-B572-982E-7DFF-E72FA7232C7C}"/>
          </ac:grpSpMkLst>
        </pc:grpChg>
        <pc:grpChg chg="add mod">
          <ac:chgData name="Michaela Popelková" userId="4da947f916a43c95" providerId="LiveId" clId="{4118F010-E6A9-4963-ACA0-A8B00B0592CC}" dt="2022-12-07T05:55:13.491" v="315" actId="164"/>
          <ac:grpSpMkLst>
            <pc:docMk/>
            <pc:sldMk cId="1113295387" sldId="279"/>
            <ac:grpSpMk id="20" creationId="{DE48B0A1-D7F4-318E-C1DF-7974799E04A5}"/>
          </ac:grpSpMkLst>
        </pc:grpChg>
        <pc:grpChg chg="mod">
          <ac:chgData name="Michaela Popelková" userId="4da947f916a43c95" providerId="LiveId" clId="{4118F010-E6A9-4963-ACA0-A8B00B0592CC}" dt="2022-12-07T05:52:42.233" v="290"/>
          <ac:grpSpMkLst>
            <pc:docMk/>
            <pc:sldMk cId="1113295387" sldId="279"/>
            <ac:grpSpMk id="21" creationId="{DC829501-95C1-3A4F-7A48-E50F5D307685}"/>
          </ac:grpSpMkLst>
        </pc:grpChg>
        <pc:grpChg chg="mod">
          <ac:chgData name="Michaela Popelková" userId="4da947f916a43c95" providerId="LiveId" clId="{4118F010-E6A9-4963-ACA0-A8B00B0592CC}" dt="2022-12-07T05:52:42.233" v="290"/>
          <ac:grpSpMkLst>
            <pc:docMk/>
            <pc:sldMk cId="1113295387" sldId="279"/>
            <ac:grpSpMk id="29" creationId="{2C8EB693-E8B9-EB5F-4158-A7272543FE47}"/>
          </ac:grpSpMkLst>
        </pc:grpChg>
        <pc:grpChg chg="add mod">
          <ac:chgData name="Michaela Popelková" userId="4da947f916a43c95" providerId="LiveId" clId="{4118F010-E6A9-4963-ACA0-A8B00B0592CC}" dt="2022-12-07T05:55:13.491" v="315" actId="164"/>
          <ac:grpSpMkLst>
            <pc:docMk/>
            <pc:sldMk cId="1113295387" sldId="279"/>
            <ac:grpSpMk id="39" creationId="{E5022A15-EF2E-7EB3-478F-FA8E27135895}"/>
          </ac:grpSpMkLst>
        </pc:grpChg>
        <pc:picChg chg="mod topLvl">
          <ac:chgData name="Michaela Popelková" userId="4da947f916a43c95" providerId="LiveId" clId="{4118F010-E6A9-4963-ACA0-A8B00B0592CC}" dt="2022-12-07T05:55:13.491" v="315" actId="164"/>
          <ac:picMkLst>
            <pc:docMk/>
            <pc:sldMk cId="1113295387" sldId="279"/>
            <ac:picMk id="8" creationId="{49C48BAB-8656-AE00-ACBE-F040D3B5A782}"/>
          </ac:picMkLst>
        </pc:picChg>
        <pc:picChg chg="mod">
          <ac:chgData name="Michaela Popelková" userId="4da947f916a43c95" providerId="LiveId" clId="{4118F010-E6A9-4963-ACA0-A8B00B0592CC}" dt="2022-12-07T05:52:26.350" v="286" actId="165"/>
          <ac:picMkLst>
            <pc:docMk/>
            <pc:sldMk cId="1113295387" sldId="279"/>
            <ac:picMk id="11" creationId="{8F154A30-B1A6-8F41-0E7A-32AD76CF019C}"/>
          </ac:picMkLst>
        </pc:picChg>
        <pc:picChg chg="mod">
          <ac:chgData name="Michaela Popelková" userId="4da947f916a43c95" providerId="LiveId" clId="{4118F010-E6A9-4963-ACA0-A8B00B0592CC}" dt="2022-12-07T05:52:26.350" v="286" actId="165"/>
          <ac:picMkLst>
            <pc:docMk/>
            <pc:sldMk cId="1113295387" sldId="279"/>
            <ac:picMk id="16" creationId="{BB7CDA78-4EC9-2C85-1267-626069C2CB2B}"/>
          </ac:picMkLst>
        </pc:picChg>
        <pc:picChg chg="mod">
          <ac:chgData name="Michaela Popelková" userId="4da947f916a43c95" providerId="LiveId" clId="{4118F010-E6A9-4963-ACA0-A8B00B0592CC}" dt="2022-12-07T05:52:26.350" v="286" actId="165"/>
          <ac:picMkLst>
            <pc:docMk/>
            <pc:sldMk cId="1113295387" sldId="279"/>
            <ac:picMk id="22" creationId="{B9498622-3E83-6BCA-7357-33C2E6EC48D0}"/>
          </ac:picMkLst>
        </pc:picChg>
        <pc:picChg chg="mod">
          <ac:chgData name="Michaela Popelková" userId="4da947f916a43c95" providerId="LiveId" clId="{4118F010-E6A9-4963-ACA0-A8B00B0592CC}" dt="2022-12-07T05:52:42.233" v="290"/>
          <ac:picMkLst>
            <pc:docMk/>
            <pc:sldMk cId="1113295387" sldId="279"/>
            <ac:picMk id="26" creationId="{169AA88F-ECC0-A282-F82D-FD3D3CD98E59}"/>
          </ac:picMkLst>
        </pc:picChg>
        <pc:picChg chg="mod">
          <ac:chgData name="Michaela Popelková" userId="4da947f916a43c95" providerId="LiveId" clId="{4118F010-E6A9-4963-ACA0-A8B00B0592CC}" dt="2022-12-07T05:52:42.233" v="290"/>
          <ac:picMkLst>
            <pc:docMk/>
            <pc:sldMk cId="1113295387" sldId="279"/>
            <ac:picMk id="31" creationId="{AC72D9F9-A651-2C23-E30B-2EC258664CC5}"/>
          </ac:picMkLst>
        </pc:picChg>
        <pc:picChg chg="mod topLvl">
          <ac:chgData name="Michaela Popelková" userId="4da947f916a43c95" providerId="LiveId" clId="{4118F010-E6A9-4963-ACA0-A8B00B0592CC}" dt="2022-12-07T05:55:13.491" v="315" actId="164"/>
          <ac:picMkLst>
            <pc:docMk/>
            <pc:sldMk cId="1113295387" sldId="279"/>
            <ac:picMk id="36" creationId="{7BF410AB-9CC6-0641-088D-3184FCA894D6}"/>
          </ac:picMkLst>
        </pc:picChg>
      </pc:sldChg>
      <pc:sldChg chg="addSp delSp modSp mod">
        <pc:chgData name="Michaela Popelková" userId="4da947f916a43c95" providerId="LiveId" clId="{4118F010-E6A9-4963-ACA0-A8B00B0592CC}" dt="2022-12-07T05:58:11.786" v="340" actId="164"/>
        <pc:sldMkLst>
          <pc:docMk/>
          <pc:sldMk cId="4186401560" sldId="280"/>
        </pc:sldMkLst>
        <pc:spChg chg="mod topLvl">
          <ac:chgData name="Michaela Popelková" userId="4da947f916a43c95" providerId="LiveId" clId="{4118F010-E6A9-4963-ACA0-A8B00B0592CC}" dt="2022-12-07T05:58:11.786" v="340" actId="164"/>
          <ac:spMkLst>
            <pc:docMk/>
            <pc:sldMk cId="4186401560" sldId="280"/>
            <ac:spMk id="2" creationId="{DE322BCE-0271-4C8E-9878-A7CF42C7A47B}"/>
          </ac:spMkLst>
        </pc:spChg>
        <pc:spChg chg="mod topLvl">
          <ac:chgData name="Michaela Popelková" userId="4da947f916a43c95" providerId="LiveId" clId="{4118F010-E6A9-4963-ACA0-A8B00B0592CC}" dt="2022-12-07T05:58:11.786" v="340" actId="164"/>
          <ac:spMkLst>
            <pc:docMk/>
            <pc:sldMk cId="4186401560" sldId="280"/>
            <ac:spMk id="5" creationId="{289892CD-EC9E-4721-C56E-825CCD2C952F}"/>
          </ac:spMkLst>
        </pc:spChg>
        <pc:spChg chg="mod topLvl">
          <ac:chgData name="Michaela Popelková" userId="4da947f916a43c95" providerId="LiveId" clId="{4118F010-E6A9-4963-ACA0-A8B00B0592CC}" dt="2022-12-07T05:58:11.786" v="340" actId="164"/>
          <ac:spMkLst>
            <pc:docMk/>
            <pc:sldMk cId="4186401560" sldId="280"/>
            <ac:spMk id="6" creationId="{5DD48054-4F20-608C-D8CD-B725B5156C9F}"/>
          </ac:spMkLst>
        </pc:spChg>
        <pc:spChg chg="add del mod">
          <ac:chgData name="Michaela Popelková" userId="4da947f916a43c95" providerId="LiveId" clId="{4118F010-E6A9-4963-ACA0-A8B00B0592CC}" dt="2022-12-07T05:39:04.333" v="203" actId="165"/>
          <ac:spMkLst>
            <pc:docMk/>
            <pc:sldMk cId="4186401560" sldId="280"/>
            <ac:spMk id="13" creationId="{56864994-7AEA-3599-BBED-AB1126E4A8A9}"/>
          </ac:spMkLst>
        </pc:spChg>
        <pc:spChg chg="mod">
          <ac:chgData name="Michaela Popelková" userId="4da947f916a43c95" providerId="LiveId" clId="{4118F010-E6A9-4963-ACA0-A8B00B0592CC}" dt="2022-12-07T05:39:04.333" v="203" actId="165"/>
          <ac:spMkLst>
            <pc:docMk/>
            <pc:sldMk cId="4186401560" sldId="280"/>
            <ac:spMk id="14" creationId="{A41695BC-5864-C90F-0309-02AAA17B48D0}"/>
          </ac:spMkLst>
        </pc:spChg>
        <pc:spChg chg="mod">
          <ac:chgData name="Michaela Popelková" userId="4da947f916a43c95" providerId="LiveId" clId="{4118F010-E6A9-4963-ACA0-A8B00B0592CC}" dt="2022-12-07T05:39:04.333" v="203" actId="165"/>
          <ac:spMkLst>
            <pc:docMk/>
            <pc:sldMk cId="4186401560" sldId="280"/>
            <ac:spMk id="16" creationId="{FD2B36D2-CF02-1A0B-4DF6-E973AF46ABA9}"/>
          </ac:spMkLst>
        </pc:spChg>
        <pc:spChg chg="mod">
          <ac:chgData name="Michaela Popelková" userId="4da947f916a43c95" providerId="LiveId" clId="{4118F010-E6A9-4963-ACA0-A8B00B0592CC}" dt="2022-12-07T05:39:04.333" v="203" actId="165"/>
          <ac:spMkLst>
            <pc:docMk/>
            <pc:sldMk cId="4186401560" sldId="280"/>
            <ac:spMk id="18" creationId="{B2A43A7C-D6F3-E5C3-993C-F3F5C04FDEC7}"/>
          </ac:spMkLst>
        </pc:spChg>
        <pc:spChg chg="mod">
          <ac:chgData name="Michaela Popelková" userId="4da947f916a43c95" providerId="LiveId" clId="{4118F010-E6A9-4963-ACA0-A8B00B0592CC}" dt="2022-12-07T05:38:51.351" v="201"/>
          <ac:spMkLst>
            <pc:docMk/>
            <pc:sldMk cId="4186401560" sldId="280"/>
            <ac:spMk id="21" creationId="{C600CBC2-9E2E-786A-872A-982C00E5C7A8}"/>
          </ac:spMkLst>
        </pc:spChg>
        <pc:spChg chg="del">
          <ac:chgData name="Michaela Popelková" userId="4da947f916a43c95" providerId="LiveId" clId="{4118F010-E6A9-4963-ACA0-A8B00B0592CC}" dt="2022-12-07T05:37:26.187" v="195" actId="478"/>
          <ac:spMkLst>
            <pc:docMk/>
            <pc:sldMk cId="4186401560" sldId="280"/>
            <ac:spMk id="22" creationId="{0C3ECD9A-62AE-2F8E-96D6-206829FD33BF}"/>
          </ac:spMkLst>
        </pc:spChg>
        <pc:spChg chg="mod topLvl">
          <ac:chgData name="Michaela Popelková" userId="4da947f916a43c95" providerId="LiveId" clId="{4118F010-E6A9-4963-ACA0-A8B00B0592CC}" dt="2022-12-07T05:58:11.786" v="340" actId="164"/>
          <ac:spMkLst>
            <pc:docMk/>
            <pc:sldMk cId="4186401560" sldId="280"/>
            <ac:spMk id="24" creationId="{373D8735-95D7-3308-2069-2F9F42B24DC3}"/>
          </ac:spMkLst>
        </pc:spChg>
        <pc:spChg chg="mod topLvl">
          <ac:chgData name="Michaela Popelková" userId="4da947f916a43c95" providerId="LiveId" clId="{4118F010-E6A9-4963-ACA0-A8B00B0592CC}" dt="2022-12-07T05:58:11.786" v="340" actId="164"/>
          <ac:spMkLst>
            <pc:docMk/>
            <pc:sldMk cId="4186401560" sldId="280"/>
            <ac:spMk id="25" creationId="{1390292E-CF4A-4AAE-B8F3-6810A56F228D}"/>
          </ac:spMkLst>
        </pc:spChg>
        <pc:spChg chg="mod">
          <ac:chgData name="Michaela Popelková" userId="4da947f916a43c95" providerId="LiveId" clId="{4118F010-E6A9-4963-ACA0-A8B00B0592CC}" dt="2022-12-07T05:38:51.351" v="201"/>
          <ac:spMkLst>
            <pc:docMk/>
            <pc:sldMk cId="4186401560" sldId="280"/>
            <ac:spMk id="26" creationId="{AE7D3498-C663-5CA5-E87E-D567F8F8B008}"/>
          </ac:spMkLst>
        </pc:spChg>
        <pc:spChg chg="del">
          <ac:chgData name="Michaela Popelková" userId="4da947f916a43c95" providerId="LiveId" clId="{4118F010-E6A9-4963-ACA0-A8B00B0592CC}" dt="2022-12-07T05:37:21.718" v="194" actId="478"/>
          <ac:spMkLst>
            <pc:docMk/>
            <pc:sldMk cId="4186401560" sldId="280"/>
            <ac:spMk id="29" creationId="{3E7754DA-27CC-2329-6A2F-800C95C794DB}"/>
          </ac:spMkLst>
        </pc:spChg>
        <pc:spChg chg="mod">
          <ac:chgData name="Michaela Popelková" userId="4da947f916a43c95" providerId="LiveId" clId="{4118F010-E6A9-4963-ACA0-A8B00B0592CC}" dt="2022-12-07T05:38:51.351" v="201"/>
          <ac:spMkLst>
            <pc:docMk/>
            <pc:sldMk cId="4186401560" sldId="280"/>
            <ac:spMk id="32" creationId="{09D7F439-2C14-2D11-672A-8150C6B56781}"/>
          </ac:spMkLst>
        </pc:spChg>
        <pc:spChg chg="mod">
          <ac:chgData name="Michaela Popelková" userId="4da947f916a43c95" providerId="LiveId" clId="{4118F010-E6A9-4963-ACA0-A8B00B0592CC}" dt="2022-12-07T05:38:51.351" v="201"/>
          <ac:spMkLst>
            <pc:docMk/>
            <pc:sldMk cId="4186401560" sldId="280"/>
            <ac:spMk id="33" creationId="{26CB2A96-B3D2-271D-5A8B-713A53A058FC}"/>
          </ac:spMkLst>
        </pc:spChg>
        <pc:spChg chg="mod">
          <ac:chgData name="Michaela Popelková" userId="4da947f916a43c95" providerId="LiveId" clId="{4118F010-E6A9-4963-ACA0-A8B00B0592CC}" dt="2022-12-07T05:38:51.351" v="201"/>
          <ac:spMkLst>
            <pc:docMk/>
            <pc:sldMk cId="4186401560" sldId="280"/>
            <ac:spMk id="35" creationId="{F44DAB4A-4FDC-911C-2CB0-11C23086D56E}"/>
          </ac:spMkLst>
        </pc:spChg>
        <pc:spChg chg="add del mod">
          <ac:chgData name="Michaela Popelková" userId="4da947f916a43c95" providerId="LiveId" clId="{4118F010-E6A9-4963-ACA0-A8B00B0592CC}" dt="2022-12-07T05:38:55.920" v="202" actId="478"/>
          <ac:spMkLst>
            <pc:docMk/>
            <pc:sldMk cId="4186401560" sldId="280"/>
            <ac:spMk id="37" creationId="{6AB5B055-51B3-4E53-787B-C27433949BE4}"/>
          </ac:spMkLst>
        </pc:spChg>
        <pc:spChg chg="mod">
          <ac:chgData name="Michaela Popelková" userId="4da947f916a43c95" providerId="LiveId" clId="{4118F010-E6A9-4963-ACA0-A8B00B0592CC}" dt="2022-12-07T05:39:08.479" v="205"/>
          <ac:spMkLst>
            <pc:docMk/>
            <pc:sldMk cId="4186401560" sldId="280"/>
            <ac:spMk id="39" creationId="{6802D41A-6137-A3A6-1046-353E956F2AAF}"/>
          </ac:spMkLst>
        </pc:spChg>
        <pc:spChg chg="mod">
          <ac:chgData name="Michaela Popelková" userId="4da947f916a43c95" providerId="LiveId" clId="{4118F010-E6A9-4963-ACA0-A8B00B0592CC}" dt="2022-12-07T05:39:08.479" v="205"/>
          <ac:spMkLst>
            <pc:docMk/>
            <pc:sldMk cId="4186401560" sldId="280"/>
            <ac:spMk id="40" creationId="{214CAA2A-B16C-0AAC-1C5C-3FCA8E28FADB}"/>
          </ac:spMkLst>
        </pc:spChg>
        <pc:spChg chg="mod">
          <ac:chgData name="Michaela Popelková" userId="4da947f916a43c95" providerId="LiveId" clId="{4118F010-E6A9-4963-ACA0-A8B00B0592CC}" dt="2022-12-07T05:39:08.479" v="205"/>
          <ac:spMkLst>
            <pc:docMk/>
            <pc:sldMk cId="4186401560" sldId="280"/>
            <ac:spMk id="45" creationId="{1F77CBE3-B4E1-1DF0-6BFC-39BF6F4E028E}"/>
          </ac:spMkLst>
        </pc:spChg>
        <pc:spChg chg="mod">
          <ac:chgData name="Michaela Popelková" userId="4da947f916a43c95" providerId="LiveId" clId="{4118F010-E6A9-4963-ACA0-A8B00B0592CC}" dt="2022-12-07T05:58:05.544" v="339" actId="20577"/>
          <ac:spMkLst>
            <pc:docMk/>
            <pc:sldMk cId="4186401560" sldId="280"/>
            <ac:spMk id="46" creationId="{17A90797-4339-E78C-54D7-C237B91F3807}"/>
          </ac:spMkLst>
        </pc:spChg>
        <pc:spChg chg="mod">
          <ac:chgData name="Michaela Popelková" userId="4da947f916a43c95" providerId="LiveId" clId="{4118F010-E6A9-4963-ACA0-A8B00B0592CC}" dt="2022-12-07T05:39:08.479" v="205"/>
          <ac:spMkLst>
            <pc:docMk/>
            <pc:sldMk cId="4186401560" sldId="280"/>
            <ac:spMk id="48" creationId="{428995BA-AB29-A771-4EFC-6B9118A0634E}"/>
          </ac:spMkLst>
        </pc:spChg>
        <pc:spChg chg="add mod">
          <ac:chgData name="Michaela Popelková" userId="4da947f916a43c95" providerId="LiveId" clId="{4118F010-E6A9-4963-ACA0-A8B00B0592CC}" dt="2022-12-07T05:58:11.786" v="340" actId="164"/>
          <ac:spMkLst>
            <pc:docMk/>
            <pc:sldMk cId="4186401560" sldId="280"/>
            <ac:spMk id="50" creationId="{C61F3AC1-6D60-5549-18F3-A2ACFDCB32EE}"/>
          </ac:spMkLst>
        </pc:spChg>
        <pc:grpChg chg="del mod topLvl">
          <ac:chgData name="Michaela Popelková" userId="4da947f916a43c95" providerId="LiveId" clId="{4118F010-E6A9-4963-ACA0-A8B00B0592CC}" dt="2022-12-07T05:39:04.333" v="203" actId="165"/>
          <ac:grpSpMkLst>
            <pc:docMk/>
            <pc:sldMk cId="4186401560" sldId="280"/>
            <ac:grpSpMk id="3" creationId="{8FBEF86D-C95D-0C90-7420-7AF2987CAF6C}"/>
          </ac:grpSpMkLst>
        </pc:grpChg>
        <pc:grpChg chg="del">
          <ac:chgData name="Michaela Popelková" userId="4da947f916a43c95" providerId="LiveId" clId="{4118F010-E6A9-4963-ACA0-A8B00B0592CC}" dt="2022-12-07T05:37:21.718" v="194" actId="478"/>
          <ac:grpSpMkLst>
            <pc:docMk/>
            <pc:sldMk cId="4186401560" sldId="280"/>
            <ac:grpSpMk id="7" creationId="{5AB55468-00B2-DC77-F4F8-ED9AA6F44F19}"/>
          </ac:grpSpMkLst>
        </pc:grpChg>
        <pc:grpChg chg="mod topLvl">
          <ac:chgData name="Michaela Popelková" userId="4da947f916a43c95" providerId="LiveId" clId="{4118F010-E6A9-4963-ACA0-A8B00B0592CC}" dt="2022-12-07T05:58:11.786" v="340" actId="164"/>
          <ac:grpSpMkLst>
            <pc:docMk/>
            <pc:sldMk cId="4186401560" sldId="280"/>
            <ac:grpSpMk id="8" creationId="{8236D8B2-2CCE-8862-BACA-1BD241724F70}"/>
          </ac:grpSpMkLst>
        </pc:grpChg>
        <pc:grpChg chg="del mod topLvl">
          <ac:chgData name="Michaela Popelková" userId="4da947f916a43c95" providerId="LiveId" clId="{4118F010-E6A9-4963-ACA0-A8B00B0592CC}" dt="2022-12-07T05:39:07.629" v="204" actId="478"/>
          <ac:grpSpMkLst>
            <pc:docMk/>
            <pc:sldMk cId="4186401560" sldId="280"/>
            <ac:grpSpMk id="10" creationId="{4B2AD1E4-20E1-8122-A586-51434A54DB02}"/>
          </ac:grpSpMkLst>
        </pc:grpChg>
        <pc:grpChg chg="mod">
          <ac:chgData name="Michaela Popelková" userId="4da947f916a43c95" providerId="LiveId" clId="{4118F010-E6A9-4963-ACA0-A8B00B0592CC}" dt="2022-12-07T05:39:04.333" v="203" actId="165"/>
          <ac:grpSpMkLst>
            <pc:docMk/>
            <pc:sldMk cId="4186401560" sldId="280"/>
            <ac:grpSpMk id="11" creationId="{39D7BF39-D632-7FFD-35D5-61D02A60E4FB}"/>
          </ac:grpSpMkLst>
        </pc:grpChg>
        <pc:grpChg chg="mod">
          <ac:chgData name="Michaela Popelková" userId="4da947f916a43c95" providerId="LiveId" clId="{4118F010-E6A9-4963-ACA0-A8B00B0592CC}" dt="2022-12-07T05:39:04.333" v="203" actId="165"/>
          <ac:grpSpMkLst>
            <pc:docMk/>
            <pc:sldMk cId="4186401560" sldId="280"/>
            <ac:grpSpMk id="15" creationId="{13FE4600-C526-7BA5-CDCE-57B5169F390F}"/>
          </ac:grpSpMkLst>
        </pc:grpChg>
        <pc:grpChg chg="add del">
          <ac:chgData name="Michaela Popelková" userId="4da947f916a43c95" providerId="LiveId" clId="{4118F010-E6A9-4963-ACA0-A8B00B0592CC}" dt="2022-12-07T05:38:13.100" v="200" actId="165"/>
          <ac:grpSpMkLst>
            <pc:docMk/>
            <pc:sldMk cId="4186401560" sldId="280"/>
            <ac:grpSpMk id="19" creationId="{275E966B-FB53-D3E7-998E-D13FF232B4B9}"/>
          </ac:grpSpMkLst>
        </pc:grpChg>
        <pc:grpChg chg="add del mod">
          <ac:chgData name="Michaela Popelková" userId="4da947f916a43c95" providerId="LiveId" clId="{4118F010-E6A9-4963-ACA0-A8B00B0592CC}" dt="2022-12-07T05:38:55.920" v="202" actId="478"/>
          <ac:grpSpMkLst>
            <pc:docMk/>
            <pc:sldMk cId="4186401560" sldId="280"/>
            <ac:grpSpMk id="20" creationId="{0DDF5578-772D-AC2F-EB11-9647FAEFC0D2}"/>
          </ac:grpSpMkLst>
        </pc:grpChg>
        <pc:grpChg chg="add del mod">
          <ac:chgData name="Michaela Popelková" userId="4da947f916a43c95" providerId="LiveId" clId="{4118F010-E6A9-4963-ACA0-A8B00B0592CC}" dt="2022-12-07T05:38:55.920" v="202" actId="478"/>
          <ac:grpSpMkLst>
            <pc:docMk/>
            <pc:sldMk cId="4186401560" sldId="280"/>
            <ac:grpSpMk id="28" creationId="{2A779B19-8B5C-D894-AC06-E9EEF33B30B4}"/>
          </ac:grpSpMkLst>
        </pc:grpChg>
        <pc:grpChg chg="mod">
          <ac:chgData name="Michaela Popelková" userId="4da947f916a43c95" providerId="LiveId" clId="{4118F010-E6A9-4963-ACA0-A8B00B0592CC}" dt="2022-12-07T05:38:51.351" v="201"/>
          <ac:grpSpMkLst>
            <pc:docMk/>
            <pc:sldMk cId="4186401560" sldId="280"/>
            <ac:grpSpMk id="30" creationId="{7E6C4D0D-AD13-413C-A6C6-64F6E965740C}"/>
          </ac:grpSpMkLst>
        </pc:grpChg>
        <pc:grpChg chg="mod">
          <ac:chgData name="Michaela Popelková" userId="4da947f916a43c95" providerId="LiveId" clId="{4118F010-E6A9-4963-ACA0-A8B00B0592CC}" dt="2022-12-07T05:38:51.351" v="201"/>
          <ac:grpSpMkLst>
            <pc:docMk/>
            <pc:sldMk cId="4186401560" sldId="280"/>
            <ac:grpSpMk id="34" creationId="{6AD28809-ED51-9888-421A-1708024F6001}"/>
          </ac:grpSpMkLst>
        </pc:grpChg>
        <pc:grpChg chg="add mod">
          <ac:chgData name="Michaela Popelková" userId="4da947f916a43c95" providerId="LiveId" clId="{4118F010-E6A9-4963-ACA0-A8B00B0592CC}" dt="2022-12-07T05:58:11.786" v="340" actId="164"/>
          <ac:grpSpMkLst>
            <pc:docMk/>
            <pc:sldMk cId="4186401560" sldId="280"/>
            <ac:grpSpMk id="38" creationId="{0AA80BF3-8039-2C8F-E6EC-06C99263E46D}"/>
          </ac:grpSpMkLst>
        </pc:grpChg>
        <pc:grpChg chg="add mod">
          <ac:chgData name="Michaela Popelková" userId="4da947f916a43c95" providerId="LiveId" clId="{4118F010-E6A9-4963-ACA0-A8B00B0592CC}" dt="2022-12-07T05:58:11.786" v="340" actId="164"/>
          <ac:grpSpMkLst>
            <pc:docMk/>
            <pc:sldMk cId="4186401560" sldId="280"/>
            <ac:grpSpMk id="42" creationId="{0A30E8FD-6822-AEB2-110A-B35F7584891D}"/>
          </ac:grpSpMkLst>
        </pc:grpChg>
        <pc:grpChg chg="mod">
          <ac:chgData name="Michaela Popelková" userId="4da947f916a43c95" providerId="LiveId" clId="{4118F010-E6A9-4963-ACA0-A8B00B0592CC}" dt="2022-12-07T05:39:08.479" v="205"/>
          <ac:grpSpMkLst>
            <pc:docMk/>
            <pc:sldMk cId="4186401560" sldId="280"/>
            <ac:grpSpMk id="43" creationId="{0F734796-BD59-3BF5-3DD6-9345E5C46339}"/>
          </ac:grpSpMkLst>
        </pc:grpChg>
        <pc:grpChg chg="mod">
          <ac:chgData name="Michaela Popelková" userId="4da947f916a43c95" providerId="LiveId" clId="{4118F010-E6A9-4963-ACA0-A8B00B0592CC}" dt="2022-12-07T05:39:08.479" v="205"/>
          <ac:grpSpMkLst>
            <pc:docMk/>
            <pc:sldMk cId="4186401560" sldId="280"/>
            <ac:grpSpMk id="47" creationId="{6B63C832-9026-FA64-2601-936482737B1F}"/>
          </ac:grpSpMkLst>
        </pc:grpChg>
        <pc:grpChg chg="add mod">
          <ac:chgData name="Michaela Popelková" userId="4da947f916a43c95" providerId="LiveId" clId="{4118F010-E6A9-4963-ACA0-A8B00B0592CC}" dt="2022-12-07T05:58:11.786" v="340" actId="164"/>
          <ac:grpSpMkLst>
            <pc:docMk/>
            <pc:sldMk cId="4186401560" sldId="280"/>
            <ac:grpSpMk id="51" creationId="{4CC5FA0E-608A-687C-9E0B-47D04C63B822}"/>
          </ac:grpSpMkLst>
        </pc:grpChg>
        <pc:picChg chg="mod topLvl">
          <ac:chgData name="Michaela Popelková" userId="4da947f916a43c95" providerId="LiveId" clId="{4118F010-E6A9-4963-ACA0-A8B00B0592CC}" dt="2022-12-07T05:58:11.786" v="340" actId="164"/>
          <ac:picMkLst>
            <pc:docMk/>
            <pc:sldMk cId="4186401560" sldId="280"/>
            <ac:picMk id="4" creationId="{E593D3C1-93BE-0C64-BBA5-3469E919D6F2}"/>
          </ac:picMkLst>
        </pc:picChg>
        <pc:picChg chg="mod topLvl">
          <ac:chgData name="Michaela Popelková" userId="4da947f916a43c95" providerId="LiveId" clId="{4118F010-E6A9-4963-ACA0-A8B00B0592CC}" dt="2022-12-07T05:58:11.786" v="340" actId="164"/>
          <ac:picMkLst>
            <pc:docMk/>
            <pc:sldMk cId="4186401560" sldId="280"/>
            <ac:picMk id="9" creationId="{7DD700F1-ED8C-B709-E12B-B30AD143662D}"/>
          </ac:picMkLst>
        </pc:picChg>
        <pc:picChg chg="mod">
          <ac:chgData name="Michaela Popelková" userId="4da947f916a43c95" providerId="LiveId" clId="{4118F010-E6A9-4963-ACA0-A8B00B0592CC}" dt="2022-12-07T05:39:04.333" v="203" actId="165"/>
          <ac:picMkLst>
            <pc:docMk/>
            <pc:sldMk cId="4186401560" sldId="280"/>
            <ac:picMk id="12" creationId="{52D897D4-FC7C-D9BB-1D4A-369CDAD8BFE8}"/>
          </ac:picMkLst>
        </pc:picChg>
        <pc:picChg chg="mod">
          <ac:chgData name="Michaela Popelková" userId="4da947f916a43c95" providerId="LiveId" clId="{4118F010-E6A9-4963-ACA0-A8B00B0592CC}" dt="2022-12-07T05:39:04.333" v="203" actId="165"/>
          <ac:picMkLst>
            <pc:docMk/>
            <pc:sldMk cId="4186401560" sldId="280"/>
            <ac:picMk id="17" creationId="{ED3453EE-7A11-7B55-EEDA-D06F68EFC5CB}"/>
          </ac:picMkLst>
        </pc:picChg>
        <pc:picChg chg="mod">
          <ac:chgData name="Michaela Popelková" userId="4da947f916a43c95" providerId="LiveId" clId="{4118F010-E6A9-4963-ACA0-A8B00B0592CC}" dt="2022-12-07T05:39:04.333" v="203" actId="165"/>
          <ac:picMkLst>
            <pc:docMk/>
            <pc:sldMk cId="4186401560" sldId="280"/>
            <ac:picMk id="23" creationId="{3B7965DC-F813-2428-EAC2-7FB203EC893C}"/>
          </ac:picMkLst>
        </pc:picChg>
        <pc:picChg chg="mod">
          <ac:chgData name="Michaela Popelková" userId="4da947f916a43c95" providerId="LiveId" clId="{4118F010-E6A9-4963-ACA0-A8B00B0592CC}" dt="2022-12-07T05:38:51.351" v="201"/>
          <ac:picMkLst>
            <pc:docMk/>
            <pc:sldMk cId="4186401560" sldId="280"/>
            <ac:picMk id="27" creationId="{E09157B1-A5EE-1197-FAAE-8C5C5C74C0FA}"/>
          </ac:picMkLst>
        </pc:picChg>
        <pc:picChg chg="mod">
          <ac:chgData name="Michaela Popelková" userId="4da947f916a43c95" providerId="LiveId" clId="{4118F010-E6A9-4963-ACA0-A8B00B0592CC}" dt="2022-12-07T05:38:51.351" v="201"/>
          <ac:picMkLst>
            <pc:docMk/>
            <pc:sldMk cId="4186401560" sldId="280"/>
            <ac:picMk id="31" creationId="{B496AE78-7D8D-CE2E-E2D3-7EE1E0C1A540}"/>
          </ac:picMkLst>
        </pc:picChg>
        <pc:picChg chg="mod">
          <ac:chgData name="Michaela Popelková" userId="4da947f916a43c95" providerId="LiveId" clId="{4118F010-E6A9-4963-ACA0-A8B00B0592CC}" dt="2022-12-07T05:38:51.351" v="201"/>
          <ac:picMkLst>
            <pc:docMk/>
            <pc:sldMk cId="4186401560" sldId="280"/>
            <ac:picMk id="36" creationId="{0D8476FB-2FA5-BEDA-D947-F67E61B9EEA7}"/>
          </ac:picMkLst>
        </pc:picChg>
        <pc:picChg chg="mod">
          <ac:chgData name="Michaela Popelková" userId="4da947f916a43c95" providerId="LiveId" clId="{4118F010-E6A9-4963-ACA0-A8B00B0592CC}" dt="2022-12-07T05:39:08.479" v="205"/>
          <ac:picMkLst>
            <pc:docMk/>
            <pc:sldMk cId="4186401560" sldId="280"/>
            <ac:picMk id="41" creationId="{95425DEF-4137-8EEA-7D65-8B5A4C40775C}"/>
          </ac:picMkLst>
        </pc:picChg>
        <pc:picChg chg="mod">
          <ac:chgData name="Michaela Popelková" userId="4da947f916a43c95" providerId="LiveId" clId="{4118F010-E6A9-4963-ACA0-A8B00B0592CC}" dt="2022-12-07T05:39:08.479" v="205"/>
          <ac:picMkLst>
            <pc:docMk/>
            <pc:sldMk cId="4186401560" sldId="280"/>
            <ac:picMk id="44" creationId="{EFDADC39-E44D-F47D-D966-9951F6FF427C}"/>
          </ac:picMkLst>
        </pc:picChg>
        <pc:picChg chg="mod">
          <ac:chgData name="Michaela Popelková" userId="4da947f916a43c95" providerId="LiveId" clId="{4118F010-E6A9-4963-ACA0-A8B00B0592CC}" dt="2022-12-07T05:39:08.479" v="205"/>
          <ac:picMkLst>
            <pc:docMk/>
            <pc:sldMk cId="4186401560" sldId="280"/>
            <ac:picMk id="49" creationId="{F74A997E-EEF1-FF7F-34CD-61C26E6485F8}"/>
          </ac:picMkLst>
        </pc:picChg>
      </pc:sldChg>
      <pc:sldChg chg="addSp delSp modSp mod">
        <pc:chgData name="Michaela Popelková" userId="4da947f916a43c95" providerId="LiveId" clId="{4118F010-E6A9-4963-ACA0-A8B00B0592CC}" dt="2022-12-07T05:56:54.165" v="331" actId="164"/>
        <pc:sldMkLst>
          <pc:docMk/>
          <pc:sldMk cId="2926952622" sldId="281"/>
        </pc:sldMkLst>
        <pc:spChg chg="mod topLvl">
          <ac:chgData name="Michaela Popelková" userId="4da947f916a43c95" providerId="LiveId" clId="{4118F010-E6A9-4963-ACA0-A8B00B0592CC}" dt="2022-12-07T05:56:54.165" v="331" actId="164"/>
          <ac:spMkLst>
            <pc:docMk/>
            <pc:sldMk cId="2926952622" sldId="281"/>
            <ac:spMk id="2" creationId="{DE322BCE-0271-4C8E-9878-A7CF42C7A47B}"/>
          </ac:spMkLst>
        </pc:spChg>
        <pc:spChg chg="mod topLvl">
          <ac:chgData name="Michaela Popelková" userId="4da947f916a43c95" providerId="LiveId" clId="{4118F010-E6A9-4963-ACA0-A8B00B0592CC}" dt="2022-12-07T05:56:54.165" v="331" actId="164"/>
          <ac:spMkLst>
            <pc:docMk/>
            <pc:sldMk cId="2926952622" sldId="281"/>
            <ac:spMk id="4" creationId="{480F3CFC-6490-7188-D919-A0AECC57BDD1}"/>
          </ac:spMkLst>
        </pc:spChg>
        <pc:spChg chg="mod topLvl">
          <ac:chgData name="Michaela Popelková" userId="4da947f916a43c95" providerId="LiveId" clId="{4118F010-E6A9-4963-ACA0-A8B00B0592CC}" dt="2022-12-07T05:56:54.165" v="331" actId="164"/>
          <ac:spMkLst>
            <pc:docMk/>
            <pc:sldMk cId="2926952622" sldId="281"/>
            <ac:spMk id="5" creationId="{9F9D9767-1C51-D599-B503-752AE8BBEA33}"/>
          </ac:spMkLst>
        </pc:spChg>
        <pc:spChg chg="mod">
          <ac:chgData name="Michaela Popelková" userId="4da947f916a43c95" providerId="LiveId" clId="{4118F010-E6A9-4963-ACA0-A8B00B0592CC}" dt="2022-12-07T05:42:11.288" v="221" actId="165"/>
          <ac:spMkLst>
            <pc:docMk/>
            <pc:sldMk cId="2926952622" sldId="281"/>
            <ac:spMk id="13" creationId="{5570450A-CFF0-83BE-7FA1-107F94B2F15C}"/>
          </ac:spMkLst>
        </pc:spChg>
        <pc:spChg chg="mod">
          <ac:chgData name="Michaela Popelková" userId="4da947f916a43c95" providerId="LiveId" clId="{4118F010-E6A9-4963-ACA0-A8B00B0592CC}" dt="2022-12-07T05:42:11.288" v="221" actId="165"/>
          <ac:spMkLst>
            <pc:docMk/>
            <pc:sldMk cId="2926952622" sldId="281"/>
            <ac:spMk id="14" creationId="{06764F7B-8E55-CBB1-BF46-8579C597E2BC}"/>
          </ac:spMkLst>
        </pc:spChg>
        <pc:spChg chg="mod">
          <ac:chgData name="Michaela Popelková" userId="4da947f916a43c95" providerId="LiveId" clId="{4118F010-E6A9-4963-ACA0-A8B00B0592CC}" dt="2022-12-07T05:42:11.288" v="221" actId="165"/>
          <ac:spMkLst>
            <pc:docMk/>
            <pc:sldMk cId="2926952622" sldId="281"/>
            <ac:spMk id="16" creationId="{27EF2954-B2C8-739D-2525-C3C3EBEFC889}"/>
          </ac:spMkLst>
        </pc:spChg>
        <pc:spChg chg="mod">
          <ac:chgData name="Michaela Popelková" userId="4da947f916a43c95" providerId="LiveId" clId="{4118F010-E6A9-4963-ACA0-A8B00B0592CC}" dt="2022-12-07T05:42:11.288" v="221" actId="165"/>
          <ac:spMkLst>
            <pc:docMk/>
            <pc:sldMk cId="2926952622" sldId="281"/>
            <ac:spMk id="18" creationId="{46911F61-584A-349F-8FCD-2BD34F709D42}"/>
          </ac:spMkLst>
        </pc:spChg>
        <pc:spChg chg="mod">
          <ac:chgData name="Michaela Popelková" userId="4da947f916a43c95" providerId="LiveId" clId="{4118F010-E6A9-4963-ACA0-A8B00B0592CC}" dt="2022-12-07T05:42:31.072" v="223"/>
          <ac:spMkLst>
            <pc:docMk/>
            <pc:sldMk cId="2926952622" sldId="281"/>
            <ac:spMk id="21" creationId="{7F3A0698-566F-F001-30F9-E35A8B4A482E}"/>
          </ac:spMkLst>
        </pc:spChg>
        <pc:spChg chg="del">
          <ac:chgData name="Michaela Popelková" userId="4da947f916a43c95" providerId="LiveId" clId="{4118F010-E6A9-4963-ACA0-A8B00B0592CC}" dt="2022-12-07T05:41:23.451" v="219" actId="478"/>
          <ac:spMkLst>
            <pc:docMk/>
            <pc:sldMk cId="2926952622" sldId="281"/>
            <ac:spMk id="22" creationId="{0CE2CA42-3176-74BA-1368-6124024BCE4A}"/>
          </ac:spMkLst>
        </pc:spChg>
        <pc:spChg chg="mod topLvl">
          <ac:chgData name="Michaela Popelková" userId="4da947f916a43c95" providerId="LiveId" clId="{4118F010-E6A9-4963-ACA0-A8B00B0592CC}" dt="2022-12-07T05:56:54.165" v="331" actId="164"/>
          <ac:spMkLst>
            <pc:docMk/>
            <pc:sldMk cId="2926952622" sldId="281"/>
            <ac:spMk id="24" creationId="{B6576E54-038E-4A96-773E-1AF0B13A3C93}"/>
          </ac:spMkLst>
        </pc:spChg>
        <pc:spChg chg="mod topLvl">
          <ac:chgData name="Michaela Popelková" userId="4da947f916a43c95" providerId="LiveId" clId="{4118F010-E6A9-4963-ACA0-A8B00B0592CC}" dt="2022-12-07T05:56:54.165" v="331" actId="164"/>
          <ac:spMkLst>
            <pc:docMk/>
            <pc:sldMk cId="2926952622" sldId="281"/>
            <ac:spMk id="25" creationId="{1390292E-CF4A-4AAE-B8F3-6810A56F228D}"/>
          </ac:spMkLst>
        </pc:spChg>
        <pc:spChg chg="mod">
          <ac:chgData name="Michaela Popelková" userId="4da947f916a43c95" providerId="LiveId" clId="{4118F010-E6A9-4963-ACA0-A8B00B0592CC}" dt="2022-12-07T05:43:49.637" v="241" actId="20577"/>
          <ac:spMkLst>
            <pc:docMk/>
            <pc:sldMk cId="2926952622" sldId="281"/>
            <ac:spMk id="26" creationId="{B7F8F574-A7EF-475D-F9DB-0C9BE5D2A6CD}"/>
          </ac:spMkLst>
        </pc:spChg>
        <pc:spChg chg="del">
          <ac:chgData name="Michaela Popelková" userId="4da947f916a43c95" providerId="LiveId" clId="{4118F010-E6A9-4963-ACA0-A8B00B0592CC}" dt="2022-12-07T05:41:19.693" v="218" actId="478"/>
          <ac:spMkLst>
            <pc:docMk/>
            <pc:sldMk cId="2926952622" sldId="281"/>
            <ac:spMk id="29" creationId="{45912A56-CE65-0CE8-4842-D35EBA0128CE}"/>
          </ac:spMkLst>
        </pc:spChg>
        <pc:spChg chg="mod">
          <ac:chgData name="Michaela Popelková" userId="4da947f916a43c95" providerId="LiveId" clId="{4118F010-E6A9-4963-ACA0-A8B00B0592CC}" dt="2022-12-07T05:42:31.072" v="223"/>
          <ac:spMkLst>
            <pc:docMk/>
            <pc:sldMk cId="2926952622" sldId="281"/>
            <ac:spMk id="32" creationId="{5AD41D33-A83C-4B7F-E934-E676A2EC8466}"/>
          </ac:spMkLst>
        </pc:spChg>
        <pc:spChg chg="mod">
          <ac:chgData name="Michaela Popelková" userId="4da947f916a43c95" providerId="LiveId" clId="{4118F010-E6A9-4963-ACA0-A8B00B0592CC}" dt="2022-12-07T05:56:48.613" v="330" actId="20577"/>
          <ac:spMkLst>
            <pc:docMk/>
            <pc:sldMk cId="2926952622" sldId="281"/>
            <ac:spMk id="33" creationId="{9CBDA82D-32F5-E61F-E7F8-7635D3C447F6}"/>
          </ac:spMkLst>
        </pc:spChg>
        <pc:spChg chg="mod">
          <ac:chgData name="Michaela Popelková" userId="4da947f916a43c95" providerId="LiveId" clId="{4118F010-E6A9-4963-ACA0-A8B00B0592CC}" dt="2022-12-07T05:42:31.072" v="223"/>
          <ac:spMkLst>
            <pc:docMk/>
            <pc:sldMk cId="2926952622" sldId="281"/>
            <ac:spMk id="35" creationId="{4274D82F-A220-89C5-5006-85BA3A051948}"/>
          </ac:spMkLst>
        </pc:spChg>
        <pc:spChg chg="add mod">
          <ac:chgData name="Michaela Popelková" userId="4da947f916a43c95" providerId="LiveId" clId="{4118F010-E6A9-4963-ACA0-A8B00B0592CC}" dt="2022-12-07T05:56:54.165" v="331" actId="164"/>
          <ac:spMkLst>
            <pc:docMk/>
            <pc:sldMk cId="2926952622" sldId="281"/>
            <ac:spMk id="37" creationId="{4B4E27CA-E43B-19C0-01B3-F15C117A7006}"/>
          </ac:spMkLst>
        </pc:spChg>
        <pc:grpChg chg="del mod topLvl">
          <ac:chgData name="Michaela Popelková" userId="4da947f916a43c95" providerId="LiveId" clId="{4118F010-E6A9-4963-ACA0-A8B00B0592CC}" dt="2022-12-07T05:42:11.288" v="221" actId="165"/>
          <ac:grpSpMkLst>
            <pc:docMk/>
            <pc:sldMk cId="2926952622" sldId="281"/>
            <ac:grpSpMk id="3" creationId="{0CAE10A4-6064-46A9-EEC1-6977F184EE71}"/>
          </ac:grpSpMkLst>
        </pc:grpChg>
        <pc:grpChg chg="del">
          <ac:chgData name="Michaela Popelková" userId="4da947f916a43c95" providerId="LiveId" clId="{4118F010-E6A9-4963-ACA0-A8B00B0592CC}" dt="2022-12-07T05:41:19.693" v="218" actId="478"/>
          <ac:grpSpMkLst>
            <pc:docMk/>
            <pc:sldMk cId="2926952622" sldId="281"/>
            <ac:grpSpMk id="6" creationId="{F23425AD-D4AF-8502-C88D-61297ADD3B86}"/>
          </ac:grpSpMkLst>
        </pc:grpChg>
        <pc:grpChg chg="mod topLvl">
          <ac:chgData name="Michaela Popelková" userId="4da947f916a43c95" providerId="LiveId" clId="{4118F010-E6A9-4963-ACA0-A8B00B0592CC}" dt="2022-12-07T05:56:54.165" v="331" actId="164"/>
          <ac:grpSpMkLst>
            <pc:docMk/>
            <pc:sldMk cId="2926952622" sldId="281"/>
            <ac:grpSpMk id="8" creationId="{E74EB644-2D50-658D-86C7-0C3B8F681329}"/>
          </ac:grpSpMkLst>
        </pc:grpChg>
        <pc:grpChg chg="del mod topLvl">
          <ac:chgData name="Michaela Popelková" userId="4da947f916a43c95" providerId="LiveId" clId="{4118F010-E6A9-4963-ACA0-A8B00B0592CC}" dt="2022-12-07T05:42:30.182" v="222" actId="478"/>
          <ac:grpSpMkLst>
            <pc:docMk/>
            <pc:sldMk cId="2926952622" sldId="281"/>
            <ac:grpSpMk id="10" creationId="{F6E5E4A8-45D6-C7D1-590D-6DAD2FF5BBCE}"/>
          </ac:grpSpMkLst>
        </pc:grpChg>
        <pc:grpChg chg="mod">
          <ac:chgData name="Michaela Popelková" userId="4da947f916a43c95" providerId="LiveId" clId="{4118F010-E6A9-4963-ACA0-A8B00B0592CC}" dt="2022-12-07T05:42:11.288" v="221" actId="165"/>
          <ac:grpSpMkLst>
            <pc:docMk/>
            <pc:sldMk cId="2926952622" sldId="281"/>
            <ac:grpSpMk id="11" creationId="{FB7A5002-08DC-0450-A162-F749CB6DD56B}"/>
          </ac:grpSpMkLst>
        </pc:grpChg>
        <pc:grpChg chg="mod">
          <ac:chgData name="Michaela Popelková" userId="4da947f916a43c95" providerId="LiveId" clId="{4118F010-E6A9-4963-ACA0-A8B00B0592CC}" dt="2022-12-07T05:42:11.288" v="221" actId="165"/>
          <ac:grpSpMkLst>
            <pc:docMk/>
            <pc:sldMk cId="2926952622" sldId="281"/>
            <ac:grpSpMk id="15" creationId="{9B36820D-028D-C03A-467F-D65B5A7985FF}"/>
          </ac:grpSpMkLst>
        </pc:grpChg>
        <pc:grpChg chg="del">
          <ac:chgData name="Michaela Popelková" userId="4da947f916a43c95" providerId="LiveId" clId="{4118F010-E6A9-4963-ACA0-A8B00B0592CC}" dt="2022-12-07T05:42:04.653" v="220" actId="165"/>
          <ac:grpSpMkLst>
            <pc:docMk/>
            <pc:sldMk cId="2926952622" sldId="281"/>
            <ac:grpSpMk id="19" creationId="{50A22E6B-363C-FDAF-8728-B813D046BC6C}"/>
          </ac:grpSpMkLst>
        </pc:grpChg>
        <pc:grpChg chg="add mod">
          <ac:chgData name="Michaela Popelková" userId="4da947f916a43c95" providerId="LiveId" clId="{4118F010-E6A9-4963-ACA0-A8B00B0592CC}" dt="2022-12-07T05:56:54.165" v="331" actId="164"/>
          <ac:grpSpMkLst>
            <pc:docMk/>
            <pc:sldMk cId="2926952622" sldId="281"/>
            <ac:grpSpMk id="20" creationId="{B2B41D85-10FD-2233-9A5C-4155BD5D5AC2}"/>
          </ac:grpSpMkLst>
        </pc:grpChg>
        <pc:grpChg chg="add mod">
          <ac:chgData name="Michaela Popelková" userId="4da947f916a43c95" providerId="LiveId" clId="{4118F010-E6A9-4963-ACA0-A8B00B0592CC}" dt="2022-12-07T05:56:54.165" v="331" actId="164"/>
          <ac:grpSpMkLst>
            <pc:docMk/>
            <pc:sldMk cId="2926952622" sldId="281"/>
            <ac:grpSpMk id="28" creationId="{13C085F5-3EFE-DD63-30D5-28060BCDEDBA}"/>
          </ac:grpSpMkLst>
        </pc:grpChg>
        <pc:grpChg chg="mod">
          <ac:chgData name="Michaela Popelková" userId="4da947f916a43c95" providerId="LiveId" clId="{4118F010-E6A9-4963-ACA0-A8B00B0592CC}" dt="2022-12-07T05:42:31.072" v="223"/>
          <ac:grpSpMkLst>
            <pc:docMk/>
            <pc:sldMk cId="2926952622" sldId="281"/>
            <ac:grpSpMk id="30" creationId="{4BFE4AE5-170D-F7B6-8B12-169F84FCEC7B}"/>
          </ac:grpSpMkLst>
        </pc:grpChg>
        <pc:grpChg chg="mod">
          <ac:chgData name="Michaela Popelková" userId="4da947f916a43c95" providerId="LiveId" clId="{4118F010-E6A9-4963-ACA0-A8B00B0592CC}" dt="2022-12-07T05:42:31.072" v="223"/>
          <ac:grpSpMkLst>
            <pc:docMk/>
            <pc:sldMk cId="2926952622" sldId="281"/>
            <ac:grpSpMk id="34" creationId="{BA96C4E0-A19A-7D00-964B-0CB30BFEA975}"/>
          </ac:grpSpMkLst>
        </pc:grpChg>
        <pc:grpChg chg="add mod">
          <ac:chgData name="Michaela Popelková" userId="4da947f916a43c95" providerId="LiveId" clId="{4118F010-E6A9-4963-ACA0-A8B00B0592CC}" dt="2022-12-07T05:56:54.165" v="331" actId="164"/>
          <ac:grpSpMkLst>
            <pc:docMk/>
            <pc:sldMk cId="2926952622" sldId="281"/>
            <ac:grpSpMk id="38" creationId="{F0FF0B27-841D-1633-FBA5-0D86076FB39F}"/>
          </ac:grpSpMkLst>
        </pc:grpChg>
        <pc:picChg chg="mod topLvl">
          <ac:chgData name="Michaela Popelková" userId="4da947f916a43c95" providerId="LiveId" clId="{4118F010-E6A9-4963-ACA0-A8B00B0592CC}" dt="2022-12-07T05:56:54.165" v="331" actId="164"/>
          <ac:picMkLst>
            <pc:docMk/>
            <pc:sldMk cId="2926952622" sldId="281"/>
            <ac:picMk id="7" creationId="{26173116-10BC-42EA-94B4-381E43D52DED}"/>
          </ac:picMkLst>
        </pc:picChg>
        <pc:picChg chg="mod topLvl">
          <ac:chgData name="Michaela Popelková" userId="4da947f916a43c95" providerId="LiveId" clId="{4118F010-E6A9-4963-ACA0-A8B00B0592CC}" dt="2022-12-07T05:56:54.165" v="331" actId="164"/>
          <ac:picMkLst>
            <pc:docMk/>
            <pc:sldMk cId="2926952622" sldId="281"/>
            <ac:picMk id="9" creationId="{2FBCD997-E0A0-47AC-1EB6-11496F0A31ED}"/>
          </ac:picMkLst>
        </pc:picChg>
        <pc:picChg chg="mod">
          <ac:chgData name="Michaela Popelková" userId="4da947f916a43c95" providerId="LiveId" clId="{4118F010-E6A9-4963-ACA0-A8B00B0592CC}" dt="2022-12-07T05:42:11.288" v="221" actId="165"/>
          <ac:picMkLst>
            <pc:docMk/>
            <pc:sldMk cId="2926952622" sldId="281"/>
            <ac:picMk id="12" creationId="{9CFAECF6-6992-AB52-E74C-05306B553C12}"/>
          </ac:picMkLst>
        </pc:picChg>
        <pc:picChg chg="mod">
          <ac:chgData name="Michaela Popelková" userId="4da947f916a43c95" providerId="LiveId" clId="{4118F010-E6A9-4963-ACA0-A8B00B0592CC}" dt="2022-12-07T05:42:11.288" v="221" actId="165"/>
          <ac:picMkLst>
            <pc:docMk/>
            <pc:sldMk cId="2926952622" sldId="281"/>
            <ac:picMk id="17" creationId="{53A1D60C-4285-EA0A-377E-E83C972825B7}"/>
          </ac:picMkLst>
        </pc:picChg>
        <pc:picChg chg="mod">
          <ac:chgData name="Michaela Popelková" userId="4da947f916a43c95" providerId="LiveId" clId="{4118F010-E6A9-4963-ACA0-A8B00B0592CC}" dt="2022-12-07T05:42:11.288" v="221" actId="165"/>
          <ac:picMkLst>
            <pc:docMk/>
            <pc:sldMk cId="2926952622" sldId="281"/>
            <ac:picMk id="23" creationId="{440DAF3D-8D5B-BBCB-5F6C-23BFA3E549D8}"/>
          </ac:picMkLst>
        </pc:picChg>
        <pc:picChg chg="mod">
          <ac:chgData name="Michaela Popelková" userId="4da947f916a43c95" providerId="LiveId" clId="{4118F010-E6A9-4963-ACA0-A8B00B0592CC}" dt="2022-12-07T05:42:31.072" v="223"/>
          <ac:picMkLst>
            <pc:docMk/>
            <pc:sldMk cId="2926952622" sldId="281"/>
            <ac:picMk id="27" creationId="{BCA4CB54-38BB-EA05-817C-A62E951A5DEB}"/>
          </ac:picMkLst>
        </pc:picChg>
        <pc:picChg chg="mod">
          <ac:chgData name="Michaela Popelková" userId="4da947f916a43c95" providerId="LiveId" clId="{4118F010-E6A9-4963-ACA0-A8B00B0592CC}" dt="2022-12-07T05:42:31.072" v="223"/>
          <ac:picMkLst>
            <pc:docMk/>
            <pc:sldMk cId="2926952622" sldId="281"/>
            <ac:picMk id="31" creationId="{506C888F-B734-2395-067B-91744157782C}"/>
          </ac:picMkLst>
        </pc:picChg>
        <pc:picChg chg="mod">
          <ac:chgData name="Michaela Popelková" userId="4da947f916a43c95" providerId="LiveId" clId="{4118F010-E6A9-4963-ACA0-A8B00B0592CC}" dt="2022-12-07T05:42:31.072" v="223"/>
          <ac:picMkLst>
            <pc:docMk/>
            <pc:sldMk cId="2926952622" sldId="281"/>
            <ac:picMk id="36" creationId="{AEE44D8A-4418-8218-F22A-34614BB2C952}"/>
          </ac:picMkLst>
        </pc:picChg>
      </pc:sldChg>
      <pc:sldChg chg="addSp delSp modSp mod">
        <pc:chgData name="Michaela Popelková" userId="4da947f916a43c95" providerId="LiveId" clId="{4118F010-E6A9-4963-ACA0-A8B00B0592CC}" dt="2022-12-07T05:56:36.320" v="328" actId="164"/>
        <pc:sldMkLst>
          <pc:docMk/>
          <pc:sldMk cId="49387073" sldId="284"/>
        </pc:sldMkLst>
        <pc:spChg chg="mod topLvl">
          <ac:chgData name="Michaela Popelková" userId="4da947f916a43c95" providerId="LiveId" clId="{4118F010-E6A9-4963-ACA0-A8B00B0592CC}" dt="2022-12-07T05:56:36.320" v="328" actId="164"/>
          <ac:spMkLst>
            <pc:docMk/>
            <pc:sldMk cId="49387073" sldId="284"/>
            <ac:spMk id="2" creationId="{DE322BCE-0271-4C8E-9878-A7CF42C7A47B}"/>
          </ac:spMkLst>
        </pc:spChg>
        <pc:spChg chg="mod topLvl">
          <ac:chgData name="Michaela Popelková" userId="4da947f916a43c95" providerId="LiveId" clId="{4118F010-E6A9-4963-ACA0-A8B00B0592CC}" dt="2022-12-07T05:56:36.320" v="328" actId="164"/>
          <ac:spMkLst>
            <pc:docMk/>
            <pc:sldMk cId="49387073" sldId="284"/>
            <ac:spMk id="5" creationId="{43512BA8-12C7-C06C-CD47-8C4F5A13A02D}"/>
          </ac:spMkLst>
        </pc:spChg>
        <pc:spChg chg="mod topLvl">
          <ac:chgData name="Michaela Popelková" userId="4da947f916a43c95" providerId="LiveId" clId="{4118F010-E6A9-4963-ACA0-A8B00B0592CC}" dt="2022-12-07T05:56:36.320" v="328" actId="164"/>
          <ac:spMkLst>
            <pc:docMk/>
            <pc:sldMk cId="49387073" sldId="284"/>
            <ac:spMk id="8" creationId="{01C990F4-CF31-D198-B6A7-212F2A28BA08}"/>
          </ac:spMkLst>
        </pc:spChg>
        <pc:spChg chg="mod topLvl">
          <ac:chgData name="Michaela Popelková" userId="4da947f916a43c95" providerId="LiveId" clId="{4118F010-E6A9-4963-ACA0-A8B00B0592CC}" dt="2022-12-07T05:56:36.320" v="328" actId="164"/>
          <ac:spMkLst>
            <pc:docMk/>
            <pc:sldMk cId="49387073" sldId="284"/>
            <ac:spMk id="10" creationId="{F4EE8F0A-6567-BCDA-4C24-7F699175951B}"/>
          </ac:spMkLst>
        </pc:spChg>
        <pc:spChg chg="mod topLvl">
          <ac:chgData name="Michaela Popelková" userId="4da947f916a43c95" providerId="LiveId" clId="{4118F010-E6A9-4963-ACA0-A8B00B0592CC}" dt="2022-12-07T05:56:36.320" v="328" actId="164"/>
          <ac:spMkLst>
            <pc:docMk/>
            <pc:sldMk cId="49387073" sldId="284"/>
            <ac:spMk id="11" creationId="{5187F3BA-B8A8-5D75-0CF7-993AF30097FE}"/>
          </ac:spMkLst>
        </pc:spChg>
        <pc:spChg chg="mod topLvl">
          <ac:chgData name="Michaela Popelková" userId="4da947f916a43c95" providerId="LiveId" clId="{4118F010-E6A9-4963-ACA0-A8B00B0592CC}" dt="2022-12-07T05:56:36.320" v="328" actId="164"/>
          <ac:spMkLst>
            <pc:docMk/>
            <pc:sldMk cId="49387073" sldId="284"/>
            <ac:spMk id="13" creationId="{46948DB2-475E-99A2-C85E-2E97A96BF4E6}"/>
          </ac:spMkLst>
        </pc:spChg>
        <pc:spChg chg="mod topLvl">
          <ac:chgData name="Michaela Popelková" userId="4da947f916a43c95" providerId="LiveId" clId="{4118F010-E6A9-4963-ACA0-A8B00B0592CC}" dt="2022-12-07T05:56:36.320" v="328" actId="164"/>
          <ac:spMkLst>
            <pc:docMk/>
            <pc:sldMk cId="49387073" sldId="284"/>
            <ac:spMk id="14" creationId="{B65A50DA-AECE-57E3-8369-8A5AE197607D}"/>
          </ac:spMkLst>
        </pc:spChg>
        <pc:spChg chg="mod">
          <ac:chgData name="Michaela Popelková" userId="4da947f916a43c95" providerId="LiveId" clId="{4118F010-E6A9-4963-ACA0-A8B00B0592CC}" dt="2022-12-07T05:44:54.805" v="246" actId="165"/>
          <ac:spMkLst>
            <pc:docMk/>
            <pc:sldMk cId="49387073" sldId="284"/>
            <ac:spMk id="21" creationId="{12885FFE-7A3B-D3EF-4566-395C9E2DD83F}"/>
          </ac:spMkLst>
        </pc:spChg>
        <pc:spChg chg="mod">
          <ac:chgData name="Michaela Popelková" userId="4da947f916a43c95" providerId="LiveId" clId="{4118F010-E6A9-4963-ACA0-A8B00B0592CC}" dt="2022-12-07T05:44:54.805" v="246" actId="165"/>
          <ac:spMkLst>
            <pc:docMk/>
            <pc:sldMk cId="49387073" sldId="284"/>
            <ac:spMk id="22" creationId="{56074A68-FC1C-EDA0-57F7-D59559ED4E40}"/>
          </ac:spMkLst>
        </pc:spChg>
        <pc:spChg chg="mod">
          <ac:chgData name="Michaela Popelková" userId="4da947f916a43c95" providerId="LiveId" clId="{4118F010-E6A9-4963-ACA0-A8B00B0592CC}" dt="2022-12-07T05:44:54.805" v="246" actId="165"/>
          <ac:spMkLst>
            <pc:docMk/>
            <pc:sldMk cId="49387073" sldId="284"/>
            <ac:spMk id="24" creationId="{6FBEB36D-EA2C-9C67-F56B-279938B0299B}"/>
          </ac:spMkLst>
        </pc:spChg>
        <pc:spChg chg="mod topLvl">
          <ac:chgData name="Michaela Popelková" userId="4da947f916a43c95" providerId="LiveId" clId="{4118F010-E6A9-4963-ACA0-A8B00B0592CC}" dt="2022-12-07T05:56:36.320" v="328" actId="164"/>
          <ac:spMkLst>
            <pc:docMk/>
            <pc:sldMk cId="49387073" sldId="284"/>
            <ac:spMk id="25" creationId="{1390292E-CF4A-4AAE-B8F3-6810A56F228D}"/>
          </ac:spMkLst>
        </pc:spChg>
        <pc:spChg chg="mod">
          <ac:chgData name="Michaela Popelková" userId="4da947f916a43c95" providerId="LiveId" clId="{4118F010-E6A9-4963-ACA0-A8B00B0592CC}" dt="2022-12-07T05:44:54.805" v="246" actId="165"/>
          <ac:spMkLst>
            <pc:docMk/>
            <pc:sldMk cId="49387073" sldId="284"/>
            <ac:spMk id="27" creationId="{463220D2-CD1A-0E59-9FCB-C4C416DA55EE}"/>
          </ac:spMkLst>
        </pc:spChg>
        <pc:spChg chg="del mod">
          <ac:chgData name="Michaela Popelková" userId="4da947f916a43c95" providerId="LiveId" clId="{4118F010-E6A9-4963-ACA0-A8B00B0592CC}" dt="2022-12-07T05:43:34.355" v="237" actId="478"/>
          <ac:spMkLst>
            <pc:docMk/>
            <pc:sldMk cId="49387073" sldId="284"/>
            <ac:spMk id="28" creationId="{C461D0DF-015C-791B-3863-2208EA4839A0}"/>
          </ac:spMkLst>
        </pc:spChg>
        <pc:spChg chg="add del mod topLvl">
          <ac:chgData name="Michaela Popelková" userId="4da947f916a43c95" providerId="LiveId" clId="{4118F010-E6A9-4963-ACA0-A8B00B0592CC}" dt="2022-12-07T05:56:36.320" v="328" actId="164"/>
          <ac:spMkLst>
            <pc:docMk/>
            <pc:sldMk cId="49387073" sldId="284"/>
            <ac:spMk id="30" creationId="{C2C7C5CB-4F72-F056-90C5-F4CF0C8979A2}"/>
          </ac:spMkLst>
        </pc:spChg>
        <pc:spChg chg="del mod">
          <ac:chgData name="Michaela Popelková" userId="4da947f916a43c95" providerId="LiveId" clId="{4118F010-E6A9-4963-ACA0-A8B00B0592CC}" dt="2022-12-07T05:44:22.126" v="244" actId="478"/>
          <ac:spMkLst>
            <pc:docMk/>
            <pc:sldMk cId="49387073" sldId="284"/>
            <ac:spMk id="31" creationId="{60B8C791-B32B-2845-55D1-549535356974}"/>
          </ac:spMkLst>
        </pc:spChg>
        <pc:spChg chg="add del mod">
          <ac:chgData name="Michaela Popelková" userId="4da947f916a43c95" providerId="LiveId" clId="{4118F010-E6A9-4963-ACA0-A8B00B0592CC}" dt="2022-12-07T05:45:13.915" v="251"/>
          <ac:spMkLst>
            <pc:docMk/>
            <pc:sldMk cId="49387073" sldId="284"/>
            <ac:spMk id="32" creationId="{E0C5B63D-AE6F-AD97-1F3F-79E0C5F504B2}"/>
          </ac:spMkLst>
        </pc:spChg>
        <pc:spChg chg="add del mod">
          <ac:chgData name="Michaela Popelková" userId="4da947f916a43c95" providerId="LiveId" clId="{4118F010-E6A9-4963-ACA0-A8B00B0592CC}" dt="2022-12-07T05:45:11.733" v="250"/>
          <ac:spMkLst>
            <pc:docMk/>
            <pc:sldMk cId="49387073" sldId="284"/>
            <ac:spMk id="33" creationId="{2AA1D345-E123-54AA-2F36-AC4F85F43C40}"/>
          </ac:spMkLst>
        </pc:spChg>
        <pc:spChg chg="add mod">
          <ac:chgData name="Michaela Popelková" userId="4da947f916a43c95" providerId="LiveId" clId="{4118F010-E6A9-4963-ACA0-A8B00B0592CC}" dt="2022-12-07T05:56:36.320" v="328" actId="164"/>
          <ac:spMkLst>
            <pc:docMk/>
            <pc:sldMk cId="49387073" sldId="284"/>
            <ac:spMk id="34" creationId="{7E63BFCF-9B7C-A26C-75DC-A6662B51AABB}"/>
          </ac:spMkLst>
        </pc:spChg>
        <pc:spChg chg="mod">
          <ac:chgData name="Michaela Popelková" userId="4da947f916a43c95" providerId="LiveId" clId="{4118F010-E6A9-4963-ACA0-A8B00B0592CC}" dt="2022-12-07T05:47:25.343" v="254"/>
          <ac:spMkLst>
            <pc:docMk/>
            <pc:sldMk cId="49387073" sldId="284"/>
            <ac:spMk id="38" creationId="{145472EC-59C4-E3C7-C578-2D6D159AA694}"/>
          </ac:spMkLst>
        </pc:spChg>
        <pc:spChg chg="mod">
          <ac:chgData name="Michaela Popelková" userId="4da947f916a43c95" providerId="LiveId" clId="{4118F010-E6A9-4963-ACA0-A8B00B0592CC}" dt="2022-12-07T05:56:27.093" v="327" actId="20577"/>
          <ac:spMkLst>
            <pc:docMk/>
            <pc:sldMk cId="49387073" sldId="284"/>
            <ac:spMk id="39" creationId="{F71B83F9-7EA6-C8CE-5ADC-79EC42606DCD}"/>
          </ac:spMkLst>
        </pc:spChg>
        <pc:spChg chg="mod">
          <ac:chgData name="Michaela Popelková" userId="4da947f916a43c95" providerId="LiveId" clId="{4118F010-E6A9-4963-ACA0-A8B00B0592CC}" dt="2022-12-07T05:47:25.343" v="254"/>
          <ac:spMkLst>
            <pc:docMk/>
            <pc:sldMk cId="49387073" sldId="284"/>
            <ac:spMk id="41" creationId="{A9487CEF-6D29-D2B5-22B0-1E9E51DF489F}"/>
          </ac:spMkLst>
        </pc:spChg>
        <pc:spChg chg="add mod">
          <ac:chgData name="Michaela Popelková" userId="4da947f916a43c95" providerId="LiveId" clId="{4118F010-E6A9-4963-ACA0-A8B00B0592CC}" dt="2022-12-07T05:56:36.320" v="328" actId="164"/>
          <ac:spMkLst>
            <pc:docMk/>
            <pc:sldMk cId="49387073" sldId="284"/>
            <ac:spMk id="43" creationId="{FA23BB35-D120-4DBD-C3EF-52016C61A290}"/>
          </ac:spMkLst>
        </pc:spChg>
        <pc:spChg chg="mod topLvl">
          <ac:chgData name="Michaela Popelková" userId="4da947f916a43c95" providerId="LiveId" clId="{4118F010-E6A9-4963-ACA0-A8B00B0592CC}" dt="2022-12-07T05:56:36.320" v="328" actId="164"/>
          <ac:spMkLst>
            <pc:docMk/>
            <pc:sldMk cId="49387073" sldId="284"/>
            <ac:spMk id="52" creationId="{2E8C3965-0F1C-B633-D50A-FFB1C9A9EA09}"/>
          </ac:spMkLst>
        </pc:spChg>
        <pc:spChg chg="mod topLvl">
          <ac:chgData name="Michaela Popelková" userId="4da947f916a43c95" providerId="LiveId" clId="{4118F010-E6A9-4963-ACA0-A8B00B0592CC}" dt="2022-12-07T05:56:36.320" v="328" actId="164"/>
          <ac:spMkLst>
            <pc:docMk/>
            <pc:sldMk cId="49387073" sldId="284"/>
            <ac:spMk id="53" creationId="{0A0505EB-7F80-F3C0-E07F-0C1EADA1EA96}"/>
          </ac:spMkLst>
        </pc:spChg>
        <pc:spChg chg="del mod">
          <ac:chgData name="Michaela Popelková" userId="4da947f916a43c95" providerId="LiveId" clId="{4118F010-E6A9-4963-ACA0-A8B00B0592CC}" dt="2022-12-07T05:43:05.763" v="226" actId="478"/>
          <ac:spMkLst>
            <pc:docMk/>
            <pc:sldMk cId="49387073" sldId="284"/>
            <ac:spMk id="67" creationId="{79570097-A4DB-D1DF-E606-E04E67AC2E58}"/>
          </ac:spMkLst>
        </pc:spChg>
        <pc:spChg chg="mod">
          <ac:chgData name="Michaela Popelková" userId="4da947f916a43c95" providerId="LiveId" clId="{4118F010-E6A9-4963-ACA0-A8B00B0592CC}" dt="2022-12-07T05:42:51.613" v="225" actId="165"/>
          <ac:spMkLst>
            <pc:docMk/>
            <pc:sldMk cId="49387073" sldId="284"/>
            <ac:spMk id="68" creationId="{0E38AC8B-BE3B-E8BA-EBDE-2EEF916773F8}"/>
          </ac:spMkLst>
        </pc:spChg>
        <pc:spChg chg="mod">
          <ac:chgData name="Michaela Popelková" userId="4da947f916a43c95" providerId="LiveId" clId="{4118F010-E6A9-4963-ACA0-A8B00B0592CC}" dt="2022-12-07T05:42:51.613" v="225" actId="165"/>
          <ac:spMkLst>
            <pc:docMk/>
            <pc:sldMk cId="49387073" sldId="284"/>
            <ac:spMk id="70" creationId="{CB511C70-7A63-F363-9167-F2FF6D463B97}"/>
          </ac:spMkLst>
        </pc:spChg>
        <pc:spChg chg="mod">
          <ac:chgData name="Michaela Popelková" userId="4da947f916a43c95" providerId="LiveId" clId="{4118F010-E6A9-4963-ACA0-A8B00B0592CC}" dt="2022-12-07T05:42:51.613" v="225" actId="165"/>
          <ac:spMkLst>
            <pc:docMk/>
            <pc:sldMk cId="49387073" sldId="284"/>
            <ac:spMk id="72" creationId="{AA693021-56E1-0867-716F-0A0106D3DD10}"/>
          </ac:spMkLst>
        </pc:spChg>
        <pc:spChg chg="mod">
          <ac:chgData name="Michaela Popelková" userId="4da947f916a43c95" providerId="LiveId" clId="{4118F010-E6A9-4963-ACA0-A8B00B0592CC}" dt="2022-12-07T05:43:24.099" v="235" actId="20577"/>
          <ac:spMkLst>
            <pc:docMk/>
            <pc:sldMk cId="49387073" sldId="284"/>
            <ac:spMk id="73" creationId="{AC9F5CE6-1720-FF27-0218-C870E07B6286}"/>
          </ac:spMkLst>
        </pc:spChg>
        <pc:spChg chg="mod topLvl">
          <ac:chgData name="Michaela Popelková" userId="4da947f916a43c95" providerId="LiveId" clId="{4118F010-E6A9-4963-ACA0-A8B00B0592CC}" dt="2022-12-07T05:56:36.320" v="328" actId="164"/>
          <ac:spMkLst>
            <pc:docMk/>
            <pc:sldMk cId="49387073" sldId="284"/>
            <ac:spMk id="75" creationId="{78E77C26-61F6-1343-E141-E14976B2FE67}"/>
          </ac:spMkLst>
        </pc:spChg>
        <pc:spChg chg="del mod topLvl">
          <ac:chgData name="Michaela Popelková" userId="4da947f916a43c95" providerId="LiveId" clId="{4118F010-E6A9-4963-ACA0-A8B00B0592CC}" dt="2022-12-07T05:43:17.463" v="229" actId="478"/>
          <ac:spMkLst>
            <pc:docMk/>
            <pc:sldMk cId="49387073" sldId="284"/>
            <ac:spMk id="76" creationId="{E5AF06C9-B446-5B44-2C14-3F8F784AB478}"/>
          </ac:spMkLst>
        </pc:spChg>
        <pc:grpChg chg="del">
          <ac:chgData name="Michaela Popelková" userId="4da947f916a43c95" providerId="LiveId" clId="{4118F010-E6A9-4963-ACA0-A8B00B0592CC}" dt="2022-12-07T05:42:47.951" v="224" actId="165"/>
          <ac:grpSpMkLst>
            <pc:docMk/>
            <pc:sldMk cId="49387073" sldId="284"/>
            <ac:grpSpMk id="3" creationId="{2AC65681-56C8-1813-0C3F-08311CFD8970}"/>
          </ac:grpSpMkLst>
        </pc:grpChg>
        <pc:grpChg chg="add del mod">
          <ac:chgData name="Michaela Popelková" userId="4da947f916a43c95" providerId="LiveId" clId="{4118F010-E6A9-4963-ACA0-A8B00B0592CC}" dt="2022-12-07T05:44:51.090" v="245" actId="165"/>
          <ac:grpSpMkLst>
            <pc:docMk/>
            <pc:sldMk cId="49387073" sldId="284"/>
            <ac:grpSpMk id="4" creationId="{7B13C520-EFA5-DCC7-2C19-1701F286ABA3}"/>
          </ac:grpSpMkLst>
        </pc:grpChg>
        <pc:grpChg chg="del mod topLvl">
          <ac:chgData name="Michaela Popelková" userId="4da947f916a43c95" providerId="LiveId" clId="{4118F010-E6A9-4963-ACA0-A8B00B0592CC}" dt="2022-12-07T05:44:54.805" v="246" actId="165"/>
          <ac:grpSpMkLst>
            <pc:docMk/>
            <pc:sldMk cId="49387073" sldId="284"/>
            <ac:grpSpMk id="12" creationId="{140E6DE7-3592-9E5E-F165-D7E640C243FD}"/>
          </ac:grpSpMkLst>
        </pc:grpChg>
        <pc:grpChg chg="add del mod">
          <ac:chgData name="Michaela Popelková" userId="4da947f916a43c95" providerId="LiveId" clId="{4118F010-E6A9-4963-ACA0-A8B00B0592CC}" dt="2022-12-07T05:44:22.126" v="244" actId="478"/>
          <ac:grpSpMkLst>
            <pc:docMk/>
            <pc:sldMk cId="49387073" sldId="284"/>
            <ac:grpSpMk id="15" creationId="{78572FCB-4EE7-2E6E-32C5-D621D540D38D}"/>
          </ac:grpSpMkLst>
        </pc:grpChg>
        <pc:grpChg chg="mod topLvl">
          <ac:chgData name="Michaela Popelková" userId="4da947f916a43c95" providerId="LiveId" clId="{4118F010-E6A9-4963-ACA0-A8B00B0592CC}" dt="2022-12-07T05:56:36.320" v="328" actId="164"/>
          <ac:grpSpMkLst>
            <pc:docMk/>
            <pc:sldMk cId="49387073" sldId="284"/>
            <ac:grpSpMk id="16" creationId="{1ACAA252-CE89-94A1-D170-393E1311AEA6}"/>
          </ac:grpSpMkLst>
        </pc:grpChg>
        <pc:grpChg chg="del mod topLvl">
          <ac:chgData name="Michaela Popelková" userId="4da947f916a43c95" providerId="LiveId" clId="{4118F010-E6A9-4963-ACA0-A8B00B0592CC}" dt="2022-12-07T05:45:04.885" v="247" actId="478"/>
          <ac:grpSpMkLst>
            <pc:docMk/>
            <pc:sldMk cId="49387073" sldId="284"/>
            <ac:grpSpMk id="18" creationId="{51256530-E8B4-3DBC-630F-9AF6146BF860}"/>
          </ac:grpSpMkLst>
        </pc:grpChg>
        <pc:grpChg chg="mod">
          <ac:chgData name="Michaela Popelková" userId="4da947f916a43c95" providerId="LiveId" clId="{4118F010-E6A9-4963-ACA0-A8B00B0592CC}" dt="2022-12-07T05:44:54.805" v="246" actId="165"/>
          <ac:grpSpMkLst>
            <pc:docMk/>
            <pc:sldMk cId="49387073" sldId="284"/>
            <ac:grpSpMk id="19" creationId="{DF0EEF92-E9B8-5123-7AB6-088F1277129F}"/>
          </ac:grpSpMkLst>
        </pc:grpChg>
        <pc:grpChg chg="mod">
          <ac:chgData name="Michaela Popelková" userId="4da947f916a43c95" providerId="LiveId" clId="{4118F010-E6A9-4963-ACA0-A8B00B0592CC}" dt="2022-12-07T05:44:54.805" v="246" actId="165"/>
          <ac:grpSpMkLst>
            <pc:docMk/>
            <pc:sldMk cId="49387073" sldId="284"/>
            <ac:grpSpMk id="23" creationId="{3B7B7E68-97DC-465F-C70E-A177A2A5128E}"/>
          </ac:grpSpMkLst>
        </pc:grpChg>
        <pc:grpChg chg="add mod">
          <ac:chgData name="Michaela Popelková" userId="4da947f916a43c95" providerId="LiveId" clId="{4118F010-E6A9-4963-ACA0-A8B00B0592CC}" dt="2022-12-07T05:56:36.320" v="328" actId="164"/>
          <ac:grpSpMkLst>
            <pc:docMk/>
            <pc:sldMk cId="49387073" sldId="284"/>
            <ac:grpSpMk id="35" creationId="{B56DE14D-D8A9-E43B-1B42-7953A6B7612B}"/>
          </ac:grpSpMkLst>
        </pc:grpChg>
        <pc:grpChg chg="mod">
          <ac:chgData name="Michaela Popelková" userId="4da947f916a43c95" providerId="LiveId" clId="{4118F010-E6A9-4963-ACA0-A8B00B0592CC}" dt="2022-12-07T05:47:25.343" v="254"/>
          <ac:grpSpMkLst>
            <pc:docMk/>
            <pc:sldMk cId="49387073" sldId="284"/>
            <ac:grpSpMk id="36" creationId="{5DBFF373-DB6A-A92A-6A85-9DDD7E598BEA}"/>
          </ac:grpSpMkLst>
        </pc:grpChg>
        <pc:grpChg chg="mod">
          <ac:chgData name="Michaela Popelková" userId="4da947f916a43c95" providerId="LiveId" clId="{4118F010-E6A9-4963-ACA0-A8B00B0592CC}" dt="2022-12-07T05:47:25.343" v="254"/>
          <ac:grpSpMkLst>
            <pc:docMk/>
            <pc:sldMk cId="49387073" sldId="284"/>
            <ac:grpSpMk id="40" creationId="{ED0D6D02-A1B6-5A11-B512-1AEE190E817C}"/>
          </ac:grpSpMkLst>
        </pc:grpChg>
        <pc:grpChg chg="add mod">
          <ac:chgData name="Michaela Popelková" userId="4da947f916a43c95" providerId="LiveId" clId="{4118F010-E6A9-4963-ACA0-A8B00B0592CC}" dt="2022-12-07T05:56:36.320" v="328" actId="164"/>
          <ac:grpSpMkLst>
            <pc:docMk/>
            <pc:sldMk cId="49387073" sldId="284"/>
            <ac:grpSpMk id="44" creationId="{D9C2C1A3-DB20-D85B-0DFD-0D992820E692}"/>
          </ac:grpSpMkLst>
        </pc:grpChg>
        <pc:grpChg chg="del mod topLvl">
          <ac:chgData name="Michaela Popelková" userId="4da947f916a43c95" providerId="LiveId" clId="{4118F010-E6A9-4963-ACA0-A8B00B0592CC}" dt="2022-12-07T05:42:51.613" v="225" actId="165"/>
          <ac:grpSpMkLst>
            <pc:docMk/>
            <pc:sldMk cId="49387073" sldId="284"/>
            <ac:grpSpMk id="50" creationId="{8673F3C9-5F0A-EF97-8F20-415682072471}"/>
          </ac:grpSpMkLst>
        </pc:grpChg>
        <pc:grpChg chg="del mod topLvl">
          <ac:chgData name="Michaela Popelková" userId="4da947f916a43c95" providerId="LiveId" clId="{4118F010-E6A9-4963-ACA0-A8B00B0592CC}" dt="2022-12-07T05:43:17.463" v="229" actId="478"/>
          <ac:grpSpMkLst>
            <pc:docMk/>
            <pc:sldMk cId="49387073" sldId="284"/>
            <ac:grpSpMk id="54" creationId="{E98041B5-6508-6117-009B-77025A84EA96}"/>
          </ac:grpSpMkLst>
        </pc:grpChg>
        <pc:grpChg chg="mod topLvl">
          <ac:chgData name="Michaela Popelková" userId="4da947f916a43c95" providerId="LiveId" clId="{4118F010-E6A9-4963-ACA0-A8B00B0592CC}" dt="2022-12-07T05:56:36.320" v="328" actId="164"/>
          <ac:grpSpMkLst>
            <pc:docMk/>
            <pc:sldMk cId="49387073" sldId="284"/>
            <ac:grpSpMk id="62" creationId="{8739E5B9-C3F7-7F46-553C-4A43BC6F790B}"/>
          </ac:grpSpMkLst>
        </pc:grpChg>
        <pc:grpChg chg="del mod topLvl">
          <ac:chgData name="Michaela Popelková" userId="4da947f916a43c95" providerId="LiveId" clId="{4118F010-E6A9-4963-ACA0-A8B00B0592CC}" dt="2022-12-07T05:43:08.553" v="227" actId="478"/>
          <ac:grpSpMkLst>
            <pc:docMk/>
            <pc:sldMk cId="49387073" sldId="284"/>
            <ac:grpSpMk id="64" creationId="{60606CFE-5862-3698-2713-74EDF6885BF8}"/>
          </ac:grpSpMkLst>
        </pc:grpChg>
        <pc:grpChg chg="mod">
          <ac:chgData name="Michaela Popelková" userId="4da947f916a43c95" providerId="LiveId" clId="{4118F010-E6A9-4963-ACA0-A8B00B0592CC}" dt="2022-12-07T05:42:51.613" v="225" actId="165"/>
          <ac:grpSpMkLst>
            <pc:docMk/>
            <pc:sldMk cId="49387073" sldId="284"/>
            <ac:grpSpMk id="65" creationId="{1FE2C8E5-9B05-650F-D8DC-152C73DC0CED}"/>
          </ac:grpSpMkLst>
        </pc:grpChg>
        <pc:grpChg chg="mod">
          <ac:chgData name="Michaela Popelková" userId="4da947f916a43c95" providerId="LiveId" clId="{4118F010-E6A9-4963-ACA0-A8B00B0592CC}" dt="2022-12-07T05:42:51.613" v="225" actId="165"/>
          <ac:grpSpMkLst>
            <pc:docMk/>
            <pc:sldMk cId="49387073" sldId="284"/>
            <ac:grpSpMk id="69" creationId="{D9112D4C-BEBD-8CA4-2184-DEDC07F43842}"/>
          </ac:grpSpMkLst>
        </pc:grpChg>
        <pc:picChg chg="mod topLvl">
          <ac:chgData name="Michaela Popelková" userId="4da947f916a43c95" providerId="LiveId" clId="{4118F010-E6A9-4963-ACA0-A8B00B0592CC}" dt="2022-12-07T05:56:36.320" v="328" actId="164"/>
          <ac:picMkLst>
            <pc:docMk/>
            <pc:sldMk cId="49387073" sldId="284"/>
            <ac:picMk id="6" creationId="{A460088A-27BE-6717-9A9F-2AB44771E71A}"/>
          </ac:picMkLst>
        </pc:picChg>
        <pc:picChg chg="mod topLvl">
          <ac:chgData name="Michaela Popelková" userId="4da947f916a43c95" providerId="LiveId" clId="{4118F010-E6A9-4963-ACA0-A8B00B0592CC}" dt="2022-12-07T05:56:36.320" v="328" actId="164"/>
          <ac:picMkLst>
            <pc:docMk/>
            <pc:sldMk cId="49387073" sldId="284"/>
            <ac:picMk id="7" creationId="{9EE9EDE9-E51C-8A2C-BAFD-4BAF128E54E0}"/>
          </ac:picMkLst>
        </pc:picChg>
        <pc:picChg chg="mod topLvl">
          <ac:chgData name="Michaela Popelková" userId="4da947f916a43c95" providerId="LiveId" clId="{4118F010-E6A9-4963-ACA0-A8B00B0592CC}" dt="2022-12-07T05:56:36.320" v="328" actId="164"/>
          <ac:picMkLst>
            <pc:docMk/>
            <pc:sldMk cId="49387073" sldId="284"/>
            <ac:picMk id="9" creationId="{C3D1C01D-4F5A-DB0A-58ED-67299958D276}"/>
          </ac:picMkLst>
        </pc:picChg>
        <pc:picChg chg="mod topLvl">
          <ac:chgData name="Michaela Popelková" userId="4da947f916a43c95" providerId="LiveId" clId="{4118F010-E6A9-4963-ACA0-A8B00B0592CC}" dt="2022-12-07T05:56:36.320" v="328" actId="164"/>
          <ac:picMkLst>
            <pc:docMk/>
            <pc:sldMk cId="49387073" sldId="284"/>
            <ac:picMk id="17" creationId="{D468267F-48C5-A47B-47D1-C52C15254C06}"/>
          </ac:picMkLst>
        </pc:picChg>
        <pc:picChg chg="mod">
          <ac:chgData name="Michaela Popelková" userId="4da947f916a43c95" providerId="LiveId" clId="{4118F010-E6A9-4963-ACA0-A8B00B0592CC}" dt="2022-12-07T05:44:54.805" v="246" actId="165"/>
          <ac:picMkLst>
            <pc:docMk/>
            <pc:sldMk cId="49387073" sldId="284"/>
            <ac:picMk id="20" creationId="{B4286D44-C21A-E26D-83DC-C3ED38372D16}"/>
          </ac:picMkLst>
        </pc:picChg>
        <pc:picChg chg="mod">
          <ac:chgData name="Michaela Popelková" userId="4da947f916a43c95" providerId="LiveId" clId="{4118F010-E6A9-4963-ACA0-A8B00B0592CC}" dt="2022-12-07T05:44:54.805" v="246" actId="165"/>
          <ac:picMkLst>
            <pc:docMk/>
            <pc:sldMk cId="49387073" sldId="284"/>
            <ac:picMk id="26" creationId="{C61C233D-932C-0F40-3CE1-7BB52FE4353E}"/>
          </ac:picMkLst>
        </pc:picChg>
        <pc:picChg chg="mod">
          <ac:chgData name="Michaela Popelková" userId="4da947f916a43c95" providerId="LiveId" clId="{4118F010-E6A9-4963-ACA0-A8B00B0592CC}" dt="2022-12-07T05:44:54.805" v="246" actId="165"/>
          <ac:picMkLst>
            <pc:docMk/>
            <pc:sldMk cId="49387073" sldId="284"/>
            <ac:picMk id="29" creationId="{FC7942A2-E88A-673B-FB32-19FB1BC8ECF4}"/>
          </ac:picMkLst>
        </pc:picChg>
        <pc:picChg chg="mod">
          <ac:chgData name="Michaela Popelková" userId="4da947f916a43c95" providerId="LiveId" clId="{4118F010-E6A9-4963-ACA0-A8B00B0592CC}" dt="2022-12-07T05:47:25.343" v="254"/>
          <ac:picMkLst>
            <pc:docMk/>
            <pc:sldMk cId="49387073" sldId="284"/>
            <ac:picMk id="37" creationId="{78B4F459-55FA-0F45-620C-0A8BDE3F1859}"/>
          </ac:picMkLst>
        </pc:picChg>
        <pc:picChg chg="mod">
          <ac:chgData name="Michaela Popelková" userId="4da947f916a43c95" providerId="LiveId" clId="{4118F010-E6A9-4963-ACA0-A8B00B0592CC}" dt="2022-12-07T05:47:25.343" v="254"/>
          <ac:picMkLst>
            <pc:docMk/>
            <pc:sldMk cId="49387073" sldId="284"/>
            <ac:picMk id="42" creationId="{10452EDE-24BC-048A-E47C-EDF225E17F84}"/>
          </ac:picMkLst>
        </pc:picChg>
        <pc:picChg chg="mod topLvl">
          <ac:chgData name="Michaela Popelková" userId="4da947f916a43c95" providerId="LiveId" clId="{4118F010-E6A9-4963-ACA0-A8B00B0592CC}" dt="2022-12-07T05:56:36.320" v="328" actId="164"/>
          <ac:picMkLst>
            <pc:docMk/>
            <pc:sldMk cId="49387073" sldId="284"/>
            <ac:picMk id="51" creationId="{998496CA-8885-1E27-A820-CD8348AC6862}"/>
          </ac:picMkLst>
        </pc:picChg>
        <pc:picChg chg="mod topLvl">
          <ac:chgData name="Michaela Popelková" userId="4da947f916a43c95" providerId="LiveId" clId="{4118F010-E6A9-4963-ACA0-A8B00B0592CC}" dt="2022-12-07T05:56:36.320" v="328" actId="164"/>
          <ac:picMkLst>
            <pc:docMk/>
            <pc:sldMk cId="49387073" sldId="284"/>
            <ac:picMk id="63" creationId="{84DBFB17-95F3-DC1E-329D-D89F9D91BA7F}"/>
          </ac:picMkLst>
        </pc:picChg>
        <pc:picChg chg="mod">
          <ac:chgData name="Michaela Popelková" userId="4da947f916a43c95" providerId="LiveId" clId="{4118F010-E6A9-4963-ACA0-A8B00B0592CC}" dt="2022-12-07T05:42:51.613" v="225" actId="165"/>
          <ac:picMkLst>
            <pc:docMk/>
            <pc:sldMk cId="49387073" sldId="284"/>
            <ac:picMk id="66" creationId="{68D8F793-736B-3FBA-F152-92B8B4F1F2A8}"/>
          </ac:picMkLst>
        </pc:picChg>
        <pc:picChg chg="mod">
          <ac:chgData name="Michaela Popelková" userId="4da947f916a43c95" providerId="LiveId" clId="{4118F010-E6A9-4963-ACA0-A8B00B0592CC}" dt="2022-12-07T05:42:51.613" v="225" actId="165"/>
          <ac:picMkLst>
            <pc:docMk/>
            <pc:sldMk cId="49387073" sldId="284"/>
            <ac:picMk id="71" creationId="{5C23B11F-950F-41CB-1CEC-01AC3D429507}"/>
          </ac:picMkLst>
        </pc:picChg>
        <pc:picChg chg="mod">
          <ac:chgData name="Michaela Popelková" userId="4da947f916a43c95" providerId="LiveId" clId="{4118F010-E6A9-4963-ACA0-A8B00B0592CC}" dt="2022-12-07T05:42:51.613" v="225" actId="165"/>
          <ac:picMkLst>
            <pc:docMk/>
            <pc:sldMk cId="49387073" sldId="284"/>
            <ac:picMk id="74" creationId="{CD6FC9F7-09A5-AEA1-1611-A533B6F1F5BD}"/>
          </ac:picMkLst>
        </pc:picChg>
      </pc:sldChg>
      <pc:sldChg chg="addSp delSp modSp mod">
        <pc:chgData name="Michaela Popelková" userId="4da947f916a43c95" providerId="LiveId" clId="{4118F010-E6A9-4963-ACA0-A8B00B0592CC}" dt="2022-12-13T17:07:30.958" v="356" actId="20577"/>
        <pc:sldMkLst>
          <pc:docMk/>
          <pc:sldMk cId="2728719615" sldId="285"/>
        </pc:sldMkLst>
        <pc:spChg chg="mod topLvl">
          <ac:chgData name="Michaela Popelková" userId="4da947f916a43c95" providerId="LiveId" clId="{4118F010-E6A9-4963-ACA0-A8B00B0592CC}" dt="2022-12-07T05:56:02.778" v="323" actId="164"/>
          <ac:spMkLst>
            <pc:docMk/>
            <pc:sldMk cId="2728719615" sldId="285"/>
            <ac:spMk id="2" creationId="{DE322BCE-0271-4C8E-9878-A7CF42C7A47B}"/>
          </ac:spMkLst>
        </pc:spChg>
        <pc:spChg chg="mod topLvl">
          <ac:chgData name="Michaela Popelková" userId="4da947f916a43c95" providerId="LiveId" clId="{4118F010-E6A9-4963-ACA0-A8B00B0592CC}" dt="2022-12-07T05:56:02.778" v="323" actId="164"/>
          <ac:spMkLst>
            <pc:docMk/>
            <pc:sldMk cId="2728719615" sldId="285"/>
            <ac:spMk id="4" creationId="{B2D51A9C-E357-6E3C-DBD9-8B99218F4FF4}"/>
          </ac:spMkLst>
        </pc:spChg>
        <pc:spChg chg="mod topLvl">
          <ac:chgData name="Michaela Popelková" userId="4da947f916a43c95" providerId="LiveId" clId="{4118F010-E6A9-4963-ACA0-A8B00B0592CC}" dt="2022-12-07T05:56:02.778" v="323" actId="164"/>
          <ac:spMkLst>
            <pc:docMk/>
            <pc:sldMk cId="2728719615" sldId="285"/>
            <ac:spMk id="5" creationId="{FCD0A4BF-1EA8-4D3D-A909-621851728C68}"/>
          </ac:spMkLst>
        </pc:spChg>
        <pc:spChg chg="mod">
          <ac:chgData name="Michaela Popelková" userId="4da947f916a43c95" providerId="LiveId" clId="{4118F010-E6A9-4963-ACA0-A8B00B0592CC}" dt="2022-12-07T05:49:16.790" v="264" actId="165"/>
          <ac:spMkLst>
            <pc:docMk/>
            <pc:sldMk cId="2728719615" sldId="285"/>
            <ac:spMk id="12" creationId="{FEA07F48-CA60-E633-497E-2B75C126922F}"/>
          </ac:spMkLst>
        </pc:spChg>
        <pc:spChg chg="mod">
          <ac:chgData name="Michaela Popelková" userId="4da947f916a43c95" providerId="LiveId" clId="{4118F010-E6A9-4963-ACA0-A8B00B0592CC}" dt="2022-12-07T05:49:16.790" v="264" actId="165"/>
          <ac:spMkLst>
            <pc:docMk/>
            <pc:sldMk cId="2728719615" sldId="285"/>
            <ac:spMk id="13" creationId="{EE71F5AF-D515-ADB7-0629-A04A056A01EC}"/>
          </ac:spMkLst>
        </pc:spChg>
        <pc:spChg chg="mod">
          <ac:chgData name="Michaela Popelková" userId="4da947f916a43c95" providerId="LiveId" clId="{4118F010-E6A9-4963-ACA0-A8B00B0592CC}" dt="2022-12-07T05:49:16.790" v="264" actId="165"/>
          <ac:spMkLst>
            <pc:docMk/>
            <pc:sldMk cId="2728719615" sldId="285"/>
            <ac:spMk id="15" creationId="{2FE6DC6A-F906-888D-5333-B8C9AD4329B5}"/>
          </ac:spMkLst>
        </pc:spChg>
        <pc:spChg chg="mod">
          <ac:chgData name="Michaela Popelková" userId="4da947f916a43c95" providerId="LiveId" clId="{4118F010-E6A9-4963-ACA0-A8B00B0592CC}" dt="2022-12-07T05:49:16.790" v="264" actId="165"/>
          <ac:spMkLst>
            <pc:docMk/>
            <pc:sldMk cId="2728719615" sldId="285"/>
            <ac:spMk id="17" creationId="{A7A14CCD-1C71-C5F6-8604-5842B65AAACF}"/>
          </ac:spMkLst>
        </pc:spChg>
        <pc:spChg chg="del">
          <ac:chgData name="Michaela Popelková" userId="4da947f916a43c95" providerId="LiveId" clId="{4118F010-E6A9-4963-ACA0-A8B00B0592CC}" dt="2022-12-07T05:47:38.002" v="256" actId="478"/>
          <ac:spMkLst>
            <pc:docMk/>
            <pc:sldMk cId="2728719615" sldId="285"/>
            <ac:spMk id="18" creationId="{79B1BEE2-5B72-9215-A943-53E77E13B02A}"/>
          </ac:spMkLst>
        </pc:spChg>
        <pc:spChg chg="add del mod">
          <ac:chgData name="Michaela Popelková" userId="4da947f916a43c95" providerId="LiveId" clId="{4118F010-E6A9-4963-ACA0-A8B00B0592CC}" dt="2022-12-07T05:48:40.211" v="260"/>
          <ac:spMkLst>
            <pc:docMk/>
            <pc:sldMk cId="2728719615" sldId="285"/>
            <ac:spMk id="21" creationId="{D60E4332-7FEB-B5D4-4569-9107B9209627}"/>
          </ac:spMkLst>
        </pc:spChg>
        <pc:spChg chg="mod topLvl">
          <ac:chgData name="Michaela Popelková" userId="4da947f916a43c95" providerId="LiveId" clId="{4118F010-E6A9-4963-ACA0-A8B00B0592CC}" dt="2022-12-07T05:56:02.778" v="323" actId="164"/>
          <ac:spMkLst>
            <pc:docMk/>
            <pc:sldMk cId="2728719615" sldId="285"/>
            <ac:spMk id="23" creationId="{1A9FD2D8-4D57-6B99-B56E-146CC996B325}"/>
          </ac:spMkLst>
        </pc:spChg>
        <pc:spChg chg="del">
          <ac:chgData name="Michaela Popelková" userId="4da947f916a43c95" providerId="LiveId" clId="{4118F010-E6A9-4963-ACA0-A8B00B0592CC}" dt="2022-12-07T05:47:34.852" v="255" actId="478"/>
          <ac:spMkLst>
            <pc:docMk/>
            <pc:sldMk cId="2728719615" sldId="285"/>
            <ac:spMk id="24" creationId="{117B8459-7C4F-37CA-D63B-05E17E275AFA}"/>
          </ac:spMkLst>
        </pc:spChg>
        <pc:spChg chg="mod topLvl">
          <ac:chgData name="Michaela Popelková" userId="4da947f916a43c95" providerId="LiveId" clId="{4118F010-E6A9-4963-ACA0-A8B00B0592CC}" dt="2022-12-13T17:07:30.958" v="356" actId="20577"/>
          <ac:spMkLst>
            <pc:docMk/>
            <pc:sldMk cId="2728719615" sldId="285"/>
            <ac:spMk id="25" creationId="{1390292E-CF4A-4AAE-B8F3-6810A56F228D}"/>
          </ac:spMkLst>
        </pc:spChg>
        <pc:spChg chg="mod">
          <ac:chgData name="Michaela Popelková" userId="4da947f916a43c95" providerId="LiveId" clId="{4118F010-E6A9-4963-ACA0-A8B00B0592CC}" dt="2022-12-07T05:48:35.150" v="259"/>
          <ac:spMkLst>
            <pc:docMk/>
            <pc:sldMk cId="2728719615" sldId="285"/>
            <ac:spMk id="29" creationId="{CD42B490-24CC-D38F-2028-8FC94A651544}"/>
          </ac:spMkLst>
        </pc:spChg>
        <pc:spChg chg="mod">
          <ac:chgData name="Michaela Popelková" userId="4da947f916a43c95" providerId="LiveId" clId="{4118F010-E6A9-4963-ACA0-A8B00B0592CC}" dt="2022-12-07T05:48:35.150" v="259"/>
          <ac:spMkLst>
            <pc:docMk/>
            <pc:sldMk cId="2728719615" sldId="285"/>
            <ac:spMk id="30" creationId="{FC9015F2-3CB0-7585-DBE2-6DD8EB52C697}"/>
          </ac:spMkLst>
        </pc:spChg>
        <pc:spChg chg="mod">
          <ac:chgData name="Michaela Popelková" userId="4da947f916a43c95" providerId="LiveId" clId="{4118F010-E6A9-4963-ACA0-A8B00B0592CC}" dt="2022-12-07T05:48:35.150" v="259"/>
          <ac:spMkLst>
            <pc:docMk/>
            <pc:sldMk cId="2728719615" sldId="285"/>
            <ac:spMk id="32" creationId="{0B2ABAB3-2228-E01C-1E73-CECDBC90885F}"/>
          </ac:spMkLst>
        </pc:spChg>
        <pc:spChg chg="add del mod">
          <ac:chgData name="Michaela Popelková" userId="4da947f916a43c95" providerId="LiveId" clId="{4118F010-E6A9-4963-ACA0-A8B00B0592CC}" dt="2022-12-07T05:48:40.211" v="260"/>
          <ac:spMkLst>
            <pc:docMk/>
            <pc:sldMk cId="2728719615" sldId="285"/>
            <ac:spMk id="34" creationId="{DAAA8D95-6D2B-DAB5-E231-A3F8192B9018}"/>
          </ac:spMkLst>
        </pc:spChg>
        <pc:spChg chg="add mod">
          <ac:chgData name="Michaela Popelková" userId="4da947f916a43c95" providerId="LiveId" clId="{4118F010-E6A9-4963-ACA0-A8B00B0592CC}" dt="2022-12-07T05:56:02.778" v="323" actId="164"/>
          <ac:spMkLst>
            <pc:docMk/>
            <pc:sldMk cId="2728719615" sldId="285"/>
            <ac:spMk id="36" creationId="{268C072E-C9AD-934B-86E7-D8C2DCEF81AF}"/>
          </ac:spMkLst>
        </pc:spChg>
        <pc:spChg chg="mod">
          <ac:chgData name="Michaela Popelková" userId="4da947f916a43c95" providerId="LiveId" clId="{4118F010-E6A9-4963-ACA0-A8B00B0592CC}" dt="2022-12-07T05:49:42.624" v="266"/>
          <ac:spMkLst>
            <pc:docMk/>
            <pc:sldMk cId="2728719615" sldId="285"/>
            <ac:spMk id="40" creationId="{B9DB4E68-50B1-5445-E0E8-8E8C1EE4C3CD}"/>
          </ac:spMkLst>
        </pc:spChg>
        <pc:spChg chg="mod">
          <ac:chgData name="Michaela Popelková" userId="4da947f916a43c95" providerId="LiveId" clId="{4118F010-E6A9-4963-ACA0-A8B00B0592CC}" dt="2022-12-07T05:55:48.271" v="322" actId="20577"/>
          <ac:spMkLst>
            <pc:docMk/>
            <pc:sldMk cId="2728719615" sldId="285"/>
            <ac:spMk id="41" creationId="{109EF5E5-E729-8A46-D004-E608D798EBD6}"/>
          </ac:spMkLst>
        </pc:spChg>
        <pc:spChg chg="mod">
          <ac:chgData name="Michaela Popelková" userId="4da947f916a43c95" providerId="LiveId" clId="{4118F010-E6A9-4963-ACA0-A8B00B0592CC}" dt="2022-12-07T05:49:42.624" v="266"/>
          <ac:spMkLst>
            <pc:docMk/>
            <pc:sldMk cId="2728719615" sldId="285"/>
            <ac:spMk id="43" creationId="{2E17B950-4972-02D4-EE51-3D49B35826E3}"/>
          </ac:spMkLst>
        </pc:spChg>
        <pc:spChg chg="add mod">
          <ac:chgData name="Michaela Popelková" userId="4da947f916a43c95" providerId="LiveId" clId="{4118F010-E6A9-4963-ACA0-A8B00B0592CC}" dt="2022-12-07T05:56:02.778" v="323" actId="164"/>
          <ac:spMkLst>
            <pc:docMk/>
            <pc:sldMk cId="2728719615" sldId="285"/>
            <ac:spMk id="45" creationId="{39C51677-9D59-5CFA-C3BC-009C971F241B}"/>
          </ac:spMkLst>
        </pc:spChg>
        <pc:grpChg chg="del mod topLvl">
          <ac:chgData name="Michaela Popelková" userId="4da947f916a43c95" providerId="LiveId" clId="{4118F010-E6A9-4963-ACA0-A8B00B0592CC}" dt="2022-12-07T05:49:16.790" v="264" actId="165"/>
          <ac:grpSpMkLst>
            <pc:docMk/>
            <pc:sldMk cId="2728719615" sldId="285"/>
            <ac:grpSpMk id="3" creationId="{6D1266BD-CEA0-DDAD-E1CF-087DE57A7FD8}"/>
          </ac:grpSpMkLst>
        </pc:grpChg>
        <pc:grpChg chg="del">
          <ac:chgData name="Michaela Popelková" userId="4da947f916a43c95" providerId="LiveId" clId="{4118F010-E6A9-4963-ACA0-A8B00B0592CC}" dt="2022-12-07T05:47:34.852" v="255" actId="478"/>
          <ac:grpSpMkLst>
            <pc:docMk/>
            <pc:sldMk cId="2728719615" sldId="285"/>
            <ac:grpSpMk id="6" creationId="{B86A442C-1179-7755-9C5C-89887E1D5E88}"/>
          </ac:grpSpMkLst>
        </pc:grpChg>
        <pc:grpChg chg="mod topLvl">
          <ac:chgData name="Michaela Popelková" userId="4da947f916a43c95" providerId="LiveId" clId="{4118F010-E6A9-4963-ACA0-A8B00B0592CC}" dt="2022-12-07T05:56:02.778" v="323" actId="164"/>
          <ac:grpSpMkLst>
            <pc:docMk/>
            <pc:sldMk cId="2728719615" sldId="285"/>
            <ac:grpSpMk id="7" creationId="{3837B975-D858-EC14-CC7B-7AFAACC6184B}"/>
          </ac:grpSpMkLst>
        </pc:grpChg>
        <pc:grpChg chg="del mod topLvl">
          <ac:chgData name="Michaela Popelková" userId="4da947f916a43c95" providerId="LiveId" clId="{4118F010-E6A9-4963-ACA0-A8B00B0592CC}" dt="2022-12-07T05:49:41.553" v="265" actId="478"/>
          <ac:grpSpMkLst>
            <pc:docMk/>
            <pc:sldMk cId="2728719615" sldId="285"/>
            <ac:grpSpMk id="9" creationId="{C125B6CD-8BB1-F58C-A48E-E4EB4A9FE116}"/>
          </ac:grpSpMkLst>
        </pc:grpChg>
        <pc:grpChg chg="mod">
          <ac:chgData name="Michaela Popelková" userId="4da947f916a43c95" providerId="LiveId" clId="{4118F010-E6A9-4963-ACA0-A8B00B0592CC}" dt="2022-12-07T05:49:16.790" v="264" actId="165"/>
          <ac:grpSpMkLst>
            <pc:docMk/>
            <pc:sldMk cId="2728719615" sldId="285"/>
            <ac:grpSpMk id="10" creationId="{DD70F924-EAFD-9CE6-6D3F-84DFD5E36CA5}"/>
          </ac:grpSpMkLst>
        </pc:grpChg>
        <pc:grpChg chg="mod">
          <ac:chgData name="Michaela Popelková" userId="4da947f916a43c95" providerId="LiveId" clId="{4118F010-E6A9-4963-ACA0-A8B00B0592CC}" dt="2022-12-07T05:49:16.790" v="264" actId="165"/>
          <ac:grpSpMkLst>
            <pc:docMk/>
            <pc:sldMk cId="2728719615" sldId="285"/>
            <ac:grpSpMk id="14" creationId="{EEB05F8D-51C4-D399-8745-5959A4D4C750}"/>
          </ac:grpSpMkLst>
        </pc:grpChg>
        <pc:grpChg chg="del">
          <ac:chgData name="Michaela Popelková" userId="4da947f916a43c95" providerId="LiveId" clId="{4118F010-E6A9-4963-ACA0-A8B00B0592CC}" dt="2022-12-07T05:48:23.936" v="257" actId="165"/>
          <ac:grpSpMkLst>
            <pc:docMk/>
            <pc:sldMk cId="2728719615" sldId="285"/>
            <ac:grpSpMk id="19" creationId="{981F6F46-5D4B-9239-5451-23766106C271}"/>
          </ac:grpSpMkLst>
        </pc:grpChg>
        <pc:grpChg chg="add del mod">
          <ac:chgData name="Michaela Popelková" userId="4da947f916a43c95" providerId="LiveId" clId="{4118F010-E6A9-4963-ACA0-A8B00B0592CC}" dt="2022-12-07T05:48:46.259" v="261" actId="165"/>
          <ac:grpSpMkLst>
            <pc:docMk/>
            <pc:sldMk cId="2728719615" sldId="285"/>
            <ac:grpSpMk id="20" creationId="{ACD618CB-4C7C-F797-8541-4A64410CE10A}"/>
          </ac:grpSpMkLst>
        </pc:grpChg>
        <pc:grpChg chg="add del mod">
          <ac:chgData name="Michaela Popelková" userId="4da947f916a43c95" providerId="LiveId" clId="{4118F010-E6A9-4963-ACA0-A8B00B0592CC}" dt="2022-12-07T05:48:40.211" v="260"/>
          <ac:grpSpMkLst>
            <pc:docMk/>
            <pc:sldMk cId="2728719615" sldId="285"/>
            <ac:grpSpMk id="26" creationId="{1A989C64-CE13-A818-A4E1-9E2C1DC9A2D9}"/>
          </ac:grpSpMkLst>
        </pc:grpChg>
        <pc:grpChg chg="mod">
          <ac:chgData name="Michaela Popelková" userId="4da947f916a43c95" providerId="LiveId" clId="{4118F010-E6A9-4963-ACA0-A8B00B0592CC}" dt="2022-12-07T05:48:35.150" v="259"/>
          <ac:grpSpMkLst>
            <pc:docMk/>
            <pc:sldMk cId="2728719615" sldId="285"/>
            <ac:grpSpMk id="27" creationId="{6EEEC18D-CB82-C984-09B8-E695AE71624E}"/>
          </ac:grpSpMkLst>
        </pc:grpChg>
        <pc:grpChg chg="mod">
          <ac:chgData name="Michaela Popelková" userId="4da947f916a43c95" providerId="LiveId" clId="{4118F010-E6A9-4963-ACA0-A8B00B0592CC}" dt="2022-12-07T05:48:35.150" v="259"/>
          <ac:grpSpMkLst>
            <pc:docMk/>
            <pc:sldMk cId="2728719615" sldId="285"/>
            <ac:grpSpMk id="31" creationId="{0693B456-F4CE-50AD-0D27-ABA84BC87384}"/>
          </ac:grpSpMkLst>
        </pc:grpChg>
        <pc:grpChg chg="add del mod">
          <ac:chgData name="Michaela Popelková" userId="4da947f916a43c95" providerId="LiveId" clId="{4118F010-E6A9-4963-ACA0-A8B00B0592CC}" dt="2022-12-07T05:48:59.876" v="263" actId="165"/>
          <ac:grpSpMkLst>
            <pc:docMk/>
            <pc:sldMk cId="2728719615" sldId="285"/>
            <ac:grpSpMk id="35" creationId="{62F9D1E6-B94D-94C7-BFB5-723F3CDD33D1}"/>
          </ac:grpSpMkLst>
        </pc:grpChg>
        <pc:grpChg chg="add mod">
          <ac:chgData name="Michaela Popelková" userId="4da947f916a43c95" providerId="LiveId" clId="{4118F010-E6A9-4963-ACA0-A8B00B0592CC}" dt="2022-12-07T05:56:02.778" v="323" actId="164"/>
          <ac:grpSpMkLst>
            <pc:docMk/>
            <pc:sldMk cId="2728719615" sldId="285"/>
            <ac:grpSpMk id="37" creationId="{4AB84B59-36B9-23CF-8015-A9E09D8816DD}"/>
          </ac:grpSpMkLst>
        </pc:grpChg>
        <pc:grpChg chg="mod">
          <ac:chgData name="Michaela Popelková" userId="4da947f916a43c95" providerId="LiveId" clId="{4118F010-E6A9-4963-ACA0-A8B00B0592CC}" dt="2022-12-07T05:49:42.624" v="266"/>
          <ac:grpSpMkLst>
            <pc:docMk/>
            <pc:sldMk cId="2728719615" sldId="285"/>
            <ac:grpSpMk id="38" creationId="{C79F6664-DCBA-BAE3-2FD3-26EDABA7A55C}"/>
          </ac:grpSpMkLst>
        </pc:grpChg>
        <pc:grpChg chg="mod">
          <ac:chgData name="Michaela Popelková" userId="4da947f916a43c95" providerId="LiveId" clId="{4118F010-E6A9-4963-ACA0-A8B00B0592CC}" dt="2022-12-07T05:49:42.624" v="266"/>
          <ac:grpSpMkLst>
            <pc:docMk/>
            <pc:sldMk cId="2728719615" sldId="285"/>
            <ac:grpSpMk id="42" creationId="{41846251-6420-1C1A-70F0-9D1D41A85FB3}"/>
          </ac:grpSpMkLst>
        </pc:grpChg>
        <pc:grpChg chg="add mod">
          <ac:chgData name="Michaela Popelková" userId="4da947f916a43c95" providerId="LiveId" clId="{4118F010-E6A9-4963-ACA0-A8B00B0592CC}" dt="2022-12-07T05:56:02.778" v="323" actId="164"/>
          <ac:grpSpMkLst>
            <pc:docMk/>
            <pc:sldMk cId="2728719615" sldId="285"/>
            <ac:grpSpMk id="46" creationId="{39C6EBAA-4F1B-8347-510E-8E1C9E1CF184}"/>
          </ac:grpSpMkLst>
        </pc:grpChg>
        <pc:picChg chg="mod topLvl">
          <ac:chgData name="Michaela Popelková" userId="4da947f916a43c95" providerId="LiveId" clId="{4118F010-E6A9-4963-ACA0-A8B00B0592CC}" dt="2022-12-07T05:56:02.778" v="323" actId="164"/>
          <ac:picMkLst>
            <pc:docMk/>
            <pc:sldMk cId="2728719615" sldId="285"/>
            <ac:picMk id="8" creationId="{EC230197-BD39-1BDF-79A2-0DAADE5A625A}"/>
          </ac:picMkLst>
        </pc:picChg>
        <pc:picChg chg="mod">
          <ac:chgData name="Michaela Popelková" userId="4da947f916a43c95" providerId="LiveId" clId="{4118F010-E6A9-4963-ACA0-A8B00B0592CC}" dt="2022-12-07T05:49:16.790" v="264" actId="165"/>
          <ac:picMkLst>
            <pc:docMk/>
            <pc:sldMk cId="2728719615" sldId="285"/>
            <ac:picMk id="11" creationId="{9215259B-AE9C-F092-15FC-A54BD8081DEE}"/>
          </ac:picMkLst>
        </pc:picChg>
        <pc:picChg chg="mod">
          <ac:chgData name="Michaela Popelková" userId="4da947f916a43c95" providerId="LiveId" clId="{4118F010-E6A9-4963-ACA0-A8B00B0592CC}" dt="2022-12-07T05:49:16.790" v="264" actId="165"/>
          <ac:picMkLst>
            <pc:docMk/>
            <pc:sldMk cId="2728719615" sldId="285"/>
            <ac:picMk id="16" creationId="{45F1F307-C966-10C9-A95D-149F26947EF9}"/>
          </ac:picMkLst>
        </pc:picChg>
        <pc:picChg chg="mod">
          <ac:chgData name="Michaela Popelková" userId="4da947f916a43c95" providerId="LiveId" clId="{4118F010-E6A9-4963-ACA0-A8B00B0592CC}" dt="2022-12-07T05:49:16.790" v="264" actId="165"/>
          <ac:picMkLst>
            <pc:docMk/>
            <pc:sldMk cId="2728719615" sldId="285"/>
            <ac:picMk id="22" creationId="{57DD8EB9-652F-C551-FB7A-AF26DC548BF4}"/>
          </ac:picMkLst>
        </pc:picChg>
        <pc:picChg chg="mod">
          <ac:chgData name="Michaela Popelková" userId="4da947f916a43c95" providerId="LiveId" clId="{4118F010-E6A9-4963-ACA0-A8B00B0592CC}" dt="2022-12-07T05:48:35.150" v="259"/>
          <ac:picMkLst>
            <pc:docMk/>
            <pc:sldMk cId="2728719615" sldId="285"/>
            <ac:picMk id="28" creationId="{BDDE8986-6FE3-B6F1-FC12-CDD73222F8F5}"/>
          </ac:picMkLst>
        </pc:picChg>
        <pc:picChg chg="mod">
          <ac:chgData name="Michaela Popelková" userId="4da947f916a43c95" providerId="LiveId" clId="{4118F010-E6A9-4963-ACA0-A8B00B0592CC}" dt="2022-12-07T05:48:35.150" v="259"/>
          <ac:picMkLst>
            <pc:docMk/>
            <pc:sldMk cId="2728719615" sldId="285"/>
            <ac:picMk id="33" creationId="{F22E7AD5-047D-03CD-14E0-02EB7EC9D6AB}"/>
          </ac:picMkLst>
        </pc:picChg>
        <pc:picChg chg="mod">
          <ac:chgData name="Michaela Popelková" userId="4da947f916a43c95" providerId="LiveId" clId="{4118F010-E6A9-4963-ACA0-A8B00B0592CC}" dt="2022-12-07T05:49:42.624" v="266"/>
          <ac:picMkLst>
            <pc:docMk/>
            <pc:sldMk cId="2728719615" sldId="285"/>
            <ac:picMk id="39" creationId="{69D5B332-174A-06EE-FB9C-59913E5E2847}"/>
          </ac:picMkLst>
        </pc:picChg>
        <pc:picChg chg="mod">
          <ac:chgData name="Michaela Popelková" userId="4da947f916a43c95" providerId="LiveId" clId="{4118F010-E6A9-4963-ACA0-A8B00B0592CC}" dt="2022-12-07T05:49:42.624" v="266"/>
          <ac:picMkLst>
            <pc:docMk/>
            <pc:sldMk cId="2728719615" sldId="285"/>
            <ac:picMk id="44" creationId="{5559B33C-F69E-6086-8A0E-AF9425D2F370}"/>
          </ac:picMkLst>
        </pc:picChg>
        <pc:picChg chg="mod topLvl">
          <ac:chgData name="Michaela Popelková" userId="4da947f916a43c95" providerId="LiveId" clId="{4118F010-E6A9-4963-ACA0-A8B00B0592CC}" dt="2022-12-07T05:56:02.778" v="323" actId="164"/>
          <ac:picMkLst>
            <pc:docMk/>
            <pc:sldMk cId="2728719615" sldId="285"/>
            <ac:picMk id="50" creationId="{0DE21086-2B80-7FDA-3754-5BB9F179E42B}"/>
          </ac:picMkLst>
        </pc:picChg>
      </pc:sldChg>
      <pc:sldChg chg="addSp delSp modSp mod">
        <pc:chgData name="Michaela Popelková" userId="4da947f916a43c95" providerId="LiveId" clId="{4118F010-E6A9-4963-ACA0-A8B00B0592CC}" dt="2022-12-07T05:59:33.272" v="352" actId="164"/>
        <pc:sldMkLst>
          <pc:docMk/>
          <pc:sldMk cId="3479976610" sldId="286"/>
        </pc:sldMkLst>
        <pc:spChg chg="mod">
          <ac:chgData name="Michaela Popelková" userId="4da947f916a43c95" providerId="LiveId" clId="{4118F010-E6A9-4963-ACA0-A8B00B0592CC}" dt="2022-12-07T05:33:04.458" v="161" actId="165"/>
          <ac:spMkLst>
            <pc:docMk/>
            <pc:sldMk cId="3479976610" sldId="286"/>
            <ac:spMk id="6" creationId="{1C035710-74A8-A580-A0F6-F70E2DA1F00E}"/>
          </ac:spMkLst>
        </pc:spChg>
        <pc:spChg chg="mod">
          <ac:chgData name="Michaela Popelková" userId="4da947f916a43c95" providerId="LiveId" clId="{4118F010-E6A9-4963-ACA0-A8B00B0592CC}" dt="2022-12-07T05:33:04.458" v="161" actId="165"/>
          <ac:spMkLst>
            <pc:docMk/>
            <pc:sldMk cId="3479976610" sldId="286"/>
            <ac:spMk id="7" creationId="{E79161BA-E57F-CE2B-495C-71853E972522}"/>
          </ac:spMkLst>
        </pc:spChg>
        <pc:spChg chg="mod">
          <ac:chgData name="Michaela Popelková" userId="4da947f916a43c95" providerId="LiveId" clId="{4118F010-E6A9-4963-ACA0-A8B00B0592CC}" dt="2022-12-07T05:33:04.458" v="161" actId="165"/>
          <ac:spMkLst>
            <pc:docMk/>
            <pc:sldMk cId="3479976610" sldId="286"/>
            <ac:spMk id="9" creationId="{87568991-DDC5-7732-84DC-0EB66F5A9435}"/>
          </ac:spMkLst>
        </pc:spChg>
        <pc:spChg chg="add mod">
          <ac:chgData name="Michaela Popelková" userId="4da947f916a43c95" providerId="LiveId" clId="{4118F010-E6A9-4963-ACA0-A8B00B0592CC}" dt="2022-12-07T05:59:33.272" v="352" actId="164"/>
          <ac:spMkLst>
            <pc:docMk/>
            <pc:sldMk cId="3479976610" sldId="286"/>
            <ac:spMk id="12" creationId="{2980EAB8-7F67-7B2B-7025-9113011215D2}"/>
          </ac:spMkLst>
        </pc:spChg>
        <pc:spChg chg="add del mod">
          <ac:chgData name="Michaela Popelková" userId="4da947f916a43c95" providerId="LiveId" clId="{4118F010-E6A9-4963-ACA0-A8B00B0592CC}" dt="2022-12-07T05:33:35.535" v="167" actId="478"/>
          <ac:spMkLst>
            <pc:docMk/>
            <pc:sldMk cId="3479976610" sldId="286"/>
            <ac:spMk id="13" creationId="{ADD37099-EB5F-3998-7E6C-DAA8EAC73C11}"/>
          </ac:spMkLst>
        </pc:spChg>
        <pc:spChg chg="mod">
          <ac:chgData name="Michaela Popelková" userId="4da947f916a43c95" providerId="LiveId" clId="{4118F010-E6A9-4963-ACA0-A8B00B0592CC}" dt="2022-12-07T05:33:47.123" v="169" actId="207"/>
          <ac:spMkLst>
            <pc:docMk/>
            <pc:sldMk cId="3479976610" sldId="286"/>
            <ac:spMk id="15" creationId="{5AD3F7C8-FB83-7ED2-60AB-D542D5544F93}"/>
          </ac:spMkLst>
        </pc:spChg>
        <pc:spChg chg="mod">
          <ac:chgData name="Michaela Popelková" userId="4da947f916a43c95" providerId="LiveId" clId="{4118F010-E6A9-4963-ACA0-A8B00B0592CC}" dt="2022-12-07T05:59:14.341" v="351" actId="20577"/>
          <ac:spMkLst>
            <pc:docMk/>
            <pc:sldMk cId="3479976610" sldId="286"/>
            <ac:spMk id="16" creationId="{507F4B23-8B9B-E6B1-D598-610D9BE83D9B}"/>
          </ac:spMkLst>
        </pc:spChg>
        <pc:spChg chg="mod">
          <ac:chgData name="Michaela Popelková" userId="4da947f916a43c95" providerId="LiveId" clId="{4118F010-E6A9-4963-ACA0-A8B00B0592CC}" dt="2022-12-07T05:33:47.123" v="169" actId="207"/>
          <ac:spMkLst>
            <pc:docMk/>
            <pc:sldMk cId="3479976610" sldId="286"/>
            <ac:spMk id="18" creationId="{0163504D-C3A4-599A-442E-2445201A1F22}"/>
          </ac:spMkLst>
        </pc:spChg>
        <pc:spChg chg="mod topLvl">
          <ac:chgData name="Michaela Popelková" userId="4da947f916a43c95" providerId="LiveId" clId="{4118F010-E6A9-4963-ACA0-A8B00B0592CC}" dt="2022-12-07T05:59:33.272" v="352" actId="164"/>
          <ac:spMkLst>
            <pc:docMk/>
            <pc:sldMk cId="3479976610" sldId="286"/>
            <ac:spMk id="19" creationId="{BF8E8331-1907-4253-9301-20ED1144744E}"/>
          </ac:spMkLst>
        </pc:spChg>
        <pc:spChg chg="mod topLvl">
          <ac:chgData name="Michaela Popelková" userId="4da947f916a43c95" providerId="LiveId" clId="{4118F010-E6A9-4963-ACA0-A8B00B0592CC}" dt="2022-12-07T05:59:33.272" v="352" actId="164"/>
          <ac:spMkLst>
            <pc:docMk/>
            <pc:sldMk cId="3479976610" sldId="286"/>
            <ac:spMk id="20" creationId="{37D52375-E0D3-47D4-B1A5-F8E64AD30DE8}"/>
          </ac:spMkLst>
        </pc:spChg>
        <pc:spChg chg="mod">
          <ac:chgData name="Michaela Popelková" userId="4da947f916a43c95" providerId="LiveId" clId="{4118F010-E6A9-4963-ACA0-A8B00B0592CC}" dt="2022-12-07T05:33:04.458" v="161" actId="165"/>
          <ac:spMkLst>
            <pc:docMk/>
            <pc:sldMk cId="3479976610" sldId="286"/>
            <ac:spMk id="37" creationId="{8A2DE224-974B-3F12-8DDB-319001774B99}"/>
          </ac:spMkLst>
        </pc:spChg>
        <pc:spChg chg="mod">
          <ac:chgData name="Michaela Popelková" userId="4da947f916a43c95" providerId="LiveId" clId="{4118F010-E6A9-4963-ACA0-A8B00B0592CC}" dt="2022-12-07T05:33:04.458" v="161" actId="165"/>
          <ac:spMkLst>
            <pc:docMk/>
            <pc:sldMk cId="3479976610" sldId="286"/>
            <ac:spMk id="47" creationId="{EF7D55F8-CA01-8329-6C5D-A4F715D55717}"/>
          </ac:spMkLst>
        </pc:spChg>
        <pc:spChg chg="mod">
          <ac:chgData name="Michaela Popelková" userId="4da947f916a43c95" providerId="LiveId" clId="{4118F010-E6A9-4963-ACA0-A8B00B0592CC}" dt="2022-12-07T05:33:04.458" v="161" actId="165"/>
          <ac:spMkLst>
            <pc:docMk/>
            <pc:sldMk cId="3479976610" sldId="286"/>
            <ac:spMk id="48" creationId="{3B7972DD-22E5-CF6D-95D3-5F29FFC17193}"/>
          </ac:spMkLst>
        </pc:spChg>
        <pc:spChg chg="mod topLvl">
          <ac:chgData name="Michaela Popelková" userId="4da947f916a43c95" providerId="LiveId" clId="{4118F010-E6A9-4963-ACA0-A8B00B0592CC}" dt="2022-12-07T05:59:33.272" v="352" actId="164"/>
          <ac:spMkLst>
            <pc:docMk/>
            <pc:sldMk cId="3479976610" sldId="286"/>
            <ac:spMk id="57" creationId="{8E8A3043-603E-6CED-2B04-9EE75E5226DD}"/>
          </ac:spMkLst>
        </pc:spChg>
        <pc:spChg chg="del mod topLvl">
          <ac:chgData name="Michaela Popelková" userId="4da947f916a43c95" providerId="LiveId" clId="{4118F010-E6A9-4963-ACA0-A8B00B0592CC}" dt="2022-12-07T05:33:11.885" v="163" actId="478"/>
          <ac:spMkLst>
            <pc:docMk/>
            <pc:sldMk cId="3479976610" sldId="286"/>
            <ac:spMk id="58" creationId="{F0DF9685-ED49-FC94-420B-5FAD5741CB34}"/>
          </ac:spMkLst>
        </pc:spChg>
        <pc:spChg chg="mod topLvl">
          <ac:chgData name="Michaela Popelková" userId="4da947f916a43c95" providerId="LiveId" clId="{4118F010-E6A9-4963-ACA0-A8B00B0592CC}" dt="2022-12-07T05:59:33.272" v="352" actId="164"/>
          <ac:spMkLst>
            <pc:docMk/>
            <pc:sldMk cId="3479976610" sldId="286"/>
            <ac:spMk id="59" creationId="{8F7ECA4E-66A6-A4C7-99EF-195DB43D667A}"/>
          </ac:spMkLst>
        </pc:spChg>
        <pc:grpChg chg="del mod topLvl">
          <ac:chgData name="Michaela Popelková" userId="4da947f916a43c95" providerId="LiveId" clId="{4118F010-E6A9-4963-ACA0-A8B00B0592CC}" dt="2022-12-07T05:33:07.582" v="162" actId="478"/>
          <ac:grpSpMkLst>
            <pc:docMk/>
            <pc:sldMk cId="3479976610" sldId="286"/>
            <ac:grpSpMk id="3" creationId="{A452F512-8E09-0EE8-1BFD-8C68A62BF588}"/>
          </ac:grpSpMkLst>
        </pc:grpChg>
        <pc:grpChg chg="mod">
          <ac:chgData name="Michaela Popelková" userId="4da947f916a43c95" providerId="LiveId" clId="{4118F010-E6A9-4963-ACA0-A8B00B0592CC}" dt="2022-12-07T05:33:04.458" v="161" actId="165"/>
          <ac:grpSpMkLst>
            <pc:docMk/>
            <pc:sldMk cId="3479976610" sldId="286"/>
            <ac:grpSpMk id="4" creationId="{0870E136-B744-1194-6830-23BE0361310C}"/>
          </ac:grpSpMkLst>
        </pc:grpChg>
        <pc:grpChg chg="mod">
          <ac:chgData name="Michaela Popelková" userId="4da947f916a43c95" providerId="LiveId" clId="{4118F010-E6A9-4963-ACA0-A8B00B0592CC}" dt="2022-12-07T05:33:04.458" v="161" actId="165"/>
          <ac:grpSpMkLst>
            <pc:docMk/>
            <pc:sldMk cId="3479976610" sldId="286"/>
            <ac:grpSpMk id="8" creationId="{6D3589CC-A1EB-DF91-AFF3-462F3F4BD76E}"/>
          </ac:grpSpMkLst>
        </pc:grpChg>
        <pc:grpChg chg="del">
          <ac:chgData name="Michaela Popelková" userId="4da947f916a43c95" providerId="LiveId" clId="{4118F010-E6A9-4963-ACA0-A8B00B0592CC}" dt="2022-12-07T05:33:04.458" v="161" actId="165"/>
          <ac:grpSpMkLst>
            <pc:docMk/>
            <pc:sldMk cId="3479976610" sldId="286"/>
            <ac:grpSpMk id="11" creationId="{A67245B6-5E79-D2D0-B277-66AE0C701058}"/>
          </ac:grpSpMkLst>
        </pc:grpChg>
        <pc:grpChg chg="add mod">
          <ac:chgData name="Michaela Popelková" userId="4da947f916a43c95" providerId="LiveId" clId="{4118F010-E6A9-4963-ACA0-A8B00B0592CC}" dt="2022-12-07T05:34:14.724" v="171" actId="164"/>
          <ac:grpSpMkLst>
            <pc:docMk/>
            <pc:sldMk cId="3479976610" sldId="286"/>
            <ac:grpSpMk id="14" creationId="{DA4481CF-ABEF-D2D9-13D8-3E55C0537BC3}"/>
          </ac:grpSpMkLst>
        </pc:grpChg>
        <pc:grpChg chg="mod">
          <ac:chgData name="Michaela Popelková" userId="4da947f916a43c95" providerId="LiveId" clId="{4118F010-E6A9-4963-ACA0-A8B00B0592CC}" dt="2022-12-07T05:33:45.123" v="168"/>
          <ac:grpSpMkLst>
            <pc:docMk/>
            <pc:sldMk cId="3479976610" sldId="286"/>
            <ac:grpSpMk id="17" creationId="{DB95BB29-075F-B485-831F-095AFC2FA39B}"/>
          </ac:grpSpMkLst>
        </pc:grpChg>
        <pc:grpChg chg="add mod">
          <ac:chgData name="Michaela Popelková" userId="4da947f916a43c95" providerId="LiveId" clId="{4118F010-E6A9-4963-ACA0-A8B00B0592CC}" dt="2022-12-07T05:59:33.272" v="352" actId="164"/>
          <ac:grpSpMkLst>
            <pc:docMk/>
            <pc:sldMk cId="3479976610" sldId="286"/>
            <ac:grpSpMk id="23" creationId="{91156D81-7AB3-F15C-3000-2431C169AFB1}"/>
          </ac:grpSpMkLst>
        </pc:grpChg>
        <pc:grpChg chg="add mod">
          <ac:chgData name="Michaela Popelková" userId="4da947f916a43c95" providerId="LiveId" clId="{4118F010-E6A9-4963-ACA0-A8B00B0592CC}" dt="2022-12-07T05:59:33.272" v="352" actId="164"/>
          <ac:grpSpMkLst>
            <pc:docMk/>
            <pc:sldMk cId="3479976610" sldId="286"/>
            <ac:grpSpMk id="24" creationId="{3ADC9F9D-7E15-F648-7B43-47674C58F69E}"/>
          </ac:grpSpMkLst>
        </pc:grpChg>
        <pc:grpChg chg="mod topLvl">
          <ac:chgData name="Michaela Popelková" userId="4da947f916a43c95" providerId="LiveId" clId="{4118F010-E6A9-4963-ACA0-A8B00B0592CC}" dt="2022-12-07T05:59:33.272" v="352" actId="164"/>
          <ac:grpSpMkLst>
            <pc:docMk/>
            <pc:sldMk cId="3479976610" sldId="286"/>
            <ac:grpSpMk id="36" creationId="{A5FEF6DD-585F-1199-0FC2-AD256E4C8A71}"/>
          </ac:grpSpMkLst>
        </pc:grpChg>
        <pc:grpChg chg="mod topLvl">
          <ac:chgData name="Michaela Popelková" userId="4da947f916a43c95" providerId="LiveId" clId="{4118F010-E6A9-4963-ACA0-A8B00B0592CC}" dt="2022-12-07T05:59:33.272" v="352" actId="164"/>
          <ac:grpSpMkLst>
            <pc:docMk/>
            <pc:sldMk cId="3479976610" sldId="286"/>
            <ac:grpSpMk id="39" creationId="{4C69BF09-7139-C7DB-7266-0F8A7E05C37F}"/>
          </ac:grpSpMkLst>
        </pc:grpChg>
        <pc:grpChg chg="del mod topLvl">
          <ac:chgData name="Michaela Popelková" userId="4da947f916a43c95" providerId="LiveId" clId="{4118F010-E6A9-4963-ACA0-A8B00B0592CC}" dt="2022-12-07T05:33:11.885" v="163" actId="478"/>
          <ac:grpSpMkLst>
            <pc:docMk/>
            <pc:sldMk cId="3479976610" sldId="286"/>
            <ac:grpSpMk id="56" creationId="{43E38A4E-4419-A506-008E-3E252AB12E56}"/>
          </ac:grpSpMkLst>
        </pc:grpChg>
        <pc:picChg chg="mod topLvl">
          <ac:chgData name="Michaela Popelková" userId="4da947f916a43c95" providerId="LiveId" clId="{4118F010-E6A9-4963-ACA0-A8B00B0592CC}" dt="2022-12-07T05:59:33.272" v="352" actId="164"/>
          <ac:picMkLst>
            <pc:docMk/>
            <pc:sldMk cId="3479976610" sldId="286"/>
            <ac:picMk id="2" creationId="{EA62CE48-B5C3-C537-EA51-A4F29DB9844E}"/>
          </ac:picMkLst>
        </pc:picChg>
        <pc:picChg chg="mod">
          <ac:chgData name="Michaela Popelková" userId="4da947f916a43c95" providerId="LiveId" clId="{4118F010-E6A9-4963-ACA0-A8B00B0592CC}" dt="2022-12-07T05:33:04.458" v="161" actId="165"/>
          <ac:picMkLst>
            <pc:docMk/>
            <pc:sldMk cId="3479976610" sldId="286"/>
            <ac:picMk id="5" creationId="{55B4FFA9-339F-B469-727E-87B843F0EB1C}"/>
          </ac:picMkLst>
        </pc:picChg>
        <pc:picChg chg="mod">
          <ac:chgData name="Michaela Popelková" userId="4da947f916a43c95" providerId="LiveId" clId="{4118F010-E6A9-4963-ACA0-A8B00B0592CC}" dt="2022-12-07T05:33:04.458" v="161" actId="165"/>
          <ac:picMkLst>
            <pc:docMk/>
            <pc:sldMk cId="3479976610" sldId="286"/>
            <ac:picMk id="10" creationId="{E96E387B-AF5C-65A1-7E4B-506F76B8E05B}"/>
          </ac:picMkLst>
        </pc:picChg>
        <pc:picChg chg="mod">
          <ac:chgData name="Michaela Popelková" userId="4da947f916a43c95" providerId="LiveId" clId="{4118F010-E6A9-4963-ACA0-A8B00B0592CC}" dt="2022-12-07T05:33:45.123" v="168"/>
          <ac:picMkLst>
            <pc:docMk/>
            <pc:sldMk cId="3479976610" sldId="286"/>
            <ac:picMk id="21" creationId="{F33CD7FF-1EEB-5BDF-9D8A-0D2DFBB44E4F}"/>
          </ac:picMkLst>
        </pc:picChg>
        <pc:picChg chg="add mod">
          <ac:chgData name="Michaela Popelková" userId="4da947f916a43c95" providerId="LiveId" clId="{4118F010-E6A9-4963-ACA0-A8B00B0592CC}" dt="2022-12-07T05:34:14.724" v="171" actId="164"/>
          <ac:picMkLst>
            <pc:docMk/>
            <pc:sldMk cId="3479976610" sldId="286"/>
            <ac:picMk id="22" creationId="{ED7A46E9-979A-DFF2-F347-5EDA6C046B8D}"/>
          </ac:picMkLst>
        </pc:picChg>
        <pc:picChg chg="mod">
          <ac:chgData name="Michaela Popelková" userId="4da947f916a43c95" providerId="LiveId" clId="{4118F010-E6A9-4963-ACA0-A8B00B0592CC}" dt="2022-12-07T05:33:04.458" v="161" actId="165"/>
          <ac:picMkLst>
            <pc:docMk/>
            <pc:sldMk cId="3479976610" sldId="286"/>
            <ac:picMk id="38" creationId="{B506322B-FFFB-E0D9-77DF-A394480ACE44}"/>
          </ac:picMkLst>
        </pc:picChg>
        <pc:picChg chg="mod">
          <ac:chgData name="Michaela Popelková" userId="4da947f916a43c95" providerId="LiveId" clId="{4118F010-E6A9-4963-ACA0-A8B00B0592CC}" dt="2022-12-07T05:33:04.458" v="161" actId="165"/>
          <ac:picMkLst>
            <pc:docMk/>
            <pc:sldMk cId="3479976610" sldId="286"/>
            <ac:picMk id="49" creationId="{0B6494F2-63CC-5BBC-2D06-F77FAAF7967E}"/>
          </ac:picMkLst>
        </pc:picChg>
      </pc:sldChg>
      <pc:sldChg chg="addSp delSp modSp mod">
        <pc:chgData name="Michaela Popelková" userId="4da947f916a43c95" providerId="LiveId" clId="{4118F010-E6A9-4963-ACA0-A8B00B0592CC}" dt="2022-12-07T06:00:56.362" v="355" actId="164"/>
        <pc:sldMkLst>
          <pc:docMk/>
          <pc:sldMk cId="2515640667" sldId="287"/>
        </pc:sldMkLst>
        <pc:spChg chg="mod">
          <ac:chgData name="Michaela Popelková" userId="4da947f916a43c95" providerId="LiveId" clId="{4118F010-E6A9-4963-ACA0-A8B00B0592CC}" dt="2022-12-07T05:40:47.283" v="214" actId="165"/>
          <ac:spMkLst>
            <pc:docMk/>
            <pc:sldMk cId="2515640667" sldId="287"/>
            <ac:spMk id="7" creationId="{8CAEF733-9163-B5EA-261A-E1EC4AD97E78}"/>
          </ac:spMkLst>
        </pc:spChg>
        <pc:spChg chg="mod">
          <ac:chgData name="Michaela Popelková" userId="4da947f916a43c95" providerId="LiveId" clId="{4118F010-E6A9-4963-ACA0-A8B00B0592CC}" dt="2022-12-07T05:40:47.283" v="214" actId="165"/>
          <ac:spMkLst>
            <pc:docMk/>
            <pc:sldMk cId="2515640667" sldId="287"/>
            <ac:spMk id="8" creationId="{F68E7DCE-6597-B18B-D9E6-DD5C3BDDF6BD}"/>
          </ac:spMkLst>
        </pc:spChg>
        <pc:spChg chg="mod">
          <ac:chgData name="Michaela Popelková" userId="4da947f916a43c95" providerId="LiveId" clId="{4118F010-E6A9-4963-ACA0-A8B00B0592CC}" dt="2022-12-07T05:40:47.283" v="214" actId="165"/>
          <ac:spMkLst>
            <pc:docMk/>
            <pc:sldMk cId="2515640667" sldId="287"/>
            <ac:spMk id="10" creationId="{2973487B-3940-B2DD-6BAE-ACCF282BE443}"/>
          </ac:spMkLst>
        </pc:spChg>
        <pc:spChg chg="mod">
          <ac:chgData name="Michaela Popelková" userId="4da947f916a43c95" providerId="LiveId" clId="{4118F010-E6A9-4963-ACA0-A8B00B0592CC}" dt="2022-12-07T05:40:53.041" v="216"/>
          <ac:spMkLst>
            <pc:docMk/>
            <pc:sldMk cId="2515640667" sldId="287"/>
            <ac:spMk id="13" creationId="{1F0CD3CA-2751-6BDA-A78C-67CBB0106EAF}"/>
          </ac:spMkLst>
        </pc:spChg>
        <pc:spChg chg="mod">
          <ac:chgData name="Michaela Popelková" userId="4da947f916a43c95" providerId="LiveId" clId="{4118F010-E6A9-4963-ACA0-A8B00B0592CC}" dt="2022-12-07T05:40:53.041" v="216"/>
          <ac:spMkLst>
            <pc:docMk/>
            <pc:sldMk cId="2515640667" sldId="287"/>
            <ac:spMk id="14" creationId="{4A9EB69D-DE6C-4DB2-6BCE-37D79A6AA656}"/>
          </ac:spMkLst>
        </pc:spChg>
        <pc:spChg chg="mod topLvl">
          <ac:chgData name="Michaela Popelková" userId="4da947f916a43c95" providerId="LiveId" clId="{4118F010-E6A9-4963-ACA0-A8B00B0592CC}" dt="2022-12-07T05:57:42.964" v="336" actId="164"/>
          <ac:spMkLst>
            <pc:docMk/>
            <pc:sldMk cId="2515640667" sldId="287"/>
            <ac:spMk id="19" creationId="{BF8E8331-1907-4253-9301-20ED1144744E}"/>
          </ac:spMkLst>
        </pc:spChg>
        <pc:spChg chg="mod topLvl">
          <ac:chgData name="Michaela Popelková" userId="4da947f916a43c95" providerId="LiveId" clId="{4118F010-E6A9-4963-ACA0-A8B00B0592CC}" dt="2022-12-07T05:57:42.964" v="336" actId="164"/>
          <ac:spMkLst>
            <pc:docMk/>
            <pc:sldMk cId="2515640667" sldId="287"/>
            <ac:spMk id="20" creationId="{37D52375-E0D3-47D4-B1A5-F8E64AD30DE8}"/>
          </ac:spMkLst>
        </pc:spChg>
        <pc:spChg chg="mod">
          <ac:chgData name="Michaela Popelková" userId="4da947f916a43c95" providerId="LiveId" clId="{4118F010-E6A9-4963-ACA0-A8B00B0592CC}" dt="2022-12-07T05:40:53.041" v="216"/>
          <ac:spMkLst>
            <pc:docMk/>
            <pc:sldMk cId="2515640667" sldId="287"/>
            <ac:spMk id="21" creationId="{63FDF185-9A60-BC33-977B-B1F2CC54F53A}"/>
          </ac:spMkLst>
        </pc:spChg>
        <pc:spChg chg="mod">
          <ac:chgData name="Michaela Popelková" userId="4da947f916a43c95" providerId="LiveId" clId="{4118F010-E6A9-4963-ACA0-A8B00B0592CC}" dt="2022-12-07T05:57:30.763" v="335" actId="20577"/>
          <ac:spMkLst>
            <pc:docMk/>
            <pc:sldMk cId="2515640667" sldId="287"/>
            <ac:spMk id="22" creationId="{B8B8B1AC-E7BE-8021-D04B-6479C71AD2DE}"/>
          </ac:spMkLst>
        </pc:spChg>
        <pc:spChg chg="mod">
          <ac:chgData name="Michaela Popelková" userId="4da947f916a43c95" providerId="LiveId" clId="{4118F010-E6A9-4963-ACA0-A8B00B0592CC}" dt="2022-12-07T05:40:53.041" v="216"/>
          <ac:spMkLst>
            <pc:docMk/>
            <pc:sldMk cId="2515640667" sldId="287"/>
            <ac:spMk id="24" creationId="{A68DF50E-5F99-7F5B-D770-681E801BABBB}"/>
          </ac:spMkLst>
        </pc:spChg>
        <pc:spChg chg="add del mod">
          <ac:chgData name="Michaela Popelková" userId="4da947f916a43c95" providerId="LiveId" clId="{4118F010-E6A9-4963-ACA0-A8B00B0592CC}" dt="2022-12-07T05:41:05.161" v="217" actId="478"/>
          <ac:spMkLst>
            <pc:docMk/>
            <pc:sldMk cId="2515640667" sldId="287"/>
            <ac:spMk id="26" creationId="{E94500CC-F43E-9716-6B0C-46B8002BAE28}"/>
          </ac:spMkLst>
        </pc:spChg>
        <pc:spChg chg="add mod">
          <ac:chgData name="Michaela Popelková" userId="4da947f916a43c95" providerId="LiveId" clId="{4118F010-E6A9-4963-ACA0-A8B00B0592CC}" dt="2022-12-07T06:00:56.362" v="355" actId="164"/>
          <ac:spMkLst>
            <pc:docMk/>
            <pc:sldMk cId="2515640667" sldId="287"/>
            <ac:spMk id="28" creationId="{DA092AAF-A671-E1A3-46B3-CFA6A85C6E7F}"/>
          </ac:spMkLst>
        </pc:spChg>
        <pc:spChg chg="mod">
          <ac:chgData name="Michaela Popelková" userId="4da947f916a43c95" providerId="LiveId" clId="{4118F010-E6A9-4963-ACA0-A8B00B0592CC}" dt="2022-12-07T05:40:47.283" v="214" actId="165"/>
          <ac:spMkLst>
            <pc:docMk/>
            <pc:sldMk cId="2515640667" sldId="287"/>
            <ac:spMk id="37" creationId="{8A2DE224-974B-3F12-8DDB-319001774B99}"/>
          </ac:spMkLst>
        </pc:spChg>
        <pc:spChg chg="mod">
          <ac:chgData name="Michaela Popelková" userId="4da947f916a43c95" providerId="LiveId" clId="{4118F010-E6A9-4963-ACA0-A8B00B0592CC}" dt="2022-12-07T05:40:47.283" v="214" actId="165"/>
          <ac:spMkLst>
            <pc:docMk/>
            <pc:sldMk cId="2515640667" sldId="287"/>
            <ac:spMk id="47" creationId="{2701A0D3-73D1-2649-9C91-E46D1BEFB2EA}"/>
          </ac:spMkLst>
        </pc:spChg>
        <pc:spChg chg="mod topLvl">
          <ac:chgData name="Michaela Popelková" userId="4da947f916a43c95" providerId="LiveId" clId="{4118F010-E6A9-4963-ACA0-A8B00B0592CC}" dt="2022-12-07T05:57:42.964" v="336" actId="164"/>
          <ac:spMkLst>
            <pc:docMk/>
            <pc:sldMk cId="2515640667" sldId="287"/>
            <ac:spMk id="48" creationId="{494B86EF-B186-4B6B-88ED-83589B6946DC}"/>
          </ac:spMkLst>
        </pc:spChg>
        <pc:spChg chg="del">
          <ac:chgData name="Michaela Popelková" userId="4da947f916a43c95" providerId="LiveId" clId="{4118F010-E6A9-4963-ACA0-A8B00B0592CC}" dt="2022-12-07T05:40:32.200" v="212" actId="478"/>
          <ac:spMkLst>
            <pc:docMk/>
            <pc:sldMk cId="2515640667" sldId="287"/>
            <ac:spMk id="49" creationId="{D75BC482-CB77-84A5-A3E3-5B7442E2E1B3}"/>
          </ac:spMkLst>
        </pc:spChg>
        <pc:spChg chg="mod topLvl">
          <ac:chgData name="Michaela Popelková" userId="4da947f916a43c95" providerId="LiveId" clId="{4118F010-E6A9-4963-ACA0-A8B00B0592CC}" dt="2022-12-07T05:57:42.964" v="336" actId="164"/>
          <ac:spMkLst>
            <pc:docMk/>
            <pc:sldMk cId="2515640667" sldId="287"/>
            <ac:spMk id="57" creationId="{8E8A3043-603E-6CED-2B04-9EE75E5226DD}"/>
          </ac:spMkLst>
        </pc:spChg>
        <pc:spChg chg="del">
          <ac:chgData name="Michaela Popelková" userId="4da947f916a43c95" providerId="LiveId" clId="{4118F010-E6A9-4963-ACA0-A8B00B0592CC}" dt="2022-12-07T05:40:38.111" v="213" actId="478"/>
          <ac:spMkLst>
            <pc:docMk/>
            <pc:sldMk cId="2515640667" sldId="287"/>
            <ac:spMk id="58" creationId="{F0DF9685-ED49-FC94-420B-5FAD5741CB34}"/>
          </ac:spMkLst>
        </pc:spChg>
        <pc:grpChg chg="del">
          <ac:chgData name="Michaela Popelková" userId="4da947f916a43c95" providerId="LiveId" clId="{4118F010-E6A9-4963-ACA0-A8B00B0592CC}" dt="2022-12-07T05:40:47.283" v="214" actId="165"/>
          <ac:grpSpMkLst>
            <pc:docMk/>
            <pc:sldMk cId="2515640667" sldId="287"/>
            <ac:grpSpMk id="2" creationId="{0F9E5EE5-F7AF-DE2B-A1F6-BB997FBD89D4}"/>
          </ac:grpSpMkLst>
        </pc:grpChg>
        <pc:grpChg chg="del mod topLvl">
          <ac:chgData name="Michaela Popelková" userId="4da947f916a43c95" providerId="LiveId" clId="{4118F010-E6A9-4963-ACA0-A8B00B0592CC}" dt="2022-12-07T05:40:51.491" v="215" actId="478"/>
          <ac:grpSpMkLst>
            <pc:docMk/>
            <pc:sldMk cId="2515640667" sldId="287"/>
            <ac:grpSpMk id="4" creationId="{07172191-24D8-E850-0C89-2F8FA7CEA112}"/>
          </ac:grpSpMkLst>
        </pc:grpChg>
        <pc:grpChg chg="mod">
          <ac:chgData name="Michaela Popelková" userId="4da947f916a43c95" providerId="LiveId" clId="{4118F010-E6A9-4963-ACA0-A8B00B0592CC}" dt="2022-12-07T05:40:47.283" v="214" actId="165"/>
          <ac:grpSpMkLst>
            <pc:docMk/>
            <pc:sldMk cId="2515640667" sldId="287"/>
            <ac:grpSpMk id="5" creationId="{66F02C2E-6C5E-04A8-FC70-0F693A8EC90E}"/>
          </ac:grpSpMkLst>
        </pc:grpChg>
        <pc:grpChg chg="mod">
          <ac:chgData name="Michaela Popelková" userId="4da947f916a43c95" providerId="LiveId" clId="{4118F010-E6A9-4963-ACA0-A8B00B0592CC}" dt="2022-12-07T05:40:47.283" v="214" actId="165"/>
          <ac:grpSpMkLst>
            <pc:docMk/>
            <pc:sldMk cId="2515640667" sldId="287"/>
            <ac:grpSpMk id="9" creationId="{101FFF7E-23A4-C636-7D23-4804B37AA7D4}"/>
          </ac:grpSpMkLst>
        </pc:grpChg>
        <pc:grpChg chg="add mod">
          <ac:chgData name="Michaela Popelková" userId="4da947f916a43c95" providerId="LiveId" clId="{4118F010-E6A9-4963-ACA0-A8B00B0592CC}" dt="2022-12-07T05:57:42.964" v="336" actId="164"/>
          <ac:grpSpMkLst>
            <pc:docMk/>
            <pc:sldMk cId="2515640667" sldId="287"/>
            <ac:grpSpMk id="12" creationId="{B09CFBA0-E4B5-F622-0FCD-82767D17AF84}"/>
          </ac:grpSpMkLst>
        </pc:grpChg>
        <pc:grpChg chg="add mod">
          <ac:chgData name="Michaela Popelková" userId="4da947f916a43c95" providerId="LiveId" clId="{4118F010-E6A9-4963-ACA0-A8B00B0592CC}" dt="2022-12-07T05:57:42.964" v="336" actId="164"/>
          <ac:grpSpMkLst>
            <pc:docMk/>
            <pc:sldMk cId="2515640667" sldId="287"/>
            <ac:grpSpMk id="16" creationId="{D721D950-2ADA-909A-5CF6-816A105AE0DD}"/>
          </ac:grpSpMkLst>
        </pc:grpChg>
        <pc:grpChg chg="mod">
          <ac:chgData name="Michaela Popelková" userId="4da947f916a43c95" providerId="LiveId" clId="{4118F010-E6A9-4963-ACA0-A8B00B0592CC}" dt="2022-12-07T05:40:53.041" v="216"/>
          <ac:grpSpMkLst>
            <pc:docMk/>
            <pc:sldMk cId="2515640667" sldId="287"/>
            <ac:grpSpMk id="17" creationId="{6B3134E7-69BF-F340-9192-CB4FE5B8BCED}"/>
          </ac:grpSpMkLst>
        </pc:grpChg>
        <pc:grpChg chg="mod">
          <ac:chgData name="Michaela Popelková" userId="4da947f916a43c95" providerId="LiveId" clId="{4118F010-E6A9-4963-ACA0-A8B00B0592CC}" dt="2022-12-07T05:40:53.041" v="216"/>
          <ac:grpSpMkLst>
            <pc:docMk/>
            <pc:sldMk cId="2515640667" sldId="287"/>
            <ac:grpSpMk id="23" creationId="{35E83B5A-49A9-BB7D-9498-EA5DC92B0541}"/>
          </ac:grpSpMkLst>
        </pc:grpChg>
        <pc:grpChg chg="add mod">
          <ac:chgData name="Michaela Popelková" userId="4da947f916a43c95" providerId="LiveId" clId="{4118F010-E6A9-4963-ACA0-A8B00B0592CC}" dt="2022-12-07T06:00:56.362" v="355" actId="164"/>
          <ac:grpSpMkLst>
            <pc:docMk/>
            <pc:sldMk cId="2515640667" sldId="287"/>
            <ac:grpSpMk id="27" creationId="{8F1D565D-287A-926D-93B9-FA78F7D9FA9A}"/>
          </ac:grpSpMkLst>
        </pc:grpChg>
        <pc:grpChg chg="add mod">
          <ac:chgData name="Michaela Popelková" userId="4da947f916a43c95" providerId="LiveId" clId="{4118F010-E6A9-4963-ACA0-A8B00B0592CC}" dt="2022-12-07T06:00:56.362" v="355" actId="164"/>
          <ac:grpSpMkLst>
            <pc:docMk/>
            <pc:sldMk cId="2515640667" sldId="287"/>
            <ac:grpSpMk id="29" creationId="{3DED1F48-BD2E-98CC-C8D3-17D4C454BFF0}"/>
          </ac:grpSpMkLst>
        </pc:grpChg>
        <pc:grpChg chg="mod topLvl">
          <ac:chgData name="Michaela Popelková" userId="4da947f916a43c95" providerId="LiveId" clId="{4118F010-E6A9-4963-ACA0-A8B00B0592CC}" dt="2022-12-07T05:57:42.964" v="336" actId="164"/>
          <ac:grpSpMkLst>
            <pc:docMk/>
            <pc:sldMk cId="2515640667" sldId="287"/>
            <ac:grpSpMk id="36" creationId="{A5FEF6DD-585F-1199-0FC2-AD256E4C8A71}"/>
          </ac:grpSpMkLst>
        </pc:grpChg>
        <pc:grpChg chg="mod topLvl">
          <ac:chgData name="Michaela Popelková" userId="4da947f916a43c95" providerId="LiveId" clId="{4118F010-E6A9-4963-ACA0-A8B00B0592CC}" dt="2022-12-07T05:57:42.964" v="336" actId="164"/>
          <ac:grpSpMkLst>
            <pc:docMk/>
            <pc:sldMk cId="2515640667" sldId="287"/>
            <ac:grpSpMk id="39" creationId="{0DDE60EE-5ED1-F0B1-FCB0-AB63AE67E64D}"/>
          </ac:grpSpMkLst>
        </pc:grpChg>
        <pc:grpChg chg="del">
          <ac:chgData name="Michaela Popelková" userId="4da947f916a43c95" providerId="LiveId" clId="{4118F010-E6A9-4963-ACA0-A8B00B0592CC}" dt="2022-12-07T05:40:38.111" v="213" actId="478"/>
          <ac:grpSpMkLst>
            <pc:docMk/>
            <pc:sldMk cId="2515640667" sldId="287"/>
            <ac:grpSpMk id="56" creationId="{43E38A4E-4419-A506-008E-3E252AB12E56}"/>
          </ac:grpSpMkLst>
        </pc:grpChg>
        <pc:picChg chg="mod topLvl">
          <ac:chgData name="Michaela Popelková" userId="4da947f916a43c95" providerId="LiveId" clId="{4118F010-E6A9-4963-ACA0-A8B00B0592CC}" dt="2022-12-07T05:57:42.964" v="336" actId="164"/>
          <ac:picMkLst>
            <pc:docMk/>
            <pc:sldMk cId="2515640667" sldId="287"/>
            <ac:picMk id="3" creationId="{127C4581-DA2C-3737-09E1-220BA75C2235}"/>
          </ac:picMkLst>
        </pc:picChg>
        <pc:picChg chg="mod">
          <ac:chgData name="Michaela Popelková" userId="4da947f916a43c95" providerId="LiveId" clId="{4118F010-E6A9-4963-ACA0-A8B00B0592CC}" dt="2022-12-07T05:40:47.283" v="214" actId="165"/>
          <ac:picMkLst>
            <pc:docMk/>
            <pc:sldMk cId="2515640667" sldId="287"/>
            <ac:picMk id="6" creationId="{946E25B5-A381-70CA-C66D-DE7EBBBD0BC5}"/>
          </ac:picMkLst>
        </pc:picChg>
        <pc:picChg chg="mod">
          <ac:chgData name="Michaela Popelková" userId="4da947f916a43c95" providerId="LiveId" clId="{4118F010-E6A9-4963-ACA0-A8B00B0592CC}" dt="2022-12-07T05:40:47.283" v="214" actId="165"/>
          <ac:picMkLst>
            <pc:docMk/>
            <pc:sldMk cId="2515640667" sldId="287"/>
            <ac:picMk id="11" creationId="{81FB70B6-C88B-A27F-161B-9D170D7951A1}"/>
          </ac:picMkLst>
        </pc:picChg>
        <pc:picChg chg="mod">
          <ac:chgData name="Michaela Popelková" userId="4da947f916a43c95" providerId="LiveId" clId="{4118F010-E6A9-4963-ACA0-A8B00B0592CC}" dt="2022-12-07T05:40:53.041" v="216"/>
          <ac:picMkLst>
            <pc:docMk/>
            <pc:sldMk cId="2515640667" sldId="287"/>
            <ac:picMk id="15" creationId="{C7392A02-2D99-982B-4F5C-339A4A943E04}"/>
          </ac:picMkLst>
        </pc:picChg>
        <pc:picChg chg="mod">
          <ac:chgData name="Michaela Popelková" userId="4da947f916a43c95" providerId="LiveId" clId="{4118F010-E6A9-4963-ACA0-A8B00B0592CC}" dt="2022-12-07T05:40:53.041" v="216"/>
          <ac:picMkLst>
            <pc:docMk/>
            <pc:sldMk cId="2515640667" sldId="287"/>
            <ac:picMk id="18" creationId="{887FB01C-1F05-02CB-DCC0-C9137ADA2410}"/>
          </ac:picMkLst>
        </pc:picChg>
        <pc:picChg chg="mod">
          <ac:chgData name="Michaela Popelková" userId="4da947f916a43c95" providerId="LiveId" clId="{4118F010-E6A9-4963-ACA0-A8B00B0592CC}" dt="2022-12-07T05:40:53.041" v="216"/>
          <ac:picMkLst>
            <pc:docMk/>
            <pc:sldMk cId="2515640667" sldId="287"/>
            <ac:picMk id="25" creationId="{67860E5C-30EB-869D-B51C-78322CB30729}"/>
          </ac:picMkLst>
        </pc:picChg>
        <pc:picChg chg="mod">
          <ac:chgData name="Michaela Popelková" userId="4da947f916a43c95" providerId="LiveId" clId="{4118F010-E6A9-4963-ACA0-A8B00B0592CC}" dt="2022-12-07T05:40:47.283" v="214" actId="165"/>
          <ac:picMkLst>
            <pc:docMk/>
            <pc:sldMk cId="2515640667" sldId="287"/>
            <ac:picMk id="38" creationId="{B506322B-FFFB-E0D9-77DF-A394480ACE44}"/>
          </ac:picMkLst>
        </pc:picChg>
        <pc:picChg chg="mod">
          <ac:chgData name="Michaela Popelková" userId="4da947f916a43c95" providerId="LiveId" clId="{4118F010-E6A9-4963-ACA0-A8B00B0592CC}" dt="2022-12-07T05:40:47.283" v="214" actId="165"/>
          <ac:picMkLst>
            <pc:docMk/>
            <pc:sldMk cId="2515640667" sldId="287"/>
            <ac:picMk id="59" creationId="{DBCDC2C7-1967-5257-A7DD-E04543EF4713}"/>
          </ac:picMkLst>
        </pc:picChg>
      </pc:sldChg>
      <pc:sldChg chg="addSp delSp modSp mod">
        <pc:chgData name="Michaela Popelková" userId="4da947f916a43c95" providerId="LiveId" clId="{4118F010-E6A9-4963-ACA0-A8B00B0592CC}" dt="2022-12-07T05:57:53.418" v="337" actId="164"/>
        <pc:sldMkLst>
          <pc:docMk/>
          <pc:sldMk cId="1272606788" sldId="288"/>
        </pc:sldMkLst>
        <pc:spChg chg="mod topLvl">
          <ac:chgData name="Michaela Popelková" userId="4da947f916a43c95" providerId="LiveId" clId="{4118F010-E6A9-4963-ACA0-A8B00B0592CC}" dt="2022-12-07T05:57:53.418" v="337" actId="164"/>
          <ac:spMkLst>
            <pc:docMk/>
            <pc:sldMk cId="1272606788" sldId="288"/>
            <ac:spMk id="2" creationId="{DE322BCE-0271-4C8E-9878-A7CF42C7A47B}"/>
          </ac:spMkLst>
        </pc:spChg>
        <pc:spChg chg="mod topLvl">
          <ac:chgData name="Michaela Popelková" userId="4da947f916a43c95" providerId="LiveId" clId="{4118F010-E6A9-4963-ACA0-A8B00B0592CC}" dt="2022-12-07T05:57:53.418" v="337" actId="164"/>
          <ac:spMkLst>
            <pc:docMk/>
            <pc:sldMk cId="1272606788" sldId="288"/>
            <ac:spMk id="5" creationId="{BA4BAF08-E057-2725-318C-C71CD12F56ED}"/>
          </ac:spMkLst>
        </pc:spChg>
        <pc:spChg chg="mod topLvl">
          <ac:chgData name="Michaela Popelková" userId="4da947f916a43c95" providerId="LiveId" clId="{4118F010-E6A9-4963-ACA0-A8B00B0592CC}" dt="2022-12-07T05:57:53.418" v="337" actId="164"/>
          <ac:spMkLst>
            <pc:docMk/>
            <pc:sldMk cId="1272606788" sldId="288"/>
            <ac:spMk id="6" creationId="{C9F27B02-2B51-25DB-C284-526AEE1CBA13}"/>
          </ac:spMkLst>
        </pc:spChg>
        <pc:spChg chg="mod">
          <ac:chgData name="Michaela Popelková" userId="4da947f916a43c95" providerId="LiveId" clId="{4118F010-E6A9-4963-ACA0-A8B00B0592CC}" dt="2022-12-07T05:39:52.096" v="209" actId="165"/>
          <ac:spMkLst>
            <pc:docMk/>
            <pc:sldMk cId="1272606788" sldId="288"/>
            <ac:spMk id="13" creationId="{0AF6FBE2-01AD-BC6A-6080-4BC59DE658D0}"/>
          </ac:spMkLst>
        </pc:spChg>
        <pc:spChg chg="mod">
          <ac:chgData name="Michaela Popelková" userId="4da947f916a43c95" providerId="LiveId" clId="{4118F010-E6A9-4963-ACA0-A8B00B0592CC}" dt="2022-12-07T05:39:52.096" v="209" actId="165"/>
          <ac:spMkLst>
            <pc:docMk/>
            <pc:sldMk cId="1272606788" sldId="288"/>
            <ac:spMk id="14" creationId="{88E3A418-469A-998C-162B-39A54B4294CA}"/>
          </ac:spMkLst>
        </pc:spChg>
        <pc:spChg chg="mod">
          <ac:chgData name="Michaela Popelková" userId="4da947f916a43c95" providerId="LiveId" clId="{4118F010-E6A9-4963-ACA0-A8B00B0592CC}" dt="2022-12-07T05:39:52.096" v="209" actId="165"/>
          <ac:spMkLst>
            <pc:docMk/>
            <pc:sldMk cId="1272606788" sldId="288"/>
            <ac:spMk id="16" creationId="{12D9C971-31D4-1C1A-F751-22E2EEDF5976}"/>
          </ac:spMkLst>
        </pc:spChg>
        <pc:spChg chg="mod">
          <ac:chgData name="Michaela Popelková" userId="4da947f916a43c95" providerId="LiveId" clId="{4118F010-E6A9-4963-ACA0-A8B00B0592CC}" dt="2022-12-07T05:39:52.096" v="209" actId="165"/>
          <ac:spMkLst>
            <pc:docMk/>
            <pc:sldMk cId="1272606788" sldId="288"/>
            <ac:spMk id="18" creationId="{6205ED8A-EB4C-9DD0-DD42-B071BE0AABF0}"/>
          </ac:spMkLst>
        </pc:spChg>
        <pc:spChg chg="mod">
          <ac:chgData name="Michaela Popelková" userId="4da947f916a43c95" providerId="LiveId" clId="{4118F010-E6A9-4963-ACA0-A8B00B0592CC}" dt="2022-12-07T05:40:01.320" v="211"/>
          <ac:spMkLst>
            <pc:docMk/>
            <pc:sldMk cId="1272606788" sldId="288"/>
            <ac:spMk id="21" creationId="{316F0BEE-3C9D-F218-B857-9A9D69277648}"/>
          </ac:spMkLst>
        </pc:spChg>
        <pc:spChg chg="del">
          <ac:chgData name="Michaela Popelková" userId="4da947f916a43c95" providerId="LiveId" clId="{4118F010-E6A9-4963-ACA0-A8B00B0592CC}" dt="2022-12-07T05:39:18.689" v="207" actId="478"/>
          <ac:spMkLst>
            <pc:docMk/>
            <pc:sldMk cId="1272606788" sldId="288"/>
            <ac:spMk id="22" creationId="{4233F075-EABD-DC5F-4C1C-83CADE02E6B6}"/>
          </ac:spMkLst>
        </pc:spChg>
        <pc:spChg chg="mod topLvl">
          <ac:chgData name="Michaela Popelková" userId="4da947f916a43c95" providerId="LiveId" clId="{4118F010-E6A9-4963-ACA0-A8B00B0592CC}" dt="2022-12-07T05:57:53.418" v="337" actId="164"/>
          <ac:spMkLst>
            <pc:docMk/>
            <pc:sldMk cId="1272606788" sldId="288"/>
            <ac:spMk id="24" creationId="{65BC9A2A-D566-0CF4-41E0-0C2CF897A084}"/>
          </ac:spMkLst>
        </pc:spChg>
        <pc:spChg chg="mod topLvl">
          <ac:chgData name="Michaela Popelková" userId="4da947f916a43c95" providerId="LiveId" clId="{4118F010-E6A9-4963-ACA0-A8B00B0592CC}" dt="2022-12-07T05:57:53.418" v="337" actId="164"/>
          <ac:spMkLst>
            <pc:docMk/>
            <pc:sldMk cId="1272606788" sldId="288"/>
            <ac:spMk id="25" creationId="{1390292E-CF4A-4AAE-B8F3-6810A56F228D}"/>
          </ac:spMkLst>
        </pc:spChg>
        <pc:spChg chg="mod">
          <ac:chgData name="Michaela Popelková" userId="4da947f916a43c95" providerId="LiveId" clId="{4118F010-E6A9-4963-ACA0-A8B00B0592CC}" dt="2022-12-07T05:40:01.320" v="211"/>
          <ac:spMkLst>
            <pc:docMk/>
            <pc:sldMk cId="1272606788" sldId="288"/>
            <ac:spMk id="26" creationId="{6DA22B84-7950-D39B-FB43-D5DC0841CC92}"/>
          </ac:spMkLst>
        </pc:spChg>
        <pc:spChg chg="del">
          <ac:chgData name="Michaela Popelková" userId="4da947f916a43c95" providerId="LiveId" clId="{4118F010-E6A9-4963-ACA0-A8B00B0592CC}" dt="2022-12-07T05:39:15.669" v="206" actId="478"/>
          <ac:spMkLst>
            <pc:docMk/>
            <pc:sldMk cId="1272606788" sldId="288"/>
            <ac:spMk id="29" creationId="{74B7A8D6-1D37-6D1E-A1FA-D48460BB3E97}"/>
          </ac:spMkLst>
        </pc:spChg>
        <pc:spChg chg="mod">
          <ac:chgData name="Michaela Popelková" userId="4da947f916a43c95" providerId="LiveId" clId="{4118F010-E6A9-4963-ACA0-A8B00B0592CC}" dt="2022-12-07T05:40:01.320" v="211"/>
          <ac:spMkLst>
            <pc:docMk/>
            <pc:sldMk cId="1272606788" sldId="288"/>
            <ac:spMk id="32" creationId="{44D4836F-E9AF-C4DA-6012-E351B64DCFF7}"/>
          </ac:spMkLst>
        </pc:spChg>
        <pc:spChg chg="mod">
          <ac:chgData name="Michaela Popelková" userId="4da947f916a43c95" providerId="LiveId" clId="{4118F010-E6A9-4963-ACA0-A8B00B0592CC}" dt="2022-12-07T05:57:08.723" v="333" actId="20577"/>
          <ac:spMkLst>
            <pc:docMk/>
            <pc:sldMk cId="1272606788" sldId="288"/>
            <ac:spMk id="33" creationId="{2F843675-5D6B-FDF6-CEA8-8B4780C2FF92}"/>
          </ac:spMkLst>
        </pc:spChg>
        <pc:spChg chg="mod">
          <ac:chgData name="Michaela Popelková" userId="4da947f916a43c95" providerId="LiveId" clId="{4118F010-E6A9-4963-ACA0-A8B00B0592CC}" dt="2022-12-07T05:40:01.320" v="211"/>
          <ac:spMkLst>
            <pc:docMk/>
            <pc:sldMk cId="1272606788" sldId="288"/>
            <ac:spMk id="35" creationId="{9F829F31-E76B-5D5E-44A5-47D57B79D01B}"/>
          </ac:spMkLst>
        </pc:spChg>
        <pc:spChg chg="add mod">
          <ac:chgData name="Michaela Popelková" userId="4da947f916a43c95" providerId="LiveId" clId="{4118F010-E6A9-4963-ACA0-A8B00B0592CC}" dt="2022-12-07T05:57:53.418" v="337" actId="164"/>
          <ac:spMkLst>
            <pc:docMk/>
            <pc:sldMk cId="1272606788" sldId="288"/>
            <ac:spMk id="37" creationId="{E1E78F29-B924-5140-F944-34359A98E1CB}"/>
          </ac:spMkLst>
        </pc:spChg>
        <pc:grpChg chg="del mod topLvl">
          <ac:chgData name="Michaela Popelková" userId="4da947f916a43c95" providerId="LiveId" clId="{4118F010-E6A9-4963-ACA0-A8B00B0592CC}" dt="2022-12-07T05:39:52.096" v="209" actId="165"/>
          <ac:grpSpMkLst>
            <pc:docMk/>
            <pc:sldMk cId="1272606788" sldId="288"/>
            <ac:grpSpMk id="3" creationId="{40FB86C5-2934-4836-DB0B-E11DD35C7604}"/>
          </ac:grpSpMkLst>
        </pc:grpChg>
        <pc:grpChg chg="del">
          <ac:chgData name="Michaela Popelková" userId="4da947f916a43c95" providerId="LiveId" clId="{4118F010-E6A9-4963-ACA0-A8B00B0592CC}" dt="2022-12-07T05:39:15.669" v="206" actId="478"/>
          <ac:grpSpMkLst>
            <pc:docMk/>
            <pc:sldMk cId="1272606788" sldId="288"/>
            <ac:grpSpMk id="7" creationId="{5ABCCD24-0EF2-61FA-3F70-C2A9AF027901}"/>
          </ac:grpSpMkLst>
        </pc:grpChg>
        <pc:grpChg chg="mod topLvl">
          <ac:chgData name="Michaela Popelková" userId="4da947f916a43c95" providerId="LiveId" clId="{4118F010-E6A9-4963-ACA0-A8B00B0592CC}" dt="2022-12-07T05:57:53.418" v="337" actId="164"/>
          <ac:grpSpMkLst>
            <pc:docMk/>
            <pc:sldMk cId="1272606788" sldId="288"/>
            <ac:grpSpMk id="8" creationId="{F3A38EA0-4E12-BF9F-561E-BD597DE35578}"/>
          </ac:grpSpMkLst>
        </pc:grpChg>
        <pc:grpChg chg="del mod topLvl">
          <ac:chgData name="Michaela Popelková" userId="4da947f916a43c95" providerId="LiveId" clId="{4118F010-E6A9-4963-ACA0-A8B00B0592CC}" dt="2022-12-07T05:40:00.100" v="210" actId="478"/>
          <ac:grpSpMkLst>
            <pc:docMk/>
            <pc:sldMk cId="1272606788" sldId="288"/>
            <ac:grpSpMk id="10" creationId="{168C6FAC-F0E9-A53D-AD9A-AA21437C7213}"/>
          </ac:grpSpMkLst>
        </pc:grpChg>
        <pc:grpChg chg="mod">
          <ac:chgData name="Michaela Popelková" userId="4da947f916a43c95" providerId="LiveId" clId="{4118F010-E6A9-4963-ACA0-A8B00B0592CC}" dt="2022-12-07T05:39:52.096" v="209" actId="165"/>
          <ac:grpSpMkLst>
            <pc:docMk/>
            <pc:sldMk cId="1272606788" sldId="288"/>
            <ac:grpSpMk id="11" creationId="{50BDBE41-D1A9-80F8-AB6A-8CCBD5DE7547}"/>
          </ac:grpSpMkLst>
        </pc:grpChg>
        <pc:grpChg chg="mod">
          <ac:chgData name="Michaela Popelková" userId="4da947f916a43c95" providerId="LiveId" clId="{4118F010-E6A9-4963-ACA0-A8B00B0592CC}" dt="2022-12-07T05:39:52.096" v="209" actId="165"/>
          <ac:grpSpMkLst>
            <pc:docMk/>
            <pc:sldMk cId="1272606788" sldId="288"/>
            <ac:grpSpMk id="15" creationId="{3B0A5531-DFB5-AA17-8EA2-80CF30D353D2}"/>
          </ac:grpSpMkLst>
        </pc:grpChg>
        <pc:grpChg chg="del">
          <ac:chgData name="Michaela Popelková" userId="4da947f916a43c95" providerId="LiveId" clId="{4118F010-E6A9-4963-ACA0-A8B00B0592CC}" dt="2022-12-07T05:39:45.602" v="208" actId="165"/>
          <ac:grpSpMkLst>
            <pc:docMk/>
            <pc:sldMk cId="1272606788" sldId="288"/>
            <ac:grpSpMk id="19" creationId="{3B8F92F0-739B-E6FC-446F-BE1BAB6E9F09}"/>
          </ac:grpSpMkLst>
        </pc:grpChg>
        <pc:grpChg chg="add mod">
          <ac:chgData name="Michaela Popelková" userId="4da947f916a43c95" providerId="LiveId" clId="{4118F010-E6A9-4963-ACA0-A8B00B0592CC}" dt="2022-12-07T05:57:53.418" v="337" actId="164"/>
          <ac:grpSpMkLst>
            <pc:docMk/>
            <pc:sldMk cId="1272606788" sldId="288"/>
            <ac:grpSpMk id="20" creationId="{EE1B1A42-B51D-2CD4-35AF-BE88F6A63F3F}"/>
          </ac:grpSpMkLst>
        </pc:grpChg>
        <pc:grpChg chg="add mod">
          <ac:chgData name="Michaela Popelková" userId="4da947f916a43c95" providerId="LiveId" clId="{4118F010-E6A9-4963-ACA0-A8B00B0592CC}" dt="2022-12-07T05:57:53.418" v="337" actId="164"/>
          <ac:grpSpMkLst>
            <pc:docMk/>
            <pc:sldMk cId="1272606788" sldId="288"/>
            <ac:grpSpMk id="28" creationId="{7604E89F-CDF7-9405-0E67-4135171AC2C3}"/>
          </ac:grpSpMkLst>
        </pc:grpChg>
        <pc:grpChg chg="mod">
          <ac:chgData name="Michaela Popelková" userId="4da947f916a43c95" providerId="LiveId" clId="{4118F010-E6A9-4963-ACA0-A8B00B0592CC}" dt="2022-12-07T05:40:01.320" v="211"/>
          <ac:grpSpMkLst>
            <pc:docMk/>
            <pc:sldMk cId="1272606788" sldId="288"/>
            <ac:grpSpMk id="30" creationId="{F27B3635-70D3-AFAF-5DF2-30EE347A7021}"/>
          </ac:grpSpMkLst>
        </pc:grpChg>
        <pc:grpChg chg="mod">
          <ac:chgData name="Michaela Popelková" userId="4da947f916a43c95" providerId="LiveId" clId="{4118F010-E6A9-4963-ACA0-A8B00B0592CC}" dt="2022-12-07T05:40:01.320" v="211"/>
          <ac:grpSpMkLst>
            <pc:docMk/>
            <pc:sldMk cId="1272606788" sldId="288"/>
            <ac:grpSpMk id="34" creationId="{B18E1B2D-0934-1DB7-D65D-8DE5AF684457}"/>
          </ac:grpSpMkLst>
        </pc:grpChg>
        <pc:grpChg chg="add mod">
          <ac:chgData name="Michaela Popelková" userId="4da947f916a43c95" providerId="LiveId" clId="{4118F010-E6A9-4963-ACA0-A8B00B0592CC}" dt="2022-12-07T05:57:53.418" v="337" actId="164"/>
          <ac:grpSpMkLst>
            <pc:docMk/>
            <pc:sldMk cId="1272606788" sldId="288"/>
            <ac:grpSpMk id="38" creationId="{8C85F3E0-F655-BB46-CB32-56235FF7A2E9}"/>
          </ac:grpSpMkLst>
        </pc:grpChg>
        <pc:picChg chg="mod topLvl">
          <ac:chgData name="Michaela Popelková" userId="4da947f916a43c95" providerId="LiveId" clId="{4118F010-E6A9-4963-ACA0-A8B00B0592CC}" dt="2022-12-07T05:57:53.418" v="337" actId="164"/>
          <ac:picMkLst>
            <pc:docMk/>
            <pc:sldMk cId="1272606788" sldId="288"/>
            <ac:picMk id="4" creationId="{15F56852-1AC3-5DED-5477-40FF34A3D11B}"/>
          </ac:picMkLst>
        </pc:picChg>
        <pc:picChg chg="mod topLvl">
          <ac:chgData name="Michaela Popelková" userId="4da947f916a43c95" providerId="LiveId" clId="{4118F010-E6A9-4963-ACA0-A8B00B0592CC}" dt="2022-12-07T05:57:53.418" v="337" actId="164"/>
          <ac:picMkLst>
            <pc:docMk/>
            <pc:sldMk cId="1272606788" sldId="288"/>
            <ac:picMk id="9" creationId="{E86AE858-008A-2E1D-D0B3-559B42FB99EE}"/>
          </ac:picMkLst>
        </pc:picChg>
        <pc:picChg chg="mod">
          <ac:chgData name="Michaela Popelková" userId="4da947f916a43c95" providerId="LiveId" clId="{4118F010-E6A9-4963-ACA0-A8B00B0592CC}" dt="2022-12-07T05:39:52.096" v="209" actId="165"/>
          <ac:picMkLst>
            <pc:docMk/>
            <pc:sldMk cId="1272606788" sldId="288"/>
            <ac:picMk id="12" creationId="{AB3ED00E-F904-11BB-3CE6-3577B36D74CF}"/>
          </ac:picMkLst>
        </pc:picChg>
        <pc:picChg chg="mod">
          <ac:chgData name="Michaela Popelková" userId="4da947f916a43c95" providerId="LiveId" clId="{4118F010-E6A9-4963-ACA0-A8B00B0592CC}" dt="2022-12-07T05:39:52.096" v="209" actId="165"/>
          <ac:picMkLst>
            <pc:docMk/>
            <pc:sldMk cId="1272606788" sldId="288"/>
            <ac:picMk id="17" creationId="{5B296691-218E-9B9A-11BF-ACB243EAC8D0}"/>
          </ac:picMkLst>
        </pc:picChg>
        <pc:picChg chg="mod">
          <ac:chgData name="Michaela Popelková" userId="4da947f916a43c95" providerId="LiveId" clId="{4118F010-E6A9-4963-ACA0-A8B00B0592CC}" dt="2022-12-07T05:39:52.096" v="209" actId="165"/>
          <ac:picMkLst>
            <pc:docMk/>
            <pc:sldMk cId="1272606788" sldId="288"/>
            <ac:picMk id="23" creationId="{C8BF62E1-D5B9-7CC5-FDDD-49EBF2B50036}"/>
          </ac:picMkLst>
        </pc:picChg>
        <pc:picChg chg="mod">
          <ac:chgData name="Michaela Popelková" userId="4da947f916a43c95" providerId="LiveId" clId="{4118F010-E6A9-4963-ACA0-A8B00B0592CC}" dt="2022-12-07T05:40:01.320" v="211"/>
          <ac:picMkLst>
            <pc:docMk/>
            <pc:sldMk cId="1272606788" sldId="288"/>
            <ac:picMk id="27" creationId="{BE5084FE-DDC8-C222-0D4B-532F372F735D}"/>
          </ac:picMkLst>
        </pc:picChg>
        <pc:picChg chg="mod">
          <ac:chgData name="Michaela Popelková" userId="4da947f916a43c95" providerId="LiveId" clId="{4118F010-E6A9-4963-ACA0-A8B00B0592CC}" dt="2022-12-07T05:40:01.320" v="211"/>
          <ac:picMkLst>
            <pc:docMk/>
            <pc:sldMk cId="1272606788" sldId="288"/>
            <ac:picMk id="31" creationId="{5D27BD1C-70F0-9A80-5CF9-42AFC5BA1FE1}"/>
          </ac:picMkLst>
        </pc:picChg>
        <pc:picChg chg="mod">
          <ac:chgData name="Michaela Popelková" userId="4da947f916a43c95" providerId="LiveId" clId="{4118F010-E6A9-4963-ACA0-A8B00B0592CC}" dt="2022-12-07T05:40:01.320" v="211"/>
          <ac:picMkLst>
            <pc:docMk/>
            <pc:sldMk cId="1272606788" sldId="288"/>
            <ac:picMk id="36" creationId="{EFDF1E1C-51D2-2493-225B-FCC11081D5CB}"/>
          </ac:picMkLst>
        </pc:picChg>
      </pc:sldChg>
      <pc:sldChg chg="addSp delSp modSp mod">
        <pc:chgData name="Michaela Popelková" userId="4da947f916a43c95" providerId="LiveId" clId="{4118F010-E6A9-4963-ACA0-A8B00B0592CC}" dt="2022-12-07T05:55:41.959" v="320" actId="164"/>
        <pc:sldMkLst>
          <pc:docMk/>
          <pc:sldMk cId="568795551" sldId="290"/>
        </pc:sldMkLst>
        <pc:spChg chg="mod topLvl">
          <ac:chgData name="Michaela Popelková" userId="4da947f916a43c95" providerId="LiveId" clId="{4118F010-E6A9-4963-ACA0-A8B00B0592CC}" dt="2022-12-07T05:55:41.959" v="320" actId="164"/>
          <ac:spMkLst>
            <pc:docMk/>
            <pc:sldMk cId="568795551" sldId="290"/>
            <ac:spMk id="2" creationId="{DE322BCE-0271-4C8E-9878-A7CF42C7A47B}"/>
          </ac:spMkLst>
        </pc:spChg>
        <pc:spChg chg="mod topLvl">
          <ac:chgData name="Michaela Popelková" userId="4da947f916a43c95" providerId="LiveId" clId="{4118F010-E6A9-4963-ACA0-A8B00B0592CC}" dt="2022-12-07T05:55:41.959" v="320" actId="164"/>
          <ac:spMkLst>
            <pc:docMk/>
            <pc:sldMk cId="568795551" sldId="290"/>
            <ac:spMk id="5" creationId="{1388B878-4034-324C-54C7-4B618C43B7CC}"/>
          </ac:spMkLst>
        </pc:spChg>
        <pc:spChg chg="mod topLvl">
          <ac:chgData name="Michaela Popelková" userId="4da947f916a43c95" providerId="LiveId" clId="{4118F010-E6A9-4963-ACA0-A8B00B0592CC}" dt="2022-12-07T05:55:41.959" v="320" actId="164"/>
          <ac:spMkLst>
            <pc:docMk/>
            <pc:sldMk cId="568795551" sldId="290"/>
            <ac:spMk id="6" creationId="{F4EFBFAE-5FAE-162D-DFA1-684D6DBD8D55}"/>
          </ac:spMkLst>
        </pc:spChg>
        <pc:spChg chg="mod">
          <ac:chgData name="Michaela Popelková" userId="4da947f916a43c95" providerId="LiveId" clId="{4118F010-E6A9-4963-ACA0-A8B00B0592CC}" dt="2022-12-07T05:50:06.188" v="268" actId="165"/>
          <ac:spMkLst>
            <pc:docMk/>
            <pc:sldMk cId="568795551" sldId="290"/>
            <ac:spMk id="13" creationId="{1AD2DD87-CFEC-CA09-CC19-7E2542316658}"/>
          </ac:spMkLst>
        </pc:spChg>
        <pc:spChg chg="mod">
          <ac:chgData name="Michaela Popelková" userId="4da947f916a43c95" providerId="LiveId" clId="{4118F010-E6A9-4963-ACA0-A8B00B0592CC}" dt="2022-12-07T05:50:06.188" v="268" actId="165"/>
          <ac:spMkLst>
            <pc:docMk/>
            <pc:sldMk cId="568795551" sldId="290"/>
            <ac:spMk id="14" creationId="{AD31C17F-F974-0603-F35D-121299E7CF4C}"/>
          </ac:spMkLst>
        </pc:spChg>
        <pc:spChg chg="mod">
          <ac:chgData name="Michaela Popelková" userId="4da947f916a43c95" providerId="LiveId" clId="{4118F010-E6A9-4963-ACA0-A8B00B0592CC}" dt="2022-12-07T05:50:06.188" v="268" actId="165"/>
          <ac:spMkLst>
            <pc:docMk/>
            <pc:sldMk cId="568795551" sldId="290"/>
            <ac:spMk id="16" creationId="{1F55B7A1-F2A6-C399-A95D-1A94EEAA84B1}"/>
          </ac:spMkLst>
        </pc:spChg>
        <pc:spChg chg="mod">
          <ac:chgData name="Michaela Popelková" userId="4da947f916a43c95" providerId="LiveId" clId="{4118F010-E6A9-4963-ACA0-A8B00B0592CC}" dt="2022-12-07T05:50:06.188" v="268" actId="165"/>
          <ac:spMkLst>
            <pc:docMk/>
            <pc:sldMk cId="568795551" sldId="290"/>
            <ac:spMk id="18" creationId="{5D4C0B7B-34C7-77AF-28F7-D188E7EFFB4F}"/>
          </ac:spMkLst>
        </pc:spChg>
        <pc:spChg chg="add del mod">
          <ac:chgData name="Michaela Popelková" userId="4da947f916a43c95" providerId="LiveId" clId="{4118F010-E6A9-4963-ACA0-A8B00B0592CC}" dt="2022-12-07T05:55:41.959" v="320" actId="164"/>
          <ac:spMkLst>
            <pc:docMk/>
            <pc:sldMk cId="568795551" sldId="290"/>
            <ac:spMk id="20" creationId="{E07B4378-18E6-CBDC-96B5-3619B9E44A44}"/>
          </ac:spMkLst>
        </pc:spChg>
        <pc:spChg chg="add del mod">
          <ac:chgData name="Michaela Popelková" userId="4da947f916a43c95" providerId="LiveId" clId="{4118F010-E6A9-4963-ACA0-A8B00B0592CC}" dt="2022-12-07T05:55:41.959" v="320" actId="164"/>
          <ac:spMkLst>
            <pc:docMk/>
            <pc:sldMk cId="568795551" sldId="290"/>
            <ac:spMk id="21" creationId="{8A371184-11A7-22BA-4027-D433381407EA}"/>
          </ac:spMkLst>
        </pc:spChg>
        <pc:spChg chg="del mod">
          <ac:chgData name="Michaela Popelková" userId="4da947f916a43c95" providerId="LiveId" clId="{4118F010-E6A9-4963-ACA0-A8B00B0592CC}" dt="2022-12-07T05:51:29.216" v="274" actId="478"/>
          <ac:spMkLst>
            <pc:docMk/>
            <pc:sldMk cId="568795551" sldId="290"/>
            <ac:spMk id="22" creationId="{7061B301-7997-9DE2-81DA-BA46F9ACC2BD}"/>
          </ac:spMkLst>
        </pc:spChg>
        <pc:spChg chg="mod topLvl">
          <ac:chgData name="Michaela Popelková" userId="4da947f916a43c95" providerId="LiveId" clId="{4118F010-E6A9-4963-ACA0-A8B00B0592CC}" dt="2022-12-07T05:55:41.959" v="320" actId="164"/>
          <ac:spMkLst>
            <pc:docMk/>
            <pc:sldMk cId="568795551" sldId="290"/>
            <ac:spMk id="24" creationId="{5C7DE0CB-B1A5-FD61-9D6F-BDC29E57CC2E}"/>
          </ac:spMkLst>
        </pc:spChg>
        <pc:spChg chg="mod topLvl">
          <ac:chgData name="Michaela Popelková" userId="4da947f916a43c95" providerId="LiveId" clId="{4118F010-E6A9-4963-ACA0-A8B00B0592CC}" dt="2022-12-07T05:55:41.959" v="320" actId="164"/>
          <ac:spMkLst>
            <pc:docMk/>
            <pc:sldMk cId="568795551" sldId="290"/>
            <ac:spMk id="25" creationId="{1390292E-CF4A-4AAE-B8F3-6810A56F228D}"/>
          </ac:spMkLst>
        </pc:spChg>
        <pc:spChg chg="del mod topLvl">
          <ac:chgData name="Michaela Popelková" userId="4da947f916a43c95" providerId="LiveId" clId="{4118F010-E6A9-4963-ACA0-A8B00B0592CC}" dt="2022-12-07T05:51:25.945" v="273" actId="478"/>
          <ac:spMkLst>
            <pc:docMk/>
            <pc:sldMk cId="568795551" sldId="290"/>
            <ac:spMk id="29" creationId="{9DD6B698-A91E-EE0D-022C-B30FCD54E747}"/>
          </ac:spMkLst>
        </pc:spChg>
        <pc:spChg chg="mod">
          <ac:chgData name="Michaela Popelková" userId="4da947f916a43c95" providerId="LiveId" clId="{4118F010-E6A9-4963-ACA0-A8B00B0592CC}" dt="2022-12-07T05:52:00.846" v="279"/>
          <ac:spMkLst>
            <pc:docMk/>
            <pc:sldMk cId="568795551" sldId="290"/>
            <ac:spMk id="30" creationId="{7E21603F-CEAE-22AD-6C60-A1C2A7BE671A}"/>
          </ac:spMkLst>
        </pc:spChg>
        <pc:spChg chg="mod">
          <ac:chgData name="Michaela Popelková" userId="4da947f916a43c95" providerId="LiveId" clId="{4118F010-E6A9-4963-ACA0-A8B00B0592CC}" dt="2022-12-07T05:52:00.846" v="279"/>
          <ac:spMkLst>
            <pc:docMk/>
            <pc:sldMk cId="568795551" sldId="290"/>
            <ac:spMk id="31" creationId="{277C27E6-0ADE-DF33-3FEE-9959ECE4D17A}"/>
          </ac:spMkLst>
        </pc:spChg>
        <pc:spChg chg="mod">
          <ac:chgData name="Michaela Popelková" userId="4da947f916a43c95" providerId="LiveId" clId="{4118F010-E6A9-4963-ACA0-A8B00B0592CC}" dt="2022-12-07T05:52:00.846" v="279"/>
          <ac:spMkLst>
            <pc:docMk/>
            <pc:sldMk cId="568795551" sldId="290"/>
            <ac:spMk id="33" creationId="{70C54C9A-FEFA-C7A7-4814-8F7E9837DDF1}"/>
          </ac:spMkLst>
        </pc:spChg>
        <pc:spChg chg="mod">
          <ac:chgData name="Michaela Popelková" userId="4da947f916a43c95" providerId="LiveId" clId="{4118F010-E6A9-4963-ACA0-A8B00B0592CC}" dt="2022-12-07T05:52:10.815" v="284"/>
          <ac:spMkLst>
            <pc:docMk/>
            <pc:sldMk cId="568795551" sldId="290"/>
            <ac:spMk id="38" creationId="{48C8D3BF-722A-9479-56E1-D46B726BE2F8}"/>
          </ac:spMkLst>
        </pc:spChg>
        <pc:spChg chg="mod">
          <ac:chgData name="Michaela Popelková" userId="4da947f916a43c95" providerId="LiveId" clId="{4118F010-E6A9-4963-ACA0-A8B00B0592CC}" dt="2022-12-07T05:55:34.555" v="319" actId="20577"/>
          <ac:spMkLst>
            <pc:docMk/>
            <pc:sldMk cId="568795551" sldId="290"/>
            <ac:spMk id="39" creationId="{B6B34A8F-8167-365E-7037-48534A5BADF3}"/>
          </ac:spMkLst>
        </pc:spChg>
        <pc:spChg chg="mod">
          <ac:chgData name="Michaela Popelková" userId="4da947f916a43c95" providerId="LiveId" clId="{4118F010-E6A9-4963-ACA0-A8B00B0592CC}" dt="2022-12-07T05:52:10.815" v="284"/>
          <ac:spMkLst>
            <pc:docMk/>
            <pc:sldMk cId="568795551" sldId="290"/>
            <ac:spMk id="41" creationId="{3AFDD982-DFB5-7E29-465B-7B486D73F465}"/>
          </ac:spMkLst>
        </pc:spChg>
        <pc:grpChg chg="del mod topLvl">
          <ac:chgData name="Michaela Popelková" userId="4da947f916a43c95" providerId="LiveId" clId="{4118F010-E6A9-4963-ACA0-A8B00B0592CC}" dt="2022-12-07T05:50:06.188" v="268" actId="165"/>
          <ac:grpSpMkLst>
            <pc:docMk/>
            <pc:sldMk cId="568795551" sldId="290"/>
            <ac:grpSpMk id="3" creationId="{0A8BD517-74D6-BEC5-1A1B-9B94E8D47711}"/>
          </ac:grpSpMkLst>
        </pc:grpChg>
        <pc:grpChg chg="del mod topLvl">
          <ac:chgData name="Michaela Popelková" userId="4da947f916a43c95" providerId="LiveId" clId="{4118F010-E6A9-4963-ACA0-A8B00B0592CC}" dt="2022-12-07T05:51:25.945" v="273" actId="478"/>
          <ac:grpSpMkLst>
            <pc:docMk/>
            <pc:sldMk cId="568795551" sldId="290"/>
            <ac:grpSpMk id="7" creationId="{6FD62C64-3FB6-AD53-AA8E-0888B63727AA}"/>
          </ac:grpSpMkLst>
        </pc:grpChg>
        <pc:grpChg chg="mod topLvl">
          <ac:chgData name="Michaela Popelková" userId="4da947f916a43c95" providerId="LiveId" clId="{4118F010-E6A9-4963-ACA0-A8B00B0592CC}" dt="2022-12-07T05:55:41.959" v="320" actId="164"/>
          <ac:grpSpMkLst>
            <pc:docMk/>
            <pc:sldMk cId="568795551" sldId="290"/>
            <ac:grpSpMk id="8" creationId="{E7FBC082-BBD1-63DB-0159-17EBA05F97FF}"/>
          </ac:grpSpMkLst>
        </pc:grpChg>
        <pc:grpChg chg="del mod topLvl">
          <ac:chgData name="Michaela Popelková" userId="4da947f916a43c95" providerId="LiveId" clId="{4118F010-E6A9-4963-ACA0-A8B00B0592CC}" dt="2022-12-07T05:50:10.985" v="269" actId="478"/>
          <ac:grpSpMkLst>
            <pc:docMk/>
            <pc:sldMk cId="568795551" sldId="290"/>
            <ac:grpSpMk id="10" creationId="{4E915F33-B06A-4A02-BD12-9D76D0CCE82B}"/>
          </ac:grpSpMkLst>
        </pc:grpChg>
        <pc:grpChg chg="mod">
          <ac:chgData name="Michaela Popelková" userId="4da947f916a43c95" providerId="LiveId" clId="{4118F010-E6A9-4963-ACA0-A8B00B0592CC}" dt="2022-12-07T05:50:06.188" v="268" actId="165"/>
          <ac:grpSpMkLst>
            <pc:docMk/>
            <pc:sldMk cId="568795551" sldId="290"/>
            <ac:grpSpMk id="11" creationId="{BFCB67EE-6D58-61CB-AD78-7A26A27CD045}"/>
          </ac:grpSpMkLst>
        </pc:grpChg>
        <pc:grpChg chg="mod">
          <ac:chgData name="Michaela Popelková" userId="4da947f916a43c95" providerId="LiveId" clId="{4118F010-E6A9-4963-ACA0-A8B00B0592CC}" dt="2022-12-07T05:50:06.188" v="268" actId="165"/>
          <ac:grpSpMkLst>
            <pc:docMk/>
            <pc:sldMk cId="568795551" sldId="290"/>
            <ac:grpSpMk id="15" creationId="{5D25F388-FD88-E2C5-5E03-B00934E9CE5C}"/>
          </ac:grpSpMkLst>
        </pc:grpChg>
        <pc:grpChg chg="del">
          <ac:chgData name="Michaela Popelková" userId="4da947f916a43c95" providerId="LiveId" clId="{4118F010-E6A9-4963-ACA0-A8B00B0592CC}" dt="2022-12-07T05:49:52.100" v="267" actId="165"/>
          <ac:grpSpMkLst>
            <pc:docMk/>
            <pc:sldMk cId="568795551" sldId="290"/>
            <ac:grpSpMk id="19" creationId="{B2B0D976-3F4D-3C29-56BF-9C0366FE8C1F}"/>
          </ac:grpSpMkLst>
        </pc:grpChg>
        <pc:grpChg chg="add del mod">
          <ac:chgData name="Michaela Popelková" userId="4da947f916a43c95" providerId="LiveId" clId="{4118F010-E6A9-4963-ACA0-A8B00B0592CC}" dt="2022-12-07T05:52:04.646" v="280"/>
          <ac:grpSpMkLst>
            <pc:docMk/>
            <pc:sldMk cId="568795551" sldId="290"/>
            <ac:grpSpMk id="26" creationId="{DE8DBF55-AF1C-3A69-909A-B6DF6626AF9A}"/>
          </ac:grpSpMkLst>
        </pc:grpChg>
        <pc:grpChg chg="mod">
          <ac:chgData name="Michaela Popelková" userId="4da947f916a43c95" providerId="LiveId" clId="{4118F010-E6A9-4963-ACA0-A8B00B0592CC}" dt="2022-12-07T05:52:00.846" v="279"/>
          <ac:grpSpMkLst>
            <pc:docMk/>
            <pc:sldMk cId="568795551" sldId="290"/>
            <ac:grpSpMk id="27" creationId="{2DD220DB-D245-BB76-ADBF-72E5F6ED5111}"/>
          </ac:grpSpMkLst>
        </pc:grpChg>
        <pc:grpChg chg="mod">
          <ac:chgData name="Michaela Popelková" userId="4da947f916a43c95" providerId="LiveId" clId="{4118F010-E6A9-4963-ACA0-A8B00B0592CC}" dt="2022-12-07T05:52:00.846" v="279"/>
          <ac:grpSpMkLst>
            <pc:docMk/>
            <pc:sldMk cId="568795551" sldId="290"/>
            <ac:grpSpMk id="32" creationId="{33D19B5A-1EA9-4724-7757-19F299D2ED2A}"/>
          </ac:grpSpMkLst>
        </pc:grpChg>
        <pc:grpChg chg="add mod">
          <ac:chgData name="Michaela Popelková" userId="4da947f916a43c95" providerId="LiveId" clId="{4118F010-E6A9-4963-ACA0-A8B00B0592CC}" dt="2022-12-07T05:55:41.959" v="320" actId="164"/>
          <ac:grpSpMkLst>
            <pc:docMk/>
            <pc:sldMk cId="568795551" sldId="290"/>
            <ac:grpSpMk id="35" creationId="{5074FFDB-FDA7-47FB-1606-FAA418F9FD2A}"/>
          </ac:grpSpMkLst>
        </pc:grpChg>
        <pc:grpChg chg="mod">
          <ac:chgData name="Michaela Popelková" userId="4da947f916a43c95" providerId="LiveId" clId="{4118F010-E6A9-4963-ACA0-A8B00B0592CC}" dt="2022-12-07T05:52:10.815" v="284"/>
          <ac:grpSpMkLst>
            <pc:docMk/>
            <pc:sldMk cId="568795551" sldId="290"/>
            <ac:grpSpMk id="36" creationId="{D4CD6F8C-88C8-7406-0C34-611669D1095A}"/>
          </ac:grpSpMkLst>
        </pc:grpChg>
        <pc:grpChg chg="mod">
          <ac:chgData name="Michaela Popelková" userId="4da947f916a43c95" providerId="LiveId" clId="{4118F010-E6A9-4963-ACA0-A8B00B0592CC}" dt="2022-12-07T05:52:10.815" v="284"/>
          <ac:grpSpMkLst>
            <pc:docMk/>
            <pc:sldMk cId="568795551" sldId="290"/>
            <ac:grpSpMk id="40" creationId="{E307BDBC-7CEA-7577-7BF9-007ECB923723}"/>
          </ac:grpSpMkLst>
        </pc:grpChg>
        <pc:grpChg chg="add mod">
          <ac:chgData name="Michaela Popelková" userId="4da947f916a43c95" providerId="LiveId" clId="{4118F010-E6A9-4963-ACA0-A8B00B0592CC}" dt="2022-12-07T05:55:41.959" v="320" actId="164"/>
          <ac:grpSpMkLst>
            <pc:docMk/>
            <pc:sldMk cId="568795551" sldId="290"/>
            <ac:grpSpMk id="43" creationId="{73B6251E-B874-93C8-BF5F-8B3BF65EC17E}"/>
          </ac:grpSpMkLst>
        </pc:grpChg>
        <pc:picChg chg="mod topLvl">
          <ac:chgData name="Michaela Popelková" userId="4da947f916a43c95" providerId="LiveId" clId="{4118F010-E6A9-4963-ACA0-A8B00B0592CC}" dt="2022-12-07T05:55:41.959" v="320" actId="164"/>
          <ac:picMkLst>
            <pc:docMk/>
            <pc:sldMk cId="568795551" sldId="290"/>
            <ac:picMk id="4" creationId="{899A11EB-D42E-48D8-7EAB-D2B56044D873}"/>
          </ac:picMkLst>
        </pc:picChg>
        <pc:picChg chg="mod topLvl">
          <ac:chgData name="Michaela Popelková" userId="4da947f916a43c95" providerId="LiveId" clId="{4118F010-E6A9-4963-ACA0-A8B00B0592CC}" dt="2022-12-07T05:55:41.959" v="320" actId="164"/>
          <ac:picMkLst>
            <pc:docMk/>
            <pc:sldMk cId="568795551" sldId="290"/>
            <ac:picMk id="9" creationId="{F417B220-FC88-7139-F43A-EA138D2C9D4E}"/>
          </ac:picMkLst>
        </pc:picChg>
        <pc:picChg chg="mod">
          <ac:chgData name="Michaela Popelková" userId="4da947f916a43c95" providerId="LiveId" clId="{4118F010-E6A9-4963-ACA0-A8B00B0592CC}" dt="2022-12-07T05:50:06.188" v="268" actId="165"/>
          <ac:picMkLst>
            <pc:docMk/>
            <pc:sldMk cId="568795551" sldId="290"/>
            <ac:picMk id="12" creationId="{29D1E4E9-6077-F761-00CC-B308B183F99B}"/>
          </ac:picMkLst>
        </pc:picChg>
        <pc:picChg chg="mod">
          <ac:chgData name="Michaela Popelková" userId="4da947f916a43c95" providerId="LiveId" clId="{4118F010-E6A9-4963-ACA0-A8B00B0592CC}" dt="2022-12-07T05:50:06.188" v="268" actId="165"/>
          <ac:picMkLst>
            <pc:docMk/>
            <pc:sldMk cId="568795551" sldId="290"/>
            <ac:picMk id="17" creationId="{BA9EDA85-C18B-842F-A4B1-A156A61DA5A3}"/>
          </ac:picMkLst>
        </pc:picChg>
        <pc:picChg chg="mod">
          <ac:chgData name="Michaela Popelková" userId="4da947f916a43c95" providerId="LiveId" clId="{4118F010-E6A9-4963-ACA0-A8B00B0592CC}" dt="2022-12-07T05:50:06.188" v="268" actId="165"/>
          <ac:picMkLst>
            <pc:docMk/>
            <pc:sldMk cId="568795551" sldId="290"/>
            <ac:picMk id="23" creationId="{40FA1537-E8D5-7CAC-0421-B450ABC8ADA3}"/>
          </ac:picMkLst>
        </pc:picChg>
        <pc:picChg chg="mod">
          <ac:chgData name="Michaela Popelková" userId="4da947f916a43c95" providerId="LiveId" clId="{4118F010-E6A9-4963-ACA0-A8B00B0592CC}" dt="2022-12-07T05:52:00.846" v="279"/>
          <ac:picMkLst>
            <pc:docMk/>
            <pc:sldMk cId="568795551" sldId="290"/>
            <ac:picMk id="28" creationId="{2243D971-F4D3-B97F-349D-2D2FDC54229B}"/>
          </ac:picMkLst>
        </pc:picChg>
        <pc:picChg chg="mod">
          <ac:chgData name="Michaela Popelková" userId="4da947f916a43c95" providerId="LiveId" clId="{4118F010-E6A9-4963-ACA0-A8B00B0592CC}" dt="2022-12-07T05:52:00.846" v="279"/>
          <ac:picMkLst>
            <pc:docMk/>
            <pc:sldMk cId="568795551" sldId="290"/>
            <ac:picMk id="34" creationId="{4ECA4D17-EA2D-3CA7-4250-BA727D5C164B}"/>
          </ac:picMkLst>
        </pc:picChg>
        <pc:picChg chg="mod">
          <ac:chgData name="Michaela Popelková" userId="4da947f916a43c95" providerId="LiveId" clId="{4118F010-E6A9-4963-ACA0-A8B00B0592CC}" dt="2022-12-07T05:52:10.815" v="284"/>
          <ac:picMkLst>
            <pc:docMk/>
            <pc:sldMk cId="568795551" sldId="290"/>
            <ac:picMk id="37" creationId="{74383348-E4D2-977B-261C-63BB35D696FC}"/>
          </ac:picMkLst>
        </pc:picChg>
        <pc:picChg chg="mod">
          <ac:chgData name="Michaela Popelková" userId="4da947f916a43c95" providerId="LiveId" clId="{4118F010-E6A9-4963-ACA0-A8B00B0592CC}" dt="2022-12-07T05:52:10.815" v="284"/>
          <ac:picMkLst>
            <pc:docMk/>
            <pc:sldMk cId="568795551" sldId="290"/>
            <ac:picMk id="42" creationId="{A82F09F4-8F26-F2E1-47D7-C7D96582F0CD}"/>
          </ac:picMkLst>
        </pc:picChg>
      </pc:sldChg>
      <pc:sldChg chg="addSp delSp modSp mod">
        <pc:chgData name="Michaela Popelková" userId="4da947f916a43c95" providerId="LiveId" clId="{4118F010-E6A9-4963-ACA0-A8B00B0592CC}" dt="2022-12-07T05:58:34.022" v="343" actId="164"/>
        <pc:sldMkLst>
          <pc:docMk/>
          <pc:sldMk cId="1860668214" sldId="291"/>
        </pc:sldMkLst>
        <pc:spChg chg="mod topLvl">
          <ac:chgData name="Michaela Popelková" userId="4da947f916a43c95" providerId="LiveId" clId="{4118F010-E6A9-4963-ACA0-A8B00B0592CC}" dt="2022-12-07T05:58:34.022" v="343" actId="164"/>
          <ac:spMkLst>
            <pc:docMk/>
            <pc:sldMk cId="1860668214" sldId="291"/>
            <ac:spMk id="2" creationId="{DE322BCE-0271-4C8E-9878-A7CF42C7A47B}"/>
          </ac:spMkLst>
        </pc:spChg>
        <pc:spChg chg="mod topLvl">
          <ac:chgData name="Michaela Popelková" userId="4da947f916a43c95" providerId="LiveId" clId="{4118F010-E6A9-4963-ACA0-A8B00B0592CC}" dt="2022-12-07T05:58:34.022" v="343" actId="164"/>
          <ac:spMkLst>
            <pc:docMk/>
            <pc:sldMk cId="1860668214" sldId="291"/>
            <ac:spMk id="4" creationId="{56CB3A22-3CD7-F899-A941-671BB08BB79B}"/>
          </ac:spMkLst>
        </pc:spChg>
        <pc:spChg chg="mod topLvl">
          <ac:chgData name="Michaela Popelková" userId="4da947f916a43c95" providerId="LiveId" clId="{4118F010-E6A9-4963-ACA0-A8B00B0592CC}" dt="2022-12-07T05:58:34.022" v="343" actId="164"/>
          <ac:spMkLst>
            <pc:docMk/>
            <pc:sldMk cId="1860668214" sldId="291"/>
            <ac:spMk id="5" creationId="{ABD36B06-7F25-FEE8-3A4A-A8D6FA955C52}"/>
          </ac:spMkLst>
        </pc:spChg>
        <pc:spChg chg="mod">
          <ac:chgData name="Michaela Popelková" userId="4da947f916a43c95" providerId="LiveId" clId="{4118F010-E6A9-4963-ACA0-A8B00B0592CC}" dt="2022-12-07T05:36:41.858" v="189" actId="165"/>
          <ac:spMkLst>
            <pc:docMk/>
            <pc:sldMk cId="1860668214" sldId="291"/>
            <ac:spMk id="14" creationId="{1A37542D-B336-5BA3-3C22-4EE4B42F9384}"/>
          </ac:spMkLst>
        </pc:spChg>
        <pc:spChg chg="mod">
          <ac:chgData name="Michaela Popelková" userId="4da947f916a43c95" providerId="LiveId" clId="{4118F010-E6A9-4963-ACA0-A8B00B0592CC}" dt="2022-12-07T05:36:41.858" v="189" actId="165"/>
          <ac:spMkLst>
            <pc:docMk/>
            <pc:sldMk cId="1860668214" sldId="291"/>
            <ac:spMk id="16" creationId="{A84129F8-0E3E-296D-E5F2-CC27A5867327}"/>
          </ac:spMkLst>
        </pc:spChg>
        <pc:spChg chg="mod">
          <ac:chgData name="Michaela Popelková" userId="4da947f916a43c95" providerId="LiveId" clId="{4118F010-E6A9-4963-ACA0-A8B00B0592CC}" dt="2022-12-07T05:36:41.858" v="189" actId="165"/>
          <ac:spMkLst>
            <pc:docMk/>
            <pc:sldMk cId="1860668214" sldId="291"/>
            <ac:spMk id="18" creationId="{22D0F6DF-4075-8850-F3F4-A94E95A3D473}"/>
          </ac:spMkLst>
        </pc:spChg>
        <pc:spChg chg="add del">
          <ac:chgData name="Michaela Popelková" userId="4da947f916a43c95" providerId="LiveId" clId="{4118F010-E6A9-4963-ACA0-A8B00B0592CC}" dt="2022-12-07T05:19:04.656" v="130" actId="22"/>
          <ac:spMkLst>
            <pc:docMk/>
            <pc:sldMk cId="1860668214" sldId="291"/>
            <ac:spMk id="19" creationId="{19460D99-6F74-4D0E-3DE2-AC9DBFD16882}"/>
          </ac:spMkLst>
        </pc:spChg>
        <pc:spChg chg="mod">
          <ac:chgData name="Michaela Popelková" userId="4da947f916a43c95" providerId="LiveId" clId="{4118F010-E6A9-4963-ACA0-A8B00B0592CC}" dt="2022-12-07T05:36:53.094" v="193"/>
          <ac:spMkLst>
            <pc:docMk/>
            <pc:sldMk cId="1860668214" sldId="291"/>
            <ac:spMk id="21" creationId="{2F8C8A88-BBF6-7061-44BA-E799E67723A6}"/>
          </ac:spMkLst>
        </pc:spChg>
        <pc:spChg chg="mod">
          <ac:chgData name="Michaela Popelková" userId="4da947f916a43c95" providerId="LiveId" clId="{4118F010-E6A9-4963-ACA0-A8B00B0592CC}" dt="2022-12-07T05:36:53.094" v="193"/>
          <ac:spMkLst>
            <pc:docMk/>
            <pc:sldMk cId="1860668214" sldId="291"/>
            <ac:spMk id="22" creationId="{52B4A32F-4F7B-D1EE-10FF-E99C624A72A7}"/>
          </ac:spMkLst>
        </pc:spChg>
        <pc:spChg chg="mod topLvl">
          <ac:chgData name="Michaela Popelková" userId="4da947f916a43c95" providerId="LiveId" clId="{4118F010-E6A9-4963-ACA0-A8B00B0592CC}" dt="2022-12-07T05:58:34.022" v="343" actId="164"/>
          <ac:spMkLst>
            <pc:docMk/>
            <pc:sldMk cId="1860668214" sldId="291"/>
            <ac:spMk id="25" creationId="{1390292E-CF4A-4AAE-B8F3-6810A56F228D}"/>
          </ac:spMkLst>
        </pc:spChg>
        <pc:spChg chg="mod">
          <ac:chgData name="Michaela Popelková" userId="4da947f916a43c95" providerId="LiveId" clId="{4118F010-E6A9-4963-ACA0-A8B00B0592CC}" dt="2022-12-07T05:36:41.858" v="189" actId="165"/>
          <ac:spMkLst>
            <pc:docMk/>
            <pc:sldMk cId="1860668214" sldId="291"/>
            <ac:spMk id="26" creationId="{384B1E0B-45C8-B61A-8246-2EADC2FCE4BC}"/>
          </ac:spMkLst>
        </pc:spChg>
        <pc:spChg chg="del mod">
          <ac:chgData name="Michaela Popelková" userId="4da947f916a43c95" providerId="LiveId" clId="{4118F010-E6A9-4963-ACA0-A8B00B0592CC}" dt="2022-12-07T05:36:49.566" v="191" actId="478"/>
          <ac:spMkLst>
            <pc:docMk/>
            <pc:sldMk cId="1860668214" sldId="291"/>
            <ac:spMk id="27" creationId="{E8A2C04F-5E9B-891B-A01C-F767365CD892}"/>
          </ac:spMkLst>
        </pc:spChg>
        <pc:spChg chg="mod topLvl">
          <ac:chgData name="Michaela Popelková" userId="4da947f916a43c95" providerId="LiveId" clId="{4118F010-E6A9-4963-ACA0-A8B00B0592CC}" dt="2022-12-07T05:58:34.022" v="343" actId="164"/>
          <ac:spMkLst>
            <pc:docMk/>
            <pc:sldMk cId="1860668214" sldId="291"/>
            <ac:spMk id="31" creationId="{811A0DD1-8088-09F2-66D7-26CC289E9AAC}"/>
          </ac:spMkLst>
        </pc:spChg>
        <pc:spChg chg="del mod topLvl">
          <ac:chgData name="Michaela Popelková" userId="4da947f916a43c95" providerId="LiveId" clId="{4118F010-E6A9-4963-ACA0-A8B00B0592CC}" dt="2022-12-07T05:36:45.596" v="190" actId="478"/>
          <ac:spMkLst>
            <pc:docMk/>
            <pc:sldMk cId="1860668214" sldId="291"/>
            <ac:spMk id="32" creationId="{D03E81F7-F740-A04E-F954-B2EFD5C42D41}"/>
          </ac:spMkLst>
        </pc:spChg>
        <pc:spChg chg="mod">
          <ac:chgData name="Michaela Popelková" userId="4da947f916a43c95" providerId="LiveId" clId="{4118F010-E6A9-4963-ACA0-A8B00B0592CC}" dt="2022-12-07T05:36:53.094" v="193"/>
          <ac:spMkLst>
            <pc:docMk/>
            <pc:sldMk cId="1860668214" sldId="291"/>
            <ac:spMk id="34" creationId="{DD604C8F-7CDE-FB59-3638-633EAEE78EB0}"/>
          </ac:spMkLst>
        </pc:spChg>
        <pc:spChg chg="mod">
          <ac:chgData name="Michaela Popelková" userId="4da947f916a43c95" providerId="LiveId" clId="{4118F010-E6A9-4963-ACA0-A8B00B0592CC}" dt="2022-12-07T05:58:27.701" v="342" actId="20577"/>
          <ac:spMkLst>
            <pc:docMk/>
            <pc:sldMk cId="1860668214" sldId="291"/>
            <ac:spMk id="35" creationId="{A447940B-27EB-2588-A082-C2C6E1C35517}"/>
          </ac:spMkLst>
        </pc:spChg>
        <pc:spChg chg="mod">
          <ac:chgData name="Michaela Popelková" userId="4da947f916a43c95" providerId="LiveId" clId="{4118F010-E6A9-4963-ACA0-A8B00B0592CC}" dt="2022-12-07T05:36:53.094" v="193"/>
          <ac:spMkLst>
            <pc:docMk/>
            <pc:sldMk cId="1860668214" sldId="291"/>
            <ac:spMk id="37" creationId="{599F71B8-F7C3-FD60-040E-F6BD3338BD6F}"/>
          </ac:spMkLst>
        </pc:spChg>
        <pc:spChg chg="add mod">
          <ac:chgData name="Michaela Popelková" userId="4da947f916a43c95" providerId="LiveId" clId="{4118F010-E6A9-4963-ACA0-A8B00B0592CC}" dt="2022-12-07T05:58:34.022" v="343" actId="164"/>
          <ac:spMkLst>
            <pc:docMk/>
            <pc:sldMk cId="1860668214" sldId="291"/>
            <ac:spMk id="39" creationId="{D5E0029E-257A-DF5C-4EC1-9F0D54F37443}"/>
          </ac:spMkLst>
        </pc:spChg>
        <pc:grpChg chg="del mod topLvl">
          <ac:chgData name="Michaela Popelková" userId="4da947f916a43c95" providerId="LiveId" clId="{4118F010-E6A9-4963-ACA0-A8B00B0592CC}" dt="2022-12-07T05:36:41.858" v="189" actId="165"/>
          <ac:grpSpMkLst>
            <pc:docMk/>
            <pc:sldMk cId="1860668214" sldId="291"/>
            <ac:grpSpMk id="3" creationId="{F9862AAE-87BA-B19C-6C61-3E3A60A4D434}"/>
          </ac:grpSpMkLst>
        </pc:grpChg>
        <pc:grpChg chg="del">
          <ac:chgData name="Michaela Popelková" userId="4da947f916a43c95" providerId="LiveId" clId="{4118F010-E6A9-4963-ACA0-A8B00B0592CC}" dt="2022-12-07T05:36:38.636" v="188" actId="165"/>
          <ac:grpSpMkLst>
            <pc:docMk/>
            <pc:sldMk cId="1860668214" sldId="291"/>
            <ac:grpSpMk id="6" creationId="{6E17014A-4B0B-8ED1-08B1-7DEFF9F39D79}"/>
          </ac:grpSpMkLst>
        </pc:grpChg>
        <pc:grpChg chg="del mod topLvl">
          <ac:chgData name="Michaela Popelková" userId="4da947f916a43c95" providerId="LiveId" clId="{4118F010-E6A9-4963-ACA0-A8B00B0592CC}" dt="2022-12-07T05:36:45.596" v="190" actId="478"/>
          <ac:grpSpMkLst>
            <pc:docMk/>
            <pc:sldMk cId="1860668214" sldId="291"/>
            <ac:grpSpMk id="7" creationId="{9FEC2C9D-4B76-90E6-7D92-34F41D125AFF}"/>
          </ac:grpSpMkLst>
        </pc:grpChg>
        <pc:grpChg chg="mod topLvl">
          <ac:chgData name="Michaela Popelková" userId="4da947f916a43c95" providerId="LiveId" clId="{4118F010-E6A9-4963-ACA0-A8B00B0592CC}" dt="2022-12-07T05:58:34.022" v="343" actId="164"/>
          <ac:grpSpMkLst>
            <pc:docMk/>
            <pc:sldMk cId="1860668214" sldId="291"/>
            <ac:grpSpMk id="8" creationId="{7244C176-A8A8-97CC-16C7-FA408614009B}"/>
          </ac:grpSpMkLst>
        </pc:grpChg>
        <pc:grpChg chg="del mod topLvl">
          <ac:chgData name="Michaela Popelková" userId="4da947f916a43c95" providerId="LiveId" clId="{4118F010-E6A9-4963-ACA0-A8B00B0592CC}" dt="2022-12-07T05:36:52.186" v="192" actId="478"/>
          <ac:grpSpMkLst>
            <pc:docMk/>
            <pc:sldMk cId="1860668214" sldId="291"/>
            <ac:grpSpMk id="11" creationId="{8BC1F6AB-BE6B-09CB-1B6D-AC55DEB7F214}"/>
          </ac:grpSpMkLst>
        </pc:grpChg>
        <pc:grpChg chg="mod">
          <ac:chgData name="Michaela Popelková" userId="4da947f916a43c95" providerId="LiveId" clId="{4118F010-E6A9-4963-ACA0-A8B00B0592CC}" dt="2022-12-07T05:36:41.858" v="189" actId="165"/>
          <ac:grpSpMkLst>
            <pc:docMk/>
            <pc:sldMk cId="1860668214" sldId="291"/>
            <ac:grpSpMk id="12" creationId="{E4059AAD-6B52-9C49-F459-480F015C49F7}"/>
          </ac:grpSpMkLst>
        </pc:grpChg>
        <pc:grpChg chg="mod">
          <ac:chgData name="Michaela Popelková" userId="4da947f916a43c95" providerId="LiveId" clId="{4118F010-E6A9-4963-ACA0-A8B00B0592CC}" dt="2022-12-07T05:36:41.858" v="189" actId="165"/>
          <ac:grpSpMkLst>
            <pc:docMk/>
            <pc:sldMk cId="1860668214" sldId="291"/>
            <ac:grpSpMk id="17" creationId="{36319068-8FF6-8634-73ED-D83B4E729B70}"/>
          </ac:grpSpMkLst>
        </pc:grpChg>
        <pc:grpChg chg="add mod">
          <ac:chgData name="Michaela Popelková" userId="4da947f916a43c95" providerId="LiveId" clId="{4118F010-E6A9-4963-ACA0-A8B00B0592CC}" dt="2022-12-07T05:58:34.022" v="343" actId="164"/>
          <ac:grpSpMkLst>
            <pc:docMk/>
            <pc:sldMk cId="1860668214" sldId="291"/>
            <ac:grpSpMk id="20" creationId="{DA5E32D8-5483-7442-D0C1-148622E83EDB}"/>
          </ac:grpSpMkLst>
        </pc:grpChg>
        <pc:grpChg chg="add mod">
          <ac:chgData name="Michaela Popelková" userId="4da947f916a43c95" providerId="LiveId" clId="{4118F010-E6A9-4963-ACA0-A8B00B0592CC}" dt="2022-12-07T05:58:34.022" v="343" actId="164"/>
          <ac:grpSpMkLst>
            <pc:docMk/>
            <pc:sldMk cId="1860668214" sldId="291"/>
            <ac:grpSpMk id="29" creationId="{57143C32-8223-5CEE-D231-4D6002E6A399}"/>
          </ac:grpSpMkLst>
        </pc:grpChg>
        <pc:grpChg chg="mod">
          <ac:chgData name="Michaela Popelková" userId="4da947f916a43c95" providerId="LiveId" clId="{4118F010-E6A9-4963-ACA0-A8B00B0592CC}" dt="2022-12-07T05:36:53.094" v="193"/>
          <ac:grpSpMkLst>
            <pc:docMk/>
            <pc:sldMk cId="1860668214" sldId="291"/>
            <ac:grpSpMk id="30" creationId="{2908771F-4F4A-1273-E57E-C8D2DA047B0E}"/>
          </ac:grpSpMkLst>
        </pc:grpChg>
        <pc:grpChg chg="mod">
          <ac:chgData name="Michaela Popelková" userId="4da947f916a43c95" providerId="LiveId" clId="{4118F010-E6A9-4963-ACA0-A8B00B0592CC}" dt="2022-12-07T05:36:53.094" v="193"/>
          <ac:grpSpMkLst>
            <pc:docMk/>
            <pc:sldMk cId="1860668214" sldId="291"/>
            <ac:grpSpMk id="36" creationId="{49630100-9F9C-12E8-C7F6-32064817BF00}"/>
          </ac:grpSpMkLst>
        </pc:grpChg>
        <pc:grpChg chg="add mod">
          <ac:chgData name="Michaela Popelková" userId="4da947f916a43c95" providerId="LiveId" clId="{4118F010-E6A9-4963-ACA0-A8B00B0592CC}" dt="2022-12-07T05:58:34.022" v="343" actId="164"/>
          <ac:grpSpMkLst>
            <pc:docMk/>
            <pc:sldMk cId="1860668214" sldId="291"/>
            <ac:grpSpMk id="40" creationId="{6E1AC7E7-D80E-E41E-0384-46163B27851D}"/>
          </ac:grpSpMkLst>
        </pc:grpChg>
        <pc:picChg chg="mod topLvl">
          <ac:chgData name="Michaela Popelková" userId="4da947f916a43c95" providerId="LiveId" clId="{4118F010-E6A9-4963-ACA0-A8B00B0592CC}" dt="2022-12-07T05:58:34.022" v="343" actId="164"/>
          <ac:picMkLst>
            <pc:docMk/>
            <pc:sldMk cId="1860668214" sldId="291"/>
            <ac:picMk id="10" creationId="{A36CC607-1FE8-D5BA-01B4-7A6FD4B5673C}"/>
          </ac:picMkLst>
        </pc:picChg>
        <pc:picChg chg="mod">
          <ac:chgData name="Michaela Popelková" userId="4da947f916a43c95" providerId="LiveId" clId="{4118F010-E6A9-4963-ACA0-A8B00B0592CC}" dt="2022-12-07T05:36:41.858" v="189" actId="165"/>
          <ac:picMkLst>
            <pc:docMk/>
            <pc:sldMk cId="1860668214" sldId="291"/>
            <ac:picMk id="13" creationId="{5F94EC87-2E9C-26D1-6C7E-F7A76F88FC78}"/>
          </ac:picMkLst>
        </pc:picChg>
        <pc:picChg chg="mod topLvl">
          <ac:chgData name="Michaela Popelková" userId="4da947f916a43c95" providerId="LiveId" clId="{4118F010-E6A9-4963-ACA0-A8B00B0592CC}" dt="2022-12-07T05:58:34.022" v="343" actId="164"/>
          <ac:picMkLst>
            <pc:docMk/>
            <pc:sldMk cId="1860668214" sldId="291"/>
            <ac:picMk id="15" creationId="{5C666D09-25B8-0160-928D-94BFA78F1D2F}"/>
          </ac:picMkLst>
        </pc:picChg>
        <pc:picChg chg="mod">
          <ac:chgData name="Michaela Popelková" userId="4da947f916a43c95" providerId="LiveId" clId="{4118F010-E6A9-4963-ACA0-A8B00B0592CC}" dt="2022-12-07T05:36:53.094" v="193"/>
          <ac:picMkLst>
            <pc:docMk/>
            <pc:sldMk cId="1860668214" sldId="291"/>
            <ac:picMk id="23" creationId="{19203D4E-FCE8-6730-A622-1F50A35BC592}"/>
          </ac:picMkLst>
        </pc:picChg>
        <pc:picChg chg="mod">
          <ac:chgData name="Michaela Popelková" userId="4da947f916a43c95" providerId="LiveId" clId="{4118F010-E6A9-4963-ACA0-A8B00B0592CC}" dt="2022-12-07T05:36:41.858" v="189" actId="165"/>
          <ac:picMkLst>
            <pc:docMk/>
            <pc:sldMk cId="1860668214" sldId="291"/>
            <ac:picMk id="24" creationId="{2B09DB93-D7F7-2E70-E015-821903AF3D26}"/>
          </ac:picMkLst>
        </pc:picChg>
        <pc:picChg chg="mod">
          <ac:chgData name="Michaela Popelková" userId="4da947f916a43c95" providerId="LiveId" clId="{4118F010-E6A9-4963-ACA0-A8B00B0592CC}" dt="2022-12-07T05:36:41.858" v="189" actId="165"/>
          <ac:picMkLst>
            <pc:docMk/>
            <pc:sldMk cId="1860668214" sldId="291"/>
            <ac:picMk id="28" creationId="{9A1FF95B-D72A-4189-5C3B-D1C1A06EDAEB}"/>
          </ac:picMkLst>
        </pc:picChg>
        <pc:picChg chg="mod">
          <ac:chgData name="Michaela Popelková" userId="4da947f916a43c95" providerId="LiveId" clId="{4118F010-E6A9-4963-ACA0-A8B00B0592CC}" dt="2022-12-07T05:36:53.094" v="193"/>
          <ac:picMkLst>
            <pc:docMk/>
            <pc:sldMk cId="1860668214" sldId="291"/>
            <ac:picMk id="33" creationId="{FC83EA7E-60CF-15C1-666D-C3B93AC30E98}"/>
          </ac:picMkLst>
        </pc:picChg>
        <pc:picChg chg="mod">
          <ac:chgData name="Michaela Popelková" userId="4da947f916a43c95" providerId="LiveId" clId="{4118F010-E6A9-4963-ACA0-A8B00B0592CC}" dt="2022-12-07T05:36:53.094" v="193"/>
          <ac:picMkLst>
            <pc:docMk/>
            <pc:sldMk cId="1860668214" sldId="291"/>
            <ac:picMk id="38" creationId="{173DF886-5899-7E72-C29F-215B248C506C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13/12/2022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4933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13/12/2022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6264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13/12/2022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2947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13/12/2022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647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13/12/2022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842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13/12/2022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466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13/12/2022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0066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13/12/2022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3218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13/12/2022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2311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13/12/2022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7012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13/12/2022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797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E1D88-860E-4904-B7AC-FEEA68306E88}" type="datetimeFigureOut">
              <a:rPr lang="en-GB" smtClean="0"/>
              <a:t>13/12/2022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159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1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Skupina 23">
            <a:extLst>
              <a:ext uri="{FF2B5EF4-FFF2-40B4-BE49-F238E27FC236}">
                <a16:creationId xmlns:a16="http://schemas.microsoft.com/office/drawing/2014/main" id="{3ADC9F9D-7E15-F648-7B43-47674C58F69E}"/>
              </a:ext>
            </a:extLst>
          </p:cNvPr>
          <p:cNvGrpSpPr/>
          <p:nvPr/>
        </p:nvGrpSpPr>
        <p:grpSpPr>
          <a:xfrm>
            <a:off x="0" y="153870"/>
            <a:ext cx="6868968" cy="9881268"/>
            <a:chOff x="0" y="153870"/>
            <a:chExt cx="6868968" cy="9881268"/>
          </a:xfrm>
        </p:grpSpPr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5FEF6DD-585F-1199-0FC2-AD256E4C8A71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1433852" y="1700836"/>
              <a:chExt cx="2823923" cy="2823924"/>
            </a:xfrm>
          </p:grpSpPr>
          <p:sp>
            <p:nvSpPr>
              <p:cNvPr id="37" name="Ovaal 2">
                <a:extLst>
                  <a:ext uri="{FF2B5EF4-FFF2-40B4-BE49-F238E27FC236}">
                    <a16:creationId xmlns:a16="http://schemas.microsoft.com/office/drawing/2014/main" id="{8A2DE224-974B-3F12-8DDB-319001774B99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8" name="Picture 37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B506322B-FFFB-E0D9-77DF-A394480AC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E8A3043-603E-6CED-2B04-9EE75E5226DD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8F7ECA4E-66A6-A4C7-99EF-195DB43D667A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solidFill>
                <a:srgbClr val="DBD1C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4C69BF09-7139-C7DB-7266-0F8A7E05C37F}"/>
                </a:ext>
              </a:extLst>
            </p:cNvPr>
            <p:cNvGrpSpPr/>
            <p:nvPr/>
          </p:nvGrpSpPr>
          <p:grpSpPr>
            <a:xfrm>
              <a:off x="2456158" y="375565"/>
              <a:ext cx="1946763" cy="2046896"/>
              <a:chOff x="2456158" y="375565"/>
              <a:chExt cx="1946763" cy="2046896"/>
            </a:xfrm>
          </p:grpSpPr>
          <p:sp>
            <p:nvSpPr>
              <p:cNvPr id="47" name="Ovaal 41">
                <a:extLst>
                  <a:ext uri="{FF2B5EF4-FFF2-40B4-BE49-F238E27FC236}">
                    <a16:creationId xmlns:a16="http://schemas.microsoft.com/office/drawing/2014/main" id="{EF7D55F8-CA01-8329-6C5D-A4F715D55717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8" name="TextBox 7">
                <a:extLst>
                  <a:ext uri="{FF2B5EF4-FFF2-40B4-BE49-F238E27FC236}">
                    <a16:creationId xmlns:a16="http://schemas.microsoft.com/office/drawing/2014/main" id="{3B7972DD-22E5-CF6D-95D3-5F29FFC17193}"/>
                  </a:ext>
                </a:extLst>
              </p:cNvPr>
              <p:cNvSpPr txBox="1"/>
              <p:nvPr/>
            </p:nvSpPr>
            <p:spPr>
              <a:xfrm>
                <a:off x="2456158" y="775906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VAR FYSISKT AKTIV</a:t>
                </a:r>
                <a:b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I VARDAGEN</a:t>
                </a:r>
                <a:br>
                  <a:rPr lang="en-GB" sz="11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endParaRPr lang="en-GB" sz="11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r>
                  <a:rPr lang="cs-CZ" sz="11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BEGRÄNSA TIDEN </a:t>
                </a:r>
                <a:br>
                  <a:rPr lang="cs-CZ" sz="11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1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DU SITTER </a:t>
                </a:r>
                <a:br>
                  <a:rPr lang="cs-CZ" sz="11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1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NER</a:t>
                </a:r>
                <a:endParaRPr lang="en-GB" sz="11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49" name="Picture 48" descr="Icon&#10;&#10;Description automatically generated">
                <a:extLst>
                  <a:ext uri="{FF2B5EF4-FFF2-40B4-BE49-F238E27FC236}">
                    <a16:creationId xmlns:a16="http://schemas.microsoft.com/office/drawing/2014/main" id="{0B6494F2-63CC-5BBC-2D06-F77FAAF796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A62CE48-B5C3-C537-EA51-A4F29DB984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2" name="TextBox 18">
              <a:extLst>
                <a:ext uri="{FF2B5EF4-FFF2-40B4-BE49-F238E27FC236}">
                  <a16:creationId xmlns:a16="http://schemas.microsoft.com/office/drawing/2014/main" id="{2980EAB8-7F67-7B2B-7025-9113011215D2}"/>
                </a:ext>
              </a:extLst>
            </p:cNvPr>
            <p:cNvSpPr txBox="1"/>
            <p:nvPr/>
          </p:nvSpPr>
          <p:spPr>
            <a:xfrm>
              <a:off x="782258" y="4881032"/>
              <a:ext cx="536935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solidFill>
                  <a:srgbClr val="28835E"/>
                </a:solidFill>
              </a:endParaRPr>
            </a:p>
            <a:p>
              <a:pPr algn="ctr"/>
              <a:r>
                <a:rPr lang="en-US" sz="3200" b="1" i="0" dirty="0" err="1">
                  <a:solidFill>
                    <a:srgbClr val="28835E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Budskap</a:t>
              </a:r>
              <a:r>
                <a:rPr lang="en-US" sz="32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till </a:t>
              </a:r>
              <a:r>
                <a:rPr lang="en-US" sz="3200" b="1" i="0" dirty="0" err="1">
                  <a:solidFill>
                    <a:srgbClr val="28835E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allmänheten</a:t>
              </a:r>
              <a:endParaRPr lang="en-GB" sz="3200" b="1" dirty="0">
                <a:solidFill>
                  <a:srgbClr val="28835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3" name="Skupina 22">
              <a:extLst>
                <a:ext uri="{FF2B5EF4-FFF2-40B4-BE49-F238E27FC236}">
                  <a16:creationId xmlns:a16="http://schemas.microsoft.com/office/drawing/2014/main" id="{91156D81-7AB3-F15C-3000-2431C169AFB1}"/>
                </a:ext>
              </a:extLst>
            </p:cNvPr>
            <p:cNvGrpSpPr/>
            <p:nvPr/>
          </p:nvGrpSpPr>
          <p:grpSpPr>
            <a:xfrm>
              <a:off x="0" y="9128276"/>
              <a:ext cx="6868968" cy="906862"/>
              <a:chOff x="0" y="9128276"/>
              <a:chExt cx="6868968" cy="906862"/>
            </a:xfrm>
          </p:grpSpPr>
          <p:grpSp>
            <p:nvGrpSpPr>
              <p:cNvPr id="14" name="Group 2">
                <a:extLst>
                  <a:ext uri="{FF2B5EF4-FFF2-40B4-BE49-F238E27FC236}">
                    <a16:creationId xmlns:a16="http://schemas.microsoft.com/office/drawing/2014/main" id="{DA4481CF-ABEF-D2D9-13D8-3E55C0537BC3}"/>
                  </a:ext>
                </a:extLst>
              </p:cNvPr>
              <p:cNvGrpSpPr/>
              <p:nvPr/>
            </p:nvGrpSpPr>
            <p:grpSpPr>
              <a:xfrm>
                <a:off x="0" y="9128276"/>
                <a:ext cx="6868968" cy="906862"/>
                <a:chOff x="0" y="9109018"/>
                <a:chExt cx="6879926" cy="906862"/>
              </a:xfrm>
            </p:grpSpPr>
            <p:sp>
              <p:nvSpPr>
                <p:cNvPr id="15" name="Rectangle 4">
                  <a:extLst>
                    <a:ext uri="{FF2B5EF4-FFF2-40B4-BE49-F238E27FC236}">
                      <a16:creationId xmlns:a16="http://schemas.microsoft.com/office/drawing/2014/main" id="{5AD3F7C8-FB83-7ED2-60AB-D542D5544F93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dirty="0">
                    <a:solidFill>
                      <a:srgbClr val="28835E"/>
                    </a:solidFill>
                  </a:endParaRPr>
                </a:p>
              </p:txBody>
            </p:sp>
            <p:sp>
              <p:nvSpPr>
                <p:cNvPr id="16" name="TextBox 12">
                  <a:extLst>
                    <a:ext uri="{FF2B5EF4-FFF2-40B4-BE49-F238E27FC236}">
                      <a16:creationId xmlns:a16="http://schemas.microsoft.com/office/drawing/2014/main" id="{507F4B23-8B9B-E6B1-D598-610D9BE83D9B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nl-BE" sz="1300" b="1" dirty="0">
                      <a:solidFill>
                        <a:srgbClr val="28835E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  <a:br>
                    <a:rPr lang="sv-SE" sz="1200" dirty="0">
                      <a:solidFill>
                        <a:srgbClr val="28835E"/>
                      </a:solidFill>
                    </a:rPr>
                  </a:br>
                  <a:r>
                    <a:rPr lang="sv-SE" sz="1200" b="1" i="0" dirty="0">
                      <a:solidFill>
                        <a:srgbClr val="28835E"/>
                      </a:solidFill>
                      <a:effectLst/>
                      <a:latin typeface="Calibri" panose="020F0502020204030204" pitchFamily="34" charset="0"/>
                    </a:rPr>
                    <a:t>PrEvCan© är ett initiativ av EONS och genomförs i samverkan med ESMO </a:t>
                  </a:r>
                  <a:br>
                    <a:rPr lang="sv-SE" sz="1200" b="1" i="0" dirty="0">
                      <a:solidFill>
                        <a:srgbClr val="28835E"/>
                      </a:solidFill>
                      <a:effectLst/>
                      <a:latin typeface="Calibri" panose="020F0502020204030204" pitchFamily="34" charset="0"/>
                    </a:rPr>
                  </a:br>
                  <a:r>
                    <a:rPr lang="sv-SE" sz="1200" b="1" i="0" dirty="0">
                      <a:solidFill>
                        <a:srgbClr val="28835E"/>
                      </a:solidFill>
                      <a:effectLst/>
                      <a:latin typeface="Calibri" panose="020F0502020204030204" pitchFamily="34" charset="0"/>
                    </a:rPr>
                    <a:t>som viktigaste partner. Läs mer på</a:t>
                  </a:r>
                  <a:r>
                    <a:rPr lang="nl-BE" sz="1200" b="1" dirty="0">
                      <a:solidFill>
                        <a:srgbClr val="28835E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28835E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28835E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8835E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8835E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17" name="Group 6">
                  <a:extLst>
                    <a:ext uri="{FF2B5EF4-FFF2-40B4-BE49-F238E27FC236}">
                      <a16:creationId xmlns:a16="http://schemas.microsoft.com/office/drawing/2014/main" id="{DB95BB29-075F-B485-831F-095AFC2FA39B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18" name="Ovaal 2">
                    <a:extLst>
                      <a:ext uri="{FF2B5EF4-FFF2-40B4-BE49-F238E27FC236}">
                        <a16:creationId xmlns:a16="http://schemas.microsoft.com/office/drawing/2014/main" id="{0163504D-C3A4-599A-442E-2445201A1F22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nl-BE" sz="1801" dirty="0">
                      <a:solidFill>
                        <a:srgbClr val="28835E"/>
                      </a:solidFill>
                    </a:endParaRPr>
                  </a:p>
                </p:txBody>
              </p:sp>
              <p:pic>
                <p:nvPicPr>
                  <p:cNvPr id="21" name="Picture 11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F33CD7FF-1EEB-5BDF-9D8A-0D2DFBB44E4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22" name="Graphic 10">
                <a:extLst>
                  <a:ext uri="{FF2B5EF4-FFF2-40B4-BE49-F238E27FC236}">
                    <a16:creationId xmlns:a16="http://schemas.microsoft.com/office/drawing/2014/main" id="{ED7A46E9-979A-DFF2-F347-5EDA6C046B8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056236" y="9389148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4799766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Skupina 45">
            <a:extLst>
              <a:ext uri="{FF2B5EF4-FFF2-40B4-BE49-F238E27FC236}">
                <a16:creationId xmlns:a16="http://schemas.microsoft.com/office/drawing/2014/main" id="{39C6EBAA-4F1B-8347-510E-8E1C9E1CF184}"/>
              </a:ext>
            </a:extLst>
          </p:cNvPr>
          <p:cNvGrpSpPr/>
          <p:nvPr/>
        </p:nvGrpSpPr>
        <p:grpSpPr>
          <a:xfrm>
            <a:off x="-22502" y="0"/>
            <a:ext cx="6895936" cy="10035138"/>
            <a:chOff x="-22502" y="0"/>
            <a:chExt cx="6895936" cy="10035138"/>
          </a:xfrm>
        </p:grpSpPr>
        <p:pic>
          <p:nvPicPr>
            <p:cNvPr id="50" name="Picture 49" descr="A person wearing headphones and a suit with the hands up&#10;&#10;Description automatically generated with low confidence">
              <a:extLst>
                <a:ext uri="{FF2B5EF4-FFF2-40B4-BE49-F238E27FC236}">
                  <a16:creationId xmlns:a16="http://schemas.microsoft.com/office/drawing/2014/main" id="{0DE21086-2B80-7FDA-3754-5BB9F179E4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22" r="4322" b="5274"/>
            <a:stretch/>
          </p:blipFill>
          <p:spPr>
            <a:xfrm flipH="1">
              <a:off x="-22502" y="0"/>
              <a:ext cx="6895936" cy="99060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576190" y="5485860"/>
              <a:ext cx="5781491" cy="2829284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2861" y="6103412"/>
              <a:ext cx="553961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sv-SE" sz="4000" b="1" dirty="0">
                  <a:solidFill>
                    <a:srgbClr val="28835E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All fysisk aktiivtet </a:t>
              </a:r>
              <a:br>
                <a:rPr lang="sv-SE" sz="4000" b="1" dirty="0">
                  <a:solidFill>
                    <a:srgbClr val="28835E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</a:br>
              <a:r>
                <a:rPr lang="sv-SE" sz="4000" b="1" dirty="0">
                  <a:solidFill>
                    <a:srgbClr val="28835E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är bättre än ingen</a:t>
              </a:r>
              <a:r>
                <a:rPr lang="en-GB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! </a:t>
              </a:r>
              <a:endParaRPr lang="en-US" sz="4000" b="1" dirty="0">
                <a:solidFill>
                  <a:srgbClr val="28835E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" name="Freeform 72">
              <a:extLst>
                <a:ext uri="{FF2B5EF4-FFF2-40B4-BE49-F238E27FC236}">
                  <a16:creationId xmlns:a16="http://schemas.microsoft.com/office/drawing/2014/main" id="{B2D51A9C-E357-6E3C-DBD9-8B99218F4F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5" name="Freeform 74">
              <a:extLst>
                <a:ext uri="{FF2B5EF4-FFF2-40B4-BE49-F238E27FC236}">
                  <a16:creationId xmlns:a16="http://schemas.microsoft.com/office/drawing/2014/main" id="{FCD0A4BF-1EA8-4D3D-A909-621851728C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A9FD2D8-4D57-6B99-B56E-146CC996B325}"/>
                </a:ext>
              </a:extLst>
            </p:cNvPr>
            <p:cNvSpPr/>
            <p:nvPr/>
          </p:nvSpPr>
          <p:spPr>
            <a:xfrm>
              <a:off x="439174" y="37087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837B975-D858-EC14-CC7B-7AFAACC6184B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17" name="Ovaal 41">
                <a:extLst>
                  <a:ext uri="{FF2B5EF4-FFF2-40B4-BE49-F238E27FC236}">
                    <a16:creationId xmlns:a16="http://schemas.microsoft.com/office/drawing/2014/main" id="{A7A14CCD-1C71-C5F6-8604-5842B65AAACF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2" name="Picture 21" descr="Icon&#10;&#10;Description automatically generated">
                <a:extLst>
                  <a:ext uri="{FF2B5EF4-FFF2-40B4-BE49-F238E27FC236}">
                    <a16:creationId xmlns:a16="http://schemas.microsoft.com/office/drawing/2014/main" id="{57DD8EB9-652F-C551-FB7A-AF26DC548B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C230197-BD39-1BDF-79A2-0DAADE5A62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875"/>
              <a:ext cx="1827452" cy="1828800"/>
            </a:xfrm>
            <a:prstGeom prst="ellipse">
              <a:avLst/>
            </a:prstGeom>
          </p:spPr>
        </p:pic>
        <p:sp>
          <p:nvSpPr>
            <p:cNvPr id="36" name="TextBox 7">
              <a:extLst>
                <a:ext uri="{FF2B5EF4-FFF2-40B4-BE49-F238E27FC236}">
                  <a16:creationId xmlns:a16="http://schemas.microsoft.com/office/drawing/2014/main" id="{268C072E-C9AD-934B-86E7-D8C2DCEF81AF}"/>
                </a:ext>
              </a:extLst>
            </p:cNvPr>
            <p:cNvSpPr txBox="1"/>
            <p:nvPr/>
          </p:nvSpPr>
          <p:spPr>
            <a:xfrm>
              <a:off x="2456158" y="775906"/>
              <a:ext cx="194676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rtl="0" fontAlgn="base"/>
              <a:endParaRPr lang="en-GB" sz="1000" b="0" i="0" dirty="0">
                <a:solidFill>
                  <a:schemeClr val="bg1"/>
                </a:solidFill>
                <a:effectLst/>
                <a:latin typeface="Segoe UI" panose="020B0502040204020203" pitchFamily="34" charset="0"/>
              </a:endParaRPr>
            </a:p>
            <a:p>
              <a:pPr algn="ctr" rtl="0" fontAlgn="base"/>
              <a:r>
                <a:rPr lang="en-US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VAR FYSISKT AKTIV</a:t>
              </a:r>
              <a:br>
                <a:rPr lang="en-US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I VARDAGEN</a:t>
              </a:r>
              <a:br>
                <a:rPr lang="en-GB" sz="11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endParaRPr lang="en-GB" sz="1100" b="1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 rtl="0" fontAlgn="base"/>
              <a:r>
                <a:rPr lang="cs-CZ" sz="11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BEGRÄNSA TIDEN </a:t>
              </a:r>
              <a:br>
                <a:rPr lang="cs-CZ" sz="11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11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DU SITTER </a:t>
              </a:r>
              <a:br>
                <a:rPr lang="cs-CZ" sz="11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11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NER</a:t>
              </a:r>
              <a:endParaRPr lang="en-GB" sz="11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grpSp>
          <p:nvGrpSpPr>
            <p:cNvPr id="37" name="Skupina 36">
              <a:extLst>
                <a:ext uri="{FF2B5EF4-FFF2-40B4-BE49-F238E27FC236}">
                  <a16:creationId xmlns:a16="http://schemas.microsoft.com/office/drawing/2014/main" id="{4AB84B59-36B9-23CF-8015-A9E09D8816DD}"/>
                </a:ext>
              </a:extLst>
            </p:cNvPr>
            <p:cNvGrpSpPr/>
            <p:nvPr/>
          </p:nvGrpSpPr>
          <p:grpSpPr>
            <a:xfrm>
              <a:off x="0" y="9128276"/>
              <a:ext cx="6868968" cy="906862"/>
              <a:chOff x="0" y="9128276"/>
              <a:chExt cx="6868968" cy="906862"/>
            </a:xfrm>
          </p:grpSpPr>
          <p:grpSp>
            <p:nvGrpSpPr>
              <p:cNvPr id="38" name="Group 2">
                <a:extLst>
                  <a:ext uri="{FF2B5EF4-FFF2-40B4-BE49-F238E27FC236}">
                    <a16:creationId xmlns:a16="http://schemas.microsoft.com/office/drawing/2014/main" id="{C79F6664-DCBA-BAE3-2FD3-26EDABA7A55C}"/>
                  </a:ext>
                </a:extLst>
              </p:cNvPr>
              <p:cNvGrpSpPr/>
              <p:nvPr/>
            </p:nvGrpSpPr>
            <p:grpSpPr>
              <a:xfrm>
                <a:off x="0" y="9128276"/>
                <a:ext cx="6868968" cy="906862"/>
                <a:chOff x="0" y="9109018"/>
                <a:chExt cx="6879926" cy="906862"/>
              </a:xfrm>
            </p:grpSpPr>
            <p:sp>
              <p:nvSpPr>
                <p:cNvPr id="40" name="Rectangle 4">
                  <a:extLst>
                    <a:ext uri="{FF2B5EF4-FFF2-40B4-BE49-F238E27FC236}">
                      <a16:creationId xmlns:a16="http://schemas.microsoft.com/office/drawing/2014/main" id="{B9DB4E68-50B1-5445-E0E8-8E8C1EE4C3CD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dirty="0">
                    <a:solidFill>
                      <a:srgbClr val="28835E"/>
                    </a:solidFill>
                  </a:endParaRPr>
                </a:p>
              </p:txBody>
            </p:sp>
            <p:sp>
              <p:nvSpPr>
                <p:cNvPr id="41" name="TextBox 12">
                  <a:extLst>
                    <a:ext uri="{FF2B5EF4-FFF2-40B4-BE49-F238E27FC236}">
                      <a16:creationId xmlns:a16="http://schemas.microsoft.com/office/drawing/2014/main" id="{109EF5E5-E729-8A46-D004-E608D798EBD6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nl-BE" sz="1300" b="1" dirty="0">
                      <a:solidFill>
                        <a:srgbClr val="28835E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  <a:br>
                    <a:rPr lang="sv-SE" sz="1200" dirty="0">
                      <a:solidFill>
                        <a:srgbClr val="28835E"/>
                      </a:solidFill>
                    </a:rPr>
                  </a:br>
                  <a:r>
                    <a:rPr lang="sv-SE" sz="1200" b="1" i="0" dirty="0">
                      <a:solidFill>
                        <a:srgbClr val="28835E"/>
                      </a:solidFill>
                      <a:effectLst/>
                      <a:latin typeface="Calibri" panose="020F0502020204030204" pitchFamily="34" charset="0"/>
                    </a:rPr>
                    <a:t>PrEvCan© är ett initiativ av EONS och genomförs i samverkan med ESMO </a:t>
                  </a:r>
                  <a:br>
                    <a:rPr lang="sv-SE" sz="1200" b="1" i="0" dirty="0">
                      <a:solidFill>
                        <a:srgbClr val="28835E"/>
                      </a:solidFill>
                      <a:effectLst/>
                      <a:latin typeface="Calibri" panose="020F0502020204030204" pitchFamily="34" charset="0"/>
                    </a:rPr>
                  </a:br>
                  <a:r>
                    <a:rPr lang="sv-SE" sz="1200" b="1" i="0" dirty="0">
                      <a:solidFill>
                        <a:srgbClr val="28835E"/>
                      </a:solidFill>
                      <a:effectLst/>
                      <a:latin typeface="Calibri" panose="020F0502020204030204" pitchFamily="34" charset="0"/>
                    </a:rPr>
                    <a:t>som viktigaste partner. Läs mer på</a:t>
                  </a:r>
                  <a:r>
                    <a:rPr lang="nl-BE" sz="1200" b="1" dirty="0">
                      <a:solidFill>
                        <a:srgbClr val="28835E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28835E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28835E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8835E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8835E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42" name="Group 6">
                  <a:extLst>
                    <a:ext uri="{FF2B5EF4-FFF2-40B4-BE49-F238E27FC236}">
                      <a16:creationId xmlns:a16="http://schemas.microsoft.com/office/drawing/2014/main" id="{41846251-6420-1C1A-70F0-9D1D41A85FB3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43" name="Ovaal 2">
                    <a:extLst>
                      <a:ext uri="{FF2B5EF4-FFF2-40B4-BE49-F238E27FC236}">
                        <a16:creationId xmlns:a16="http://schemas.microsoft.com/office/drawing/2014/main" id="{2E17B950-4972-02D4-EE51-3D49B35826E3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nl-BE" sz="1801" dirty="0">
                      <a:solidFill>
                        <a:srgbClr val="28835E"/>
                      </a:solidFill>
                    </a:endParaRPr>
                  </a:p>
                </p:txBody>
              </p:sp>
              <p:pic>
                <p:nvPicPr>
                  <p:cNvPr id="44" name="Picture 11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5559B33C-F69E-6086-8A0E-AF9425D2F37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39" name="Graphic 10">
                <a:extLst>
                  <a:ext uri="{FF2B5EF4-FFF2-40B4-BE49-F238E27FC236}">
                    <a16:creationId xmlns:a16="http://schemas.microsoft.com/office/drawing/2014/main" id="{69D5B332-174A-06EE-FB9C-59913E5E284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56236" y="9389148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45" name="Rectangle 30">
              <a:extLst>
                <a:ext uri="{FF2B5EF4-FFF2-40B4-BE49-F238E27FC236}">
                  <a16:creationId xmlns:a16="http://schemas.microsoft.com/office/drawing/2014/main" id="{39C51677-9D59-5CFA-C3BC-009C971F241B}"/>
                </a:ext>
              </a:extLst>
            </p:cNvPr>
            <p:cNvSpPr/>
            <p:nvPr/>
          </p:nvSpPr>
          <p:spPr>
            <a:xfrm>
              <a:off x="545368" y="869104"/>
              <a:ext cx="1589138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sv-S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Placera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sv-S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din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sv-S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organisations logga här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87196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Skupina 42">
            <a:extLst>
              <a:ext uri="{FF2B5EF4-FFF2-40B4-BE49-F238E27FC236}">
                <a16:creationId xmlns:a16="http://schemas.microsoft.com/office/drawing/2014/main" id="{73B6251E-B874-93C8-BF5F-8B3BF65EC17E}"/>
              </a:ext>
            </a:extLst>
          </p:cNvPr>
          <p:cNvGrpSpPr/>
          <p:nvPr/>
        </p:nvGrpSpPr>
        <p:grpSpPr>
          <a:xfrm>
            <a:off x="0" y="-1"/>
            <a:ext cx="6895936" cy="10035139"/>
            <a:chOff x="0" y="-1"/>
            <a:chExt cx="6895936" cy="10035139"/>
          </a:xfrm>
        </p:grpSpPr>
        <p:pic>
          <p:nvPicPr>
            <p:cNvPr id="4" name="Picture 3" descr="A person in a wheelchair&#10;&#10;Description automatically generated with medium confidence">
              <a:extLst>
                <a:ext uri="{FF2B5EF4-FFF2-40B4-BE49-F238E27FC236}">
                  <a16:creationId xmlns:a16="http://schemas.microsoft.com/office/drawing/2014/main" id="{899A11EB-D42E-48D8-7EAB-D2B56044D8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3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83" t="13850" b="1382"/>
            <a:stretch/>
          </p:blipFill>
          <p:spPr>
            <a:xfrm>
              <a:off x="0" y="-1"/>
              <a:ext cx="6895936" cy="9906001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799896" y="3731055"/>
              <a:ext cx="5781491" cy="4174764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0832" y="4069954"/>
              <a:ext cx="553961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sv-SE" sz="4000" b="1" dirty="0">
                  <a:solidFill>
                    <a:srgbClr val="28835E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Erbjud stöd </a:t>
              </a:r>
              <a:br>
                <a:rPr lang="sv-SE" sz="4000" b="1" dirty="0">
                  <a:solidFill>
                    <a:srgbClr val="28835E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</a:br>
              <a:r>
                <a:rPr lang="sv-SE" sz="4000" b="1" dirty="0">
                  <a:solidFill>
                    <a:srgbClr val="28835E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och anpassade rekommendationer </a:t>
              </a:r>
              <a:br>
                <a:rPr lang="sv-SE" sz="4000" b="1" dirty="0">
                  <a:solidFill>
                    <a:srgbClr val="28835E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</a:br>
              <a:r>
                <a:rPr lang="sv-SE" sz="4000" b="1" dirty="0">
                  <a:solidFill>
                    <a:srgbClr val="28835E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för patienter som riskerar inaktivtet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" name="Freeform 72">
              <a:extLst>
                <a:ext uri="{FF2B5EF4-FFF2-40B4-BE49-F238E27FC236}">
                  <a16:creationId xmlns:a16="http://schemas.microsoft.com/office/drawing/2014/main" id="{1388B878-4034-324C-54C7-4B618C43B7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" name="Freeform 74">
              <a:extLst>
                <a:ext uri="{FF2B5EF4-FFF2-40B4-BE49-F238E27FC236}">
                  <a16:creationId xmlns:a16="http://schemas.microsoft.com/office/drawing/2014/main" id="{F4EFBFAE-5FAE-162D-DFA1-684D6DBD8D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C7DE0CB-B1A5-FD61-9D6F-BDC29E57CC2E}"/>
                </a:ext>
              </a:extLst>
            </p:cNvPr>
            <p:cNvSpPr/>
            <p:nvPr/>
          </p:nvSpPr>
          <p:spPr>
            <a:xfrm>
              <a:off x="439174" y="356698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7FBC082-BBD1-63DB-0159-17EBA05F97FF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18" name="Ovaal 41">
                <a:extLst>
                  <a:ext uri="{FF2B5EF4-FFF2-40B4-BE49-F238E27FC236}">
                    <a16:creationId xmlns:a16="http://schemas.microsoft.com/office/drawing/2014/main" id="{5D4C0B7B-34C7-77AF-28F7-D188E7EFFB4F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40FA1537-E8D5-7CAC-0421-B450ABC8AD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417B220-FC88-7139-F43A-EA138D2C9D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9284" t="19305" r="14595" b="11463"/>
            <a:stretch/>
          </p:blipFill>
          <p:spPr>
            <a:xfrm>
              <a:off x="4622081" y="370875"/>
              <a:ext cx="1827452" cy="1828800"/>
            </a:xfrm>
            <a:prstGeom prst="ellipse">
              <a:avLst/>
            </a:prstGeom>
          </p:spPr>
        </p:pic>
        <p:sp>
          <p:nvSpPr>
            <p:cNvPr id="20" name="TextBox 7">
              <a:extLst>
                <a:ext uri="{FF2B5EF4-FFF2-40B4-BE49-F238E27FC236}">
                  <a16:creationId xmlns:a16="http://schemas.microsoft.com/office/drawing/2014/main" id="{E07B4378-18E6-CBDC-96B5-3619B9E44A44}"/>
                </a:ext>
              </a:extLst>
            </p:cNvPr>
            <p:cNvSpPr txBox="1"/>
            <p:nvPr/>
          </p:nvSpPr>
          <p:spPr>
            <a:xfrm>
              <a:off x="2456158" y="775906"/>
              <a:ext cx="194676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rtl="0" fontAlgn="base"/>
              <a:endParaRPr lang="en-GB" sz="1000" b="0" i="0" dirty="0">
                <a:solidFill>
                  <a:schemeClr val="bg1"/>
                </a:solidFill>
                <a:effectLst/>
                <a:latin typeface="Segoe UI" panose="020B0502040204020203" pitchFamily="34" charset="0"/>
              </a:endParaRPr>
            </a:p>
            <a:p>
              <a:pPr algn="ctr" rtl="0" fontAlgn="base"/>
              <a:r>
                <a:rPr lang="en-US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VAR FYSISKT AKTIV</a:t>
              </a:r>
              <a:br>
                <a:rPr lang="en-US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I VARDAGEN</a:t>
              </a:r>
              <a:br>
                <a:rPr lang="en-GB" sz="11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endParaRPr lang="en-GB" sz="1100" b="1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 rtl="0" fontAlgn="base"/>
              <a:r>
                <a:rPr lang="cs-CZ" sz="11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BEGRÄNSA TIDEN </a:t>
              </a:r>
              <a:br>
                <a:rPr lang="cs-CZ" sz="11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11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DU SITTER </a:t>
              </a:r>
              <a:br>
                <a:rPr lang="cs-CZ" sz="11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11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NER</a:t>
              </a:r>
              <a:endParaRPr lang="en-GB" sz="11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1" name="Rectangle 30">
              <a:extLst>
                <a:ext uri="{FF2B5EF4-FFF2-40B4-BE49-F238E27FC236}">
                  <a16:creationId xmlns:a16="http://schemas.microsoft.com/office/drawing/2014/main" id="{8A371184-11A7-22BA-4027-D433381407EA}"/>
                </a:ext>
              </a:extLst>
            </p:cNvPr>
            <p:cNvSpPr/>
            <p:nvPr/>
          </p:nvSpPr>
          <p:spPr>
            <a:xfrm>
              <a:off x="545368" y="869104"/>
              <a:ext cx="1589138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sv-S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Placera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sv-S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din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sv-S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organisations logga här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35" name="Skupina 34">
              <a:extLst>
                <a:ext uri="{FF2B5EF4-FFF2-40B4-BE49-F238E27FC236}">
                  <a16:creationId xmlns:a16="http://schemas.microsoft.com/office/drawing/2014/main" id="{5074FFDB-FDA7-47FB-1606-FAA418F9FD2A}"/>
                </a:ext>
              </a:extLst>
            </p:cNvPr>
            <p:cNvGrpSpPr/>
            <p:nvPr/>
          </p:nvGrpSpPr>
          <p:grpSpPr>
            <a:xfrm>
              <a:off x="0" y="9128276"/>
              <a:ext cx="6868968" cy="906862"/>
              <a:chOff x="0" y="9128276"/>
              <a:chExt cx="6868968" cy="906862"/>
            </a:xfrm>
          </p:grpSpPr>
          <p:grpSp>
            <p:nvGrpSpPr>
              <p:cNvPr id="36" name="Group 2">
                <a:extLst>
                  <a:ext uri="{FF2B5EF4-FFF2-40B4-BE49-F238E27FC236}">
                    <a16:creationId xmlns:a16="http://schemas.microsoft.com/office/drawing/2014/main" id="{D4CD6F8C-88C8-7406-0C34-611669D1095A}"/>
                  </a:ext>
                </a:extLst>
              </p:cNvPr>
              <p:cNvGrpSpPr/>
              <p:nvPr/>
            </p:nvGrpSpPr>
            <p:grpSpPr>
              <a:xfrm>
                <a:off x="0" y="9128276"/>
                <a:ext cx="6868968" cy="906862"/>
                <a:chOff x="0" y="9109018"/>
                <a:chExt cx="6879926" cy="906862"/>
              </a:xfrm>
            </p:grpSpPr>
            <p:sp>
              <p:nvSpPr>
                <p:cNvPr id="38" name="Rectangle 4">
                  <a:extLst>
                    <a:ext uri="{FF2B5EF4-FFF2-40B4-BE49-F238E27FC236}">
                      <a16:creationId xmlns:a16="http://schemas.microsoft.com/office/drawing/2014/main" id="{48C8D3BF-722A-9479-56E1-D46B726BE2F8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dirty="0">
                    <a:solidFill>
                      <a:srgbClr val="28835E"/>
                    </a:solidFill>
                  </a:endParaRPr>
                </a:p>
              </p:txBody>
            </p:sp>
            <p:sp>
              <p:nvSpPr>
                <p:cNvPr id="39" name="TextBox 12">
                  <a:extLst>
                    <a:ext uri="{FF2B5EF4-FFF2-40B4-BE49-F238E27FC236}">
                      <a16:creationId xmlns:a16="http://schemas.microsoft.com/office/drawing/2014/main" id="{B6B34A8F-8167-365E-7037-48534A5BADF3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nl-BE" sz="1300" b="1" dirty="0">
                      <a:solidFill>
                        <a:srgbClr val="28835E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  <a:br>
                    <a:rPr lang="sv-SE" sz="1200" dirty="0">
                      <a:solidFill>
                        <a:srgbClr val="28835E"/>
                      </a:solidFill>
                    </a:rPr>
                  </a:br>
                  <a:r>
                    <a:rPr lang="sv-SE" sz="1200" b="1" i="0" dirty="0">
                      <a:solidFill>
                        <a:srgbClr val="28835E"/>
                      </a:solidFill>
                      <a:effectLst/>
                      <a:latin typeface="Calibri" panose="020F0502020204030204" pitchFamily="34" charset="0"/>
                    </a:rPr>
                    <a:t>PrEvCan© är ett initiativ av EONS och genomförs i samverkan med ESMO </a:t>
                  </a:r>
                  <a:br>
                    <a:rPr lang="sv-SE" sz="1200" b="1" i="0" dirty="0">
                      <a:solidFill>
                        <a:srgbClr val="28835E"/>
                      </a:solidFill>
                      <a:effectLst/>
                      <a:latin typeface="Calibri" panose="020F0502020204030204" pitchFamily="34" charset="0"/>
                    </a:rPr>
                  </a:br>
                  <a:r>
                    <a:rPr lang="sv-SE" sz="1200" b="1" i="0" dirty="0">
                      <a:solidFill>
                        <a:srgbClr val="28835E"/>
                      </a:solidFill>
                      <a:effectLst/>
                      <a:latin typeface="Calibri" panose="020F0502020204030204" pitchFamily="34" charset="0"/>
                    </a:rPr>
                    <a:t>som viktigaste partner. Läs mer på</a:t>
                  </a:r>
                  <a:r>
                    <a:rPr lang="nl-BE" sz="1200" b="1" dirty="0">
                      <a:solidFill>
                        <a:srgbClr val="28835E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28835E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28835E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8835E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8835E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40" name="Group 6">
                  <a:extLst>
                    <a:ext uri="{FF2B5EF4-FFF2-40B4-BE49-F238E27FC236}">
                      <a16:creationId xmlns:a16="http://schemas.microsoft.com/office/drawing/2014/main" id="{E307BDBC-7CEA-7577-7BF9-007ECB923723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41" name="Ovaal 2">
                    <a:extLst>
                      <a:ext uri="{FF2B5EF4-FFF2-40B4-BE49-F238E27FC236}">
                        <a16:creationId xmlns:a16="http://schemas.microsoft.com/office/drawing/2014/main" id="{3AFDD982-DFB5-7E29-465B-7B486D73F465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nl-BE" sz="1801" dirty="0">
                      <a:solidFill>
                        <a:srgbClr val="28835E"/>
                      </a:solidFill>
                    </a:endParaRPr>
                  </a:p>
                </p:txBody>
              </p:sp>
              <p:pic>
                <p:nvPicPr>
                  <p:cNvPr id="42" name="Picture 11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A82F09F4-8F26-F2E1-47D7-C7D96582F0C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37" name="Graphic 10">
                <a:extLst>
                  <a:ext uri="{FF2B5EF4-FFF2-40B4-BE49-F238E27FC236}">
                    <a16:creationId xmlns:a16="http://schemas.microsoft.com/office/drawing/2014/main" id="{74383348-E4D2-977B-261C-63BB35D696F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 t="1" r="36621" b="-13923"/>
              <a:stretch/>
            </p:blipFill>
            <p:spPr>
              <a:xfrm>
                <a:off x="6056236" y="9389148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5687955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Skupina 38">
            <a:extLst>
              <a:ext uri="{FF2B5EF4-FFF2-40B4-BE49-F238E27FC236}">
                <a16:creationId xmlns:a16="http://schemas.microsoft.com/office/drawing/2014/main" id="{E5022A15-EF2E-7EB3-478F-FA8E27135895}"/>
              </a:ext>
            </a:extLst>
          </p:cNvPr>
          <p:cNvGrpSpPr/>
          <p:nvPr/>
        </p:nvGrpSpPr>
        <p:grpSpPr>
          <a:xfrm>
            <a:off x="-1" y="0"/>
            <a:ext cx="6868969" cy="10035138"/>
            <a:chOff x="-1" y="0"/>
            <a:chExt cx="6868969" cy="10035138"/>
          </a:xfrm>
        </p:grpSpPr>
        <p:pic>
          <p:nvPicPr>
            <p:cNvPr id="36" name="Picture 35" descr="A picture containing person, person&#10;&#10;Description automatically generated">
              <a:extLst>
                <a:ext uri="{FF2B5EF4-FFF2-40B4-BE49-F238E27FC236}">
                  <a16:creationId xmlns:a16="http://schemas.microsoft.com/office/drawing/2014/main" id="{7BF410AB-9CC6-0641-088D-3184FCA894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75" r="17944"/>
            <a:stretch/>
          </p:blipFill>
          <p:spPr>
            <a:xfrm>
              <a:off x="-1" y="0"/>
              <a:ext cx="6857999" cy="993017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226152" y="3920840"/>
              <a:ext cx="4427373" cy="482688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5BF916CE-0624-4EA7-AB9A-6C4C006BCA7D}"/>
                </a:ext>
              </a:extLst>
            </p:cNvPr>
            <p:cNvSpPr/>
            <p:nvPr/>
          </p:nvSpPr>
          <p:spPr>
            <a:xfrm>
              <a:off x="321465" y="2598636"/>
              <a:ext cx="2454399" cy="286470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eeform 72">
              <a:extLst>
                <a:ext uri="{FF2B5EF4-FFF2-40B4-BE49-F238E27FC236}">
                  <a16:creationId xmlns:a16="http://schemas.microsoft.com/office/drawing/2014/main" id="{19A43E0C-1FFA-66FD-8C96-DC112A60A3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5" name="Freeform 74">
              <a:extLst>
                <a:ext uri="{FF2B5EF4-FFF2-40B4-BE49-F238E27FC236}">
                  <a16:creationId xmlns:a16="http://schemas.microsoft.com/office/drawing/2014/main" id="{AF4A671E-F82D-294A-A6F4-D5EC28F64F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454DB5D2-E6A1-E3A9-3B64-E2A16D245681}"/>
                </a:ext>
              </a:extLst>
            </p:cNvPr>
            <p:cNvSpPr/>
            <p:nvPr/>
          </p:nvSpPr>
          <p:spPr>
            <a:xfrm>
              <a:off x="439174" y="37087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2B25833-DE09-4560-0DFE-B56083844BDA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17" name="Ovaal 41">
                <a:extLst>
                  <a:ext uri="{FF2B5EF4-FFF2-40B4-BE49-F238E27FC236}">
                    <a16:creationId xmlns:a16="http://schemas.microsoft.com/office/drawing/2014/main" id="{C8ED8946-E4D7-5481-24DE-C09217F93DF6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2" name="Picture 21" descr="Icon&#10;&#10;Description automatically generated">
                <a:extLst>
                  <a:ext uri="{FF2B5EF4-FFF2-40B4-BE49-F238E27FC236}">
                    <a16:creationId xmlns:a16="http://schemas.microsoft.com/office/drawing/2014/main" id="{B9498622-3E83-6BCA-7357-33C2E6EC48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9C48BAB-8656-AE00-ACBE-F040D3B5A7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875"/>
              <a:ext cx="1827452" cy="1828800"/>
            </a:xfrm>
            <a:prstGeom prst="ellipse">
              <a:avLst/>
            </a:prstGeom>
          </p:spPr>
        </p:pic>
        <p:grpSp>
          <p:nvGrpSpPr>
            <p:cNvPr id="20" name="Skupina 19">
              <a:extLst>
                <a:ext uri="{FF2B5EF4-FFF2-40B4-BE49-F238E27FC236}">
                  <a16:creationId xmlns:a16="http://schemas.microsoft.com/office/drawing/2014/main" id="{DE48B0A1-D7F4-318E-C1DF-7974799E04A5}"/>
                </a:ext>
              </a:extLst>
            </p:cNvPr>
            <p:cNvGrpSpPr/>
            <p:nvPr/>
          </p:nvGrpSpPr>
          <p:grpSpPr>
            <a:xfrm>
              <a:off x="0" y="9128276"/>
              <a:ext cx="6868968" cy="906862"/>
              <a:chOff x="0" y="9128276"/>
              <a:chExt cx="6868968" cy="906862"/>
            </a:xfrm>
          </p:grpSpPr>
          <p:grpSp>
            <p:nvGrpSpPr>
              <p:cNvPr id="21" name="Group 2">
                <a:extLst>
                  <a:ext uri="{FF2B5EF4-FFF2-40B4-BE49-F238E27FC236}">
                    <a16:creationId xmlns:a16="http://schemas.microsoft.com/office/drawing/2014/main" id="{DC829501-95C1-3A4F-7A48-E50F5D307685}"/>
                  </a:ext>
                </a:extLst>
              </p:cNvPr>
              <p:cNvGrpSpPr/>
              <p:nvPr/>
            </p:nvGrpSpPr>
            <p:grpSpPr>
              <a:xfrm>
                <a:off x="0" y="9128276"/>
                <a:ext cx="6868968" cy="906862"/>
                <a:chOff x="0" y="9109018"/>
                <a:chExt cx="6879926" cy="906862"/>
              </a:xfrm>
            </p:grpSpPr>
            <p:sp>
              <p:nvSpPr>
                <p:cNvPr id="27" name="Rectangle 4">
                  <a:extLst>
                    <a:ext uri="{FF2B5EF4-FFF2-40B4-BE49-F238E27FC236}">
                      <a16:creationId xmlns:a16="http://schemas.microsoft.com/office/drawing/2014/main" id="{6EAC8A82-92DE-46EE-7629-191CCCF4BF67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dirty="0">
                    <a:solidFill>
                      <a:srgbClr val="28835E"/>
                    </a:solidFill>
                  </a:endParaRPr>
                </a:p>
              </p:txBody>
            </p:sp>
            <p:sp>
              <p:nvSpPr>
                <p:cNvPr id="28" name="TextBox 12">
                  <a:extLst>
                    <a:ext uri="{FF2B5EF4-FFF2-40B4-BE49-F238E27FC236}">
                      <a16:creationId xmlns:a16="http://schemas.microsoft.com/office/drawing/2014/main" id="{132E4080-013D-D5E0-0230-3A3C892524C1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nl-BE" sz="1300" b="1" dirty="0">
                      <a:solidFill>
                        <a:srgbClr val="28835E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  <a:br>
                    <a:rPr lang="sv-SE" sz="1200" dirty="0">
                      <a:solidFill>
                        <a:srgbClr val="28835E"/>
                      </a:solidFill>
                    </a:rPr>
                  </a:br>
                  <a:r>
                    <a:rPr lang="sv-SE" sz="1200" b="1" i="0" dirty="0">
                      <a:solidFill>
                        <a:srgbClr val="28835E"/>
                      </a:solidFill>
                      <a:effectLst/>
                      <a:latin typeface="Calibri" panose="020F0502020204030204" pitchFamily="34" charset="0"/>
                    </a:rPr>
                    <a:t>PrEvCan© är ett initiativ av EONS och genomförs i samverkan med ESMO </a:t>
                  </a:r>
                  <a:br>
                    <a:rPr lang="sv-SE" sz="1200" b="1" i="0" dirty="0">
                      <a:solidFill>
                        <a:srgbClr val="28835E"/>
                      </a:solidFill>
                      <a:effectLst/>
                      <a:latin typeface="Calibri" panose="020F0502020204030204" pitchFamily="34" charset="0"/>
                    </a:rPr>
                  </a:br>
                  <a:r>
                    <a:rPr lang="sv-SE" sz="1200" b="1" i="0" dirty="0">
                      <a:solidFill>
                        <a:srgbClr val="28835E"/>
                      </a:solidFill>
                      <a:effectLst/>
                      <a:latin typeface="Calibri" panose="020F0502020204030204" pitchFamily="34" charset="0"/>
                    </a:rPr>
                    <a:t>som viktigaste partner. Läs mer på</a:t>
                  </a:r>
                  <a:r>
                    <a:rPr lang="nl-BE" sz="1200" b="1" dirty="0">
                      <a:solidFill>
                        <a:srgbClr val="28835E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28835E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28835E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8835E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8835E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29" name="Group 6">
                  <a:extLst>
                    <a:ext uri="{FF2B5EF4-FFF2-40B4-BE49-F238E27FC236}">
                      <a16:creationId xmlns:a16="http://schemas.microsoft.com/office/drawing/2014/main" id="{2C8EB693-E8B9-EB5F-4158-A7272543FE47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30" name="Ovaal 2">
                    <a:extLst>
                      <a:ext uri="{FF2B5EF4-FFF2-40B4-BE49-F238E27FC236}">
                        <a16:creationId xmlns:a16="http://schemas.microsoft.com/office/drawing/2014/main" id="{F5ED0EDE-9AEB-152C-45A4-5C6EDABA9717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nl-BE" sz="1801" dirty="0">
                      <a:solidFill>
                        <a:srgbClr val="28835E"/>
                      </a:solidFill>
                    </a:endParaRPr>
                  </a:p>
                </p:txBody>
              </p:sp>
              <p:pic>
                <p:nvPicPr>
                  <p:cNvPr id="31" name="Picture 11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AC72D9F9-A651-2C23-E30B-2EC258664CC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26" name="Graphic 10">
                <a:extLst>
                  <a:ext uri="{FF2B5EF4-FFF2-40B4-BE49-F238E27FC236}">
                    <a16:creationId xmlns:a16="http://schemas.microsoft.com/office/drawing/2014/main" id="{169AA88F-ECC0-A282-F82D-FD3D3CD98E5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56236" y="9389148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32" name="TextBox 7">
              <a:extLst>
                <a:ext uri="{FF2B5EF4-FFF2-40B4-BE49-F238E27FC236}">
                  <a16:creationId xmlns:a16="http://schemas.microsoft.com/office/drawing/2014/main" id="{2580E57E-7A27-EDAD-4949-80790EB2C841}"/>
                </a:ext>
              </a:extLst>
            </p:cNvPr>
            <p:cNvSpPr txBox="1"/>
            <p:nvPr/>
          </p:nvSpPr>
          <p:spPr>
            <a:xfrm>
              <a:off x="2456158" y="775906"/>
              <a:ext cx="194676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rtl="0" fontAlgn="base"/>
              <a:endParaRPr lang="en-GB" sz="1000" b="0" i="0" dirty="0">
                <a:solidFill>
                  <a:schemeClr val="bg1"/>
                </a:solidFill>
                <a:effectLst/>
                <a:latin typeface="Segoe UI" panose="020B0502040204020203" pitchFamily="34" charset="0"/>
              </a:endParaRPr>
            </a:p>
            <a:p>
              <a:pPr algn="ctr" rtl="0" fontAlgn="base"/>
              <a:r>
                <a:rPr lang="en-US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VAR FYSISKT AKTIV</a:t>
              </a:r>
              <a:br>
                <a:rPr lang="en-US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I VARDAGEN</a:t>
              </a:r>
              <a:br>
                <a:rPr lang="en-GB" sz="11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endParaRPr lang="en-GB" sz="1100" b="1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 rtl="0" fontAlgn="base"/>
              <a:r>
                <a:rPr lang="cs-CZ" sz="11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BEGRÄNSA TIDEN </a:t>
              </a:r>
              <a:br>
                <a:rPr lang="cs-CZ" sz="11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11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DU SITTER </a:t>
              </a:r>
              <a:br>
                <a:rPr lang="cs-CZ" sz="11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11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NER</a:t>
              </a:r>
              <a:endParaRPr lang="en-GB" sz="11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33" name="Rectangle 30">
              <a:extLst>
                <a:ext uri="{FF2B5EF4-FFF2-40B4-BE49-F238E27FC236}">
                  <a16:creationId xmlns:a16="http://schemas.microsoft.com/office/drawing/2014/main" id="{E03F6EAB-0286-8F4D-03C2-102FE756D4D9}"/>
                </a:ext>
              </a:extLst>
            </p:cNvPr>
            <p:cNvSpPr/>
            <p:nvPr/>
          </p:nvSpPr>
          <p:spPr>
            <a:xfrm>
              <a:off x="545368" y="869104"/>
              <a:ext cx="1589138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sv-S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Placera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sv-S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din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sv-S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organisations logga här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37" name="TextBox 18">
              <a:extLst>
                <a:ext uri="{FF2B5EF4-FFF2-40B4-BE49-F238E27FC236}">
                  <a16:creationId xmlns:a16="http://schemas.microsoft.com/office/drawing/2014/main" id="{B44EDCD0-55C9-75C0-0BA4-9C6B010D4587}"/>
                </a:ext>
              </a:extLst>
            </p:cNvPr>
            <p:cNvSpPr txBox="1"/>
            <p:nvPr/>
          </p:nvSpPr>
          <p:spPr>
            <a:xfrm>
              <a:off x="2271581" y="5354209"/>
              <a:ext cx="4177952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400" dirty="0">
                <a:solidFill>
                  <a:srgbClr val="28835E"/>
                </a:solidFill>
              </a:endParaRPr>
            </a:p>
            <a:p>
              <a:pPr algn="ctr"/>
              <a:r>
                <a:rPr lang="en-GB" sz="4000" b="1" i="0" dirty="0" err="1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Anpassad</a:t>
              </a:r>
              <a:r>
                <a:rPr lang="en-GB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cs-CZ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text</a:t>
              </a:r>
              <a:endParaRPr lang="en-GB" sz="6000" b="1" dirty="0">
                <a:solidFill>
                  <a:srgbClr val="28835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Text Box 2">
              <a:extLst>
                <a:ext uri="{FF2B5EF4-FFF2-40B4-BE49-F238E27FC236}">
                  <a16:creationId xmlns:a16="http://schemas.microsoft.com/office/drawing/2014/main" id="{0CE9573D-5C92-A4B2-F514-5FFAA271E7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8075" y="3001224"/>
              <a:ext cx="190117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28835E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28835E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3400" b="1" i="0" dirty="0" err="1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Placera</a:t>
              </a:r>
              <a:r>
                <a:rPr lang="en-US" sz="34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400" b="1" i="0" dirty="0" err="1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ditt</a:t>
              </a:r>
              <a:r>
                <a:rPr lang="en-US" sz="34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400" b="1" i="0" dirty="0" err="1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foto</a:t>
              </a:r>
              <a:r>
                <a:rPr lang="en-US" sz="34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400" b="1" i="0" dirty="0" err="1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här</a:t>
              </a:r>
              <a:endParaRPr lang="en-GB" sz="3400" b="1" dirty="0">
                <a:solidFill>
                  <a:srgbClr val="28835E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3295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Skupina 31">
            <a:extLst>
              <a:ext uri="{FF2B5EF4-FFF2-40B4-BE49-F238E27FC236}">
                <a16:creationId xmlns:a16="http://schemas.microsoft.com/office/drawing/2014/main" id="{C1BC40ED-6C8F-AC4A-68FD-A31D374F6117}"/>
              </a:ext>
            </a:extLst>
          </p:cNvPr>
          <p:cNvGrpSpPr/>
          <p:nvPr/>
        </p:nvGrpSpPr>
        <p:grpSpPr>
          <a:xfrm>
            <a:off x="-1" y="0"/>
            <a:ext cx="6868969" cy="10035138"/>
            <a:chOff x="-1" y="0"/>
            <a:chExt cx="6868969" cy="10035138"/>
          </a:xfrm>
        </p:grpSpPr>
        <p:pic>
          <p:nvPicPr>
            <p:cNvPr id="5" name="Picture 4" descr="A picture containing person, person&#10;&#10;Description automatically generated">
              <a:extLst>
                <a:ext uri="{FF2B5EF4-FFF2-40B4-BE49-F238E27FC236}">
                  <a16:creationId xmlns:a16="http://schemas.microsoft.com/office/drawing/2014/main" id="{9C24DA46-EF75-982B-21A1-E611F7E677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75" r="17944"/>
            <a:stretch/>
          </p:blipFill>
          <p:spPr>
            <a:xfrm>
              <a:off x="-1" y="0"/>
              <a:ext cx="6857999" cy="99060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41926" y="3179632"/>
              <a:ext cx="4690074" cy="3348759"/>
            </a:xfrm>
            <a:prstGeom prst="roundRect">
              <a:avLst/>
            </a:prstGeom>
            <a:solidFill>
              <a:schemeClr val="bg1">
                <a:alpha val="5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8359" y="3318757"/>
              <a:ext cx="4167155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sv-SE" sz="32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150 minuters medelintensiv fysisk aktivitet per vecka minskar risken </a:t>
              </a:r>
              <a:br>
                <a:rPr lang="sv-SE" sz="32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</a:br>
              <a:r>
                <a:rPr lang="sv-SE" sz="32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för cancer</a:t>
              </a:r>
              <a:endParaRPr lang="en-GB" sz="6000" b="1" dirty="0">
                <a:solidFill>
                  <a:srgbClr val="28835E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70CAE8A-5392-A607-5054-D0077DDE6318}"/>
                </a:ext>
              </a:extLst>
            </p:cNvPr>
            <p:cNvSpPr/>
            <p:nvPr/>
          </p:nvSpPr>
          <p:spPr>
            <a:xfrm>
              <a:off x="439174" y="37087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F0947706-95E8-573A-850B-E54CAB0CEE7F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37" name="Ovaal 41">
                <a:extLst>
                  <a:ext uri="{FF2B5EF4-FFF2-40B4-BE49-F238E27FC236}">
                    <a16:creationId xmlns:a16="http://schemas.microsoft.com/office/drawing/2014/main" id="{EEEFC142-5FB3-E665-E92B-B4866FE230BF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56" name="Picture 55" descr="Icon&#10;&#10;Description automatically generated">
                <a:extLst>
                  <a:ext uri="{FF2B5EF4-FFF2-40B4-BE49-F238E27FC236}">
                    <a16:creationId xmlns:a16="http://schemas.microsoft.com/office/drawing/2014/main" id="{EE998199-28FB-9201-F44A-532D69C892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D10A1FA-EF4C-CDAB-7F67-67F64084B3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875"/>
              <a:ext cx="1827452" cy="1828800"/>
            </a:xfrm>
            <a:prstGeom prst="ellipse">
              <a:avLst/>
            </a:prstGeom>
          </p:spPr>
        </p:pic>
        <p:grpSp>
          <p:nvGrpSpPr>
            <p:cNvPr id="15" name="Group 38">
              <a:extLst>
                <a:ext uri="{FF2B5EF4-FFF2-40B4-BE49-F238E27FC236}">
                  <a16:creationId xmlns:a16="http://schemas.microsoft.com/office/drawing/2014/main" id="{F329F4B0-E1F7-49A8-BACA-0B8C832DB196}"/>
                </a:ext>
              </a:extLst>
            </p:cNvPr>
            <p:cNvGrpSpPr/>
            <p:nvPr/>
          </p:nvGrpSpPr>
          <p:grpSpPr>
            <a:xfrm>
              <a:off x="2456158" y="375565"/>
              <a:ext cx="1946763" cy="2046896"/>
              <a:chOff x="2456158" y="375565"/>
              <a:chExt cx="1946763" cy="2046896"/>
            </a:xfrm>
          </p:grpSpPr>
          <p:sp>
            <p:nvSpPr>
              <p:cNvPr id="16" name="Ovaal 41">
                <a:extLst>
                  <a:ext uri="{FF2B5EF4-FFF2-40B4-BE49-F238E27FC236}">
                    <a16:creationId xmlns:a16="http://schemas.microsoft.com/office/drawing/2014/main" id="{A3A5436F-F1A6-A9EE-4E84-56CF685B7527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7" name="TextBox 7">
                <a:extLst>
                  <a:ext uri="{FF2B5EF4-FFF2-40B4-BE49-F238E27FC236}">
                    <a16:creationId xmlns:a16="http://schemas.microsoft.com/office/drawing/2014/main" id="{01D1889F-C78D-FA7E-99F8-6899E35FBDFD}"/>
                  </a:ext>
                </a:extLst>
              </p:cNvPr>
              <p:cNvSpPr txBox="1"/>
              <p:nvPr/>
            </p:nvSpPr>
            <p:spPr>
              <a:xfrm>
                <a:off x="2456158" y="775906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VAR FYSISKT AKTIV</a:t>
                </a:r>
                <a:b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I VARDAGEN</a:t>
                </a:r>
                <a:br>
                  <a:rPr lang="en-GB" sz="11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endParaRPr lang="en-GB" sz="11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r>
                  <a:rPr lang="cs-CZ" sz="11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BEGRÄNSA TIDEN </a:t>
                </a:r>
                <a:br>
                  <a:rPr lang="cs-CZ" sz="11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1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DU SITTER </a:t>
                </a:r>
                <a:br>
                  <a:rPr lang="cs-CZ" sz="11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1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NER</a:t>
                </a:r>
                <a:endParaRPr lang="en-GB" sz="11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8" name="Picture 48" descr="Icon&#10;&#10;Description automatically generated">
                <a:extLst>
                  <a:ext uri="{FF2B5EF4-FFF2-40B4-BE49-F238E27FC236}">
                    <a16:creationId xmlns:a16="http://schemas.microsoft.com/office/drawing/2014/main" id="{F0488259-85C9-CA79-34EF-CBEA6B3AEF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grpSp>
          <p:nvGrpSpPr>
            <p:cNvPr id="21" name="Skupina 20">
              <a:extLst>
                <a:ext uri="{FF2B5EF4-FFF2-40B4-BE49-F238E27FC236}">
                  <a16:creationId xmlns:a16="http://schemas.microsoft.com/office/drawing/2014/main" id="{BDC267BA-D9D2-0C4B-59BE-CCFBC7C49219}"/>
                </a:ext>
              </a:extLst>
            </p:cNvPr>
            <p:cNvGrpSpPr/>
            <p:nvPr/>
          </p:nvGrpSpPr>
          <p:grpSpPr>
            <a:xfrm>
              <a:off x="0" y="9128276"/>
              <a:ext cx="6868968" cy="906862"/>
              <a:chOff x="0" y="9128276"/>
              <a:chExt cx="6868968" cy="906862"/>
            </a:xfrm>
          </p:grpSpPr>
          <p:grpSp>
            <p:nvGrpSpPr>
              <p:cNvPr id="22" name="Group 2">
                <a:extLst>
                  <a:ext uri="{FF2B5EF4-FFF2-40B4-BE49-F238E27FC236}">
                    <a16:creationId xmlns:a16="http://schemas.microsoft.com/office/drawing/2014/main" id="{3B6E4355-CAC4-FB42-FB91-EE7FD4009C50}"/>
                  </a:ext>
                </a:extLst>
              </p:cNvPr>
              <p:cNvGrpSpPr/>
              <p:nvPr/>
            </p:nvGrpSpPr>
            <p:grpSpPr>
              <a:xfrm>
                <a:off x="0" y="9128276"/>
                <a:ext cx="6868968" cy="906862"/>
                <a:chOff x="0" y="9109018"/>
                <a:chExt cx="6879926" cy="906862"/>
              </a:xfrm>
            </p:grpSpPr>
            <p:sp>
              <p:nvSpPr>
                <p:cNvPr id="24" name="Rectangle 4">
                  <a:extLst>
                    <a:ext uri="{FF2B5EF4-FFF2-40B4-BE49-F238E27FC236}">
                      <a16:creationId xmlns:a16="http://schemas.microsoft.com/office/drawing/2014/main" id="{04AB8ED5-0368-F8D5-7AD9-9EF9474311E0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dirty="0">
                    <a:solidFill>
                      <a:srgbClr val="28835E"/>
                    </a:solidFill>
                  </a:endParaRPr>
                </a:p>
              </p:txBody>
            </p:sp>
            <p:sp>
              <p:nvSpPr>
                <p:cNvPr id="26" name="TextBox 12">
                  <a:extLst>
                    <a:ext uri="{FF2B5EF4-FFF2-40B4-BE49-F238E27FC236}">
                      <a16:creationId xmlns:a16="http://schemas.microsoft.com/office/drawing/2014/main" id="{F6A6675E-D2FD-E74A-B550-477B49FA353E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nl-BE" sz="1300" b="1" dirty="0">
                      <a:solidFill>
                        <a:srgbClr val="28835E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  <a:br>
                    <a:rPr lang="sv-SE" sz="1200" dirty="0">
                      <a:solidFill>
                        <a:srgbClr val="28835E"/>
                      </a:solidFill>
                    </a:rPr>
                  </a:br>
                  <a:r>
                    <a:rPr lang="sv-SE" sz="1200" b="1" i="0" dirty="0">
                      <a:solidFill>
                        <a:srgbClr val="28835E"/>
                      </a:solidFill>
                      <a:effectLst/>
                      <a:latin typeface="Calibri" panose="020F0502020204030204" pitchFamily="34" charset="0"/>
                    </a:rPr>
                    <a:t>PrEvCan© är ett initiativ av EONS och genomförs i samverkan med ESMO </a:t>
                  </a:r>
                  <a:br>
                    <a:rPr lang="sv-SE" sz="1200" b="1" i="0" dirty="0">
                      <a:solidFill>
                        <a:srgbClr val="28835E"/>
                      </a:solidFill>
                      <a:effectLst/>
                      <a:latin typeface="Calibri" panose="020F0502020204030204" pitchFamily="34" charset="0"/>
                    </a:rPr>
                  </a:br>
                  <a:r>
                    <a:rPr lang="sv-SE" sz="1200" b="1" i="0" dirty="0">
                      <a:solidFill>
                        <a:srgbClr val="28835E"/>
                      </a:solidFill>
                      <a:effectLst/>
                      <a:latin typeface="Calibri" panose="020F0502020204030204" pitchFamily="34" charset="0"/>
                    </a:rPr>
                    <a:t>som viktigaste partner. Läs mer på</a:t>
                  </a:r>
                  <a:r>
                    <a:rPr lang="nl-BE" sz="1200" b="1" dirty="0">
                      <a:solidFill>
                        <a:srgbClr val="28835E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28835E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28835E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8835E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8835E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27" name="Group 6">
                  <a:extLst>
                    <a:ext uri="{FF2B5EF4-FFF2-40B4-BE49-F238E27FC236}">
                      <a16:creationId xmlns:a16="http://schemas.microsoft.com/office/drawing/2014/main" id="{D6D85A98-4CCC-E164-CD87-D1348DAEAA2F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28" name="Ovaal 2">
                    <a:extLst>
                      <a:ext uri="{FF2B5EF4-FFF2-40B4-BE49-F238E27FC236}">
                        <a16:creationId xmlns:a16="http://schemas.microsoft.com/office/drawing/2014/main" id="{1E5765B5-4E0F-120A-0107-62BF4776BADC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nl-BE" sz="1801" dirty="0">
                      <a:solidFill>
                        <a:srgbClr val="28835E"/>
                      </a:solidFill>
                    </a:endParaRPr>
                  </a:p>
                </p:txBody>
              </p:sp>
              <p:pic>
                <p:nvPicPr>
                  <p:cNvPr id="29" name="Picture 11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2A577B82-199C-1BBD-9C97-2E5475601A5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23" name="Graphic 10">
                <a:extLst>
                  <a:ext uri="{FF2B5EF4-FFF2-40B4-BE49-F238E27FC236}">
                    <a16:creationId xmlns:a16="http://schemas.microsoft.com/office/drawing/2014/main" id="{400F189C-160C-51A9-03BA-BD534A3C0D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56236" y="9389148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554394A-B76F-AA56-3DA2-34137CFCD4AE}"/>
                </a:ext>
              </a:extLst>
            </p:cNvPr>
            <p:cNvSpPr/>
            <p:nvPr/>
          </p:nvSpPr>
          <p:spPr>
            <a:xfrm>
              <a:off x="535743" y="869104"/>
              <a:ext cx="1589138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sv-S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Placera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sv-S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din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sv-S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organisations logga här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711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Skupina 22">
            <a:extLst>
              <a:ext uri="{FF2B5EF4-FFF2-40B4-BE49-F238E27FC236}">
                <a16:creationId xmlns:a16="http://schemas.microsoft.com/office/drawing/2014/main" id="{64A2C080-5ED0-D071-92F8-9477E2019F3B}"/>
              </a:ext>
            </a:extLst>
          </p:cNvPr>
          <p:cNvGrpSpPr/>
          <p:nvPr/>
        </p:nvGrpSpPr>
        <p:grpSpPr>
          <a:xfrm>
            <a:off x="-6973" y="-50800"/>
            <a:ext cx="6875941" cy="10085938"/>
            <a:chOff x="-6973" y="-50800"/>
            <a:chExt cx="6875941" cy="10085938"/>
          </a:xfrm>
        </p:grpSpPr>
        <p:pic>
          <p:nvPicPr>
            <p:cNvPr id="13" name="Picture 12" descr="A picture containing outdoor, person&#10;&#10;Description automatically generated">
              <a:extLst>
                <a:ext uri="{FF2B5EF4-FFF2-40B4-BE49-F238E27FC236}">
                  <a16:creationId xmlns:a16="http://schemas.microsoft.com/office/drawing/2014/main" id="{0B73512C-F706-2A18-F4EC-6A3E73747E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902" t="-207" r="18356" b="2427"/>
            <a:stretch/>
          </p:blipFill>
          <p:spPr>
            <a:xfrm>
              <a:off x="-6973" y="-50800"/>
              <a:ext cx="6857999" cy="998097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39642" y="5351069"/>
              <a:ext cx="6402706" cy="2542543"/>
            </a:xfrm>
            <a:prstGeom prst="roundRect">
              <a:avLst/>
            </a:prstGeom>
            <a:solidFill>
              <a:schemeClr val="bg1">
                <a:alpha val="84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820" y="5472277"/>
              <a:ext cx="6402706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sv-SE" sz="36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Ta trapporrna, gå, spring, </a:t>
              </a:r>
              <a:br>
                <a:rPr lang="sv-SE" sz="36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</a:br>
              <a:r>
                <a:rPr lang="sv-SE" sz="36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cykla, simma, hoppa, dansa, närhelst du kan</a:t>
              </a:r>
              <a:endParaRPr lang="en-GB" sz="4800" b="1" dirty="0">
                <a:solidFill>
                  <a:srgbClr val="28835E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" name="Freeform 72">
              <a:extLst>
                <a:ext uri="{FF2B5EF4-FFF2-40B4-BE49-F238E27FC236}">
                  <a16:creationId xmlns:a16="http://schemas.microsoft.com/office/drawing/2014/main" id="{349257BC-B117-C7FB-1B98-93F8F6DAB5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6" name="Freeform 74">
              <a:extLst>
                <a:ext uri="{FF2B5EF4-FFF2-40B4-BE49-F238E27FC236}">
                  <a16:creationId xmlns:a16="http://schemas.microsoft.com/office/drawing/2014/main" id="{D0FA596A-E130-7D4B-3523-E688605C66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9F9D068C-292D-25BD-3B16-DCC69CD403FB}"/>
                </a:ext>
              </a:extLst>
            </p:cNvPr>
            <p:cNvSpPr/>
            <p:nvPr/>
          </p:nvSpPr>
          <p:spPr>
            <a:xfrm>
              <a:off x="439174" y="37087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C21C7D3-04DE-46A1-06F2-47A7BC2AAA9C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56" name="Ovaal 41">
                <a:extLst>
                  <a:ext uri="{FF2B5EF4-FFF2-40B4-BE49-F238E27FC236}">
                    <a16:creationId xmlns:a16="http://schemas.microsoft.com/office/drawing/2014/main" id="{E96642B6-3064-D3C1-B76A-BBE6AE8494E4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58" name="Picture 57" descr="Icon&#10;&#10;Description automatically generated">
                <a:extLst>
                  <a:ext uri="{FF2B5EF4-FFF2-40B4-BE49-F238E27FC236}">
                    <a16:creationId xmlns:a16="http://schemas.microsoft.com/office/drawing/2014/main" id="{B27D6679-52E6-2B8A-89F6-498B5D52F2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2B5B5C1-0C6A-8CB9-9439-12A7CC7E65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875"/>
              <a:ext cx="1827452" cy="1828800"/>
            </a:xfrm>
            <a:prstGeom prst="ellipse">
              <a:avLst/>
            </a:prstGeom>
          </p:spPr>
        </p:pic>
        <p:grpSp>
          <p:nvGrpSpPr>
            <p:cNvPr id="4" name="Group 38">
              <a:extLst>
                <a:ext uri="{FF2B5EF4-FFF2-40B4-BE49-F238E27FC236}">
                  <a16:creationId xmlns:a16="http://schemas.microsoft.com/office/drawing/2014/main" id="{5B2BA4B1-DFDD-D5AD-031E-5486630E6685}"/>
                </a:ext>
              </a:extLst>
            </p:cNvPr>
            <p:cNvGrpSpPr/>
            <p:nvPr/>
          </p:nvGrpSpPr>
          <p:grpSpPr>
            <a:xfrm>
              <a:off x="2456158" y="375565"/>
              <a:ext cx="1946763" cy="2046896"/>
              <a:chOff x="2456158" y="375565"/>
              <a:chExt cx="1946763" cy="2046896"/>
            </a:xfrm>
          </p:grpSpPr>
          <p:sp>
            <p:nvSpPr>
              <p:cNvPr id="5" name="Ovaal 41">
                <a:extLst>
                  <a:ext uri="{FF2B5EF4-FFF2-40B4-BE49-F238E27FC236}">
                    <a16:creationId xmlns:a16="http://schemas.microsoft.com/office/drawing/2014/main" id="{7981DB1C-5A13-7769-C279-AEC1AAB90E5B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6" name="TextBox 7">
                <a:extLst>
                  <a:ext uri="{FF2B5EF4-FFF2-40B4-BE49-F238E27FC236}">
                    <a16:creationId xmlns:a16="http://schemas.microsoft.com/office/drawing/2014/main" id="{FE87640C-A11C-FE76-ED31-8BA0F0BF2563}"/>
                  </a:ext>
                </a:extLst>
              </p:cNvPr>
              <p:cNvSpPr txBox="1"/>
              <p:nvPr/>
            </p:nvSpPr>
            <p:spPr>
              <a:xfrm>
                <a:off x="2456158" y="775906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VAR FYSISKT AKTIV</a:t>
                </a:r>
                <a:b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I VARDAGEN</a:t>
                </a:r>
                <a:br>
                  <a:rPr lang="en-GB" sz="11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endParaRPr lang="en-GB" sz="11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r>
                  <a:rPr lang="cs-CZ" sz="11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BEGRÄNSA TIDEN </a:t>
                </a:r>
                <a:br>
                  <a:rPr lang="cs-CZ" sz="11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1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DU SITTER </a:t>
                </a:r>
                <a:br>
                  <a:rPr lang="cs-CZ" sz="11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1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NER</a:t>
                </a:r>
                <a:endParaRPr lang="en-GB" sz="11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7" name="Picture 48" descr="Icon&#10;&#10;Description automatically generated">
                <a:extLst>
                  <a:ext uri="{FF2B5EF4-FFF2-40B4-BE49-F238E27FC236}">
                    <a16:creationId xmlns:a16="http://schemas.microsoft.com/office/drawing/2014/main" id="{B5E96086-0250-3094-DE5B-535AC7F3FE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grpSp>
          <p:nvGrpSpPr>
            <p:cNvPr id="8" name="Skupina 7">
              <a:extLst>
                <a:ext uri="{FF2B5EF4-FFF2-40B4-BE49-F238E27FC236}">
                  <a16:creationId xmlns:a16="http://schemas.microsoft.com/office/drawing/2014/main" id="{AF4CC790-EB1F-1EAA-A4DA-3694EE9DB729}"/>
                </a:ext>
              </a:extLst>
            </p:cNvPr>
            <p:cNvGrpSpPr/>
            <p:nvPr/>
          </p:nvGrpSpPr>
          <p:grpSpPr>
            <a:xfrm>
              <a:off x="0" y="9128276"/>
              <a:ext cx="6868968" cy="906862"/>
              <a:chOff x="0" y="9128276"/>
              <a:chExt cx="6868968" cy="906862"/>
            </a:xfrm>
          </p:grpSpPr>
          <p:grpSp>
            <p:nvGrpSpPr>
              <p:cNvPr id="9" name="Group 2">
                <a:extLst>
                  <a:ext uri="{FF2B5EF4-FFF2-40B4-BE49-F238E27FC236}">
                    <a16:creationId xmlns:a16="http://schemas.microsoft.com/office/drawing/2014/main" id="{4FED1E0A-0C44-E1C0-A8F5-D682ED6180BE}"/>
                  </a:ext>
                </a:extLst>
              </p:cNvPr>
              <p:cNvGrpSpPr/>
              <p:nvPr/>
            </p:nvGrpSpPr>
            <p:grpSpPr>
              <a:xfrm>
                <a:off x="0" y="9128276"/>
                <a:ext cx="6868968" cy="906862"/>
                <a:chOff x="0" y="9109018"/>
                <a:chExt cx="6879926" cy="906862"/>
              </a:xfrm>
            </p:grpSpPr>
            <p:sp>
              <p:nvSpPr>
                <p:cNvPr id="11" name="Rectangle 4">
                  <a:extLst>
                    <a:ext uri="{FF2B5EF4-FFF2-40B4-BE49-F238E27FC236}">
                      <a16:creationId xmlns:a16="http://schemas.microsoft.com/office/drawing/2014/main" id="{3F727F8C-B797-131E-BA06-ABF68D0A8E8C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dirty="0">
                    <a:solidFill>
                      <a:srgbClr val="28835E"/>
                    </a:solidFill>
                  </a:endParaRPr>
                </a:p>
              </p:txBody>
            </p:sp>
            <p:sp>
              <p:nvSpPr>
                <p:cNvPr id="12" name="TextBox 12">
                  <a:extLst>
                    <a:ext uri="{FF2B5EF4-FFF2-40B4-BE49-F238E27FC236}">
                      <a16:creationId xmlns:a16="http://schemas.microsoft.com/office/drawing/2014/main" id="{9048D390-88F6-548C-DE4B-B22EBAD9C5C0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nl-BE" sz="1300" b="1" dirty="0">
                      <a:solidFill>
                        <a:srgbClr val="28835E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  <a:br>
                    <a:rPr lang="sv-SE" sz="1200" dirty="0">
                      <a:solidFill>
                        <a:srgbClr val="28835E"/>
                      </a:solidFill>
                    </a:rPr>
                  </a:br>
                  <a:r>
                    <a:rPr lang="sv-SE" sz="1200" b="1" i="0" dirty="0">
                      <a:solidFill>
                        <a:srgbClr val="28835E"/>
                      </a:solidFill>
                      <a:effectLst/>
                      <a:latin typeface="Calibri" panose="020F0502020204030204" pitchFamily="34" charset="0"/>
                    </a:rPr>
                    <a:t>PrEvCan© är ett initiativ av EONS och genomförs i samverkan med ESMO </a:t>
                  </a:r>
                  <a:br>
                    <a:rPr lang="sv-SE" sz="1200" b="1" i="0" dirty="0">
                      <a:solidFill>
                        <a:srgbClr val="28835E"/>
                      </a:solidFill>
                      <a:effectLst/>
                      <a:latin typeface="Calibri" panose="020F0502020204030204" pitchFamily="34" charset="0"/>
                    </a:rPr>
                  </a:br>
                  <a:r>
                    <a:rPr lang="sv-SE" sz="1200" b="1" i="0" dirty="0">
                      <a:solidFill>
                        <a:srgbClr val="28835E"/>
                      </a:solidFill>
                      <a:effectLst/>
                      <a:latin typeface="Calibri" panose="020F0502020204030204" pitchFamily="34" charset="0"/>
                    </a:rPr>
                    <a:t>som viktigaste partner. Läs mer på</a:t>
                  </a:r>
                  <a:r>
                    <a:rPr lang="nl-BE" sz="1200" b="1" dirty="0">
                      <a:solidFill>
                        <a:srgbClr val="28835E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28835E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28835E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8835E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8835E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19" name="Group 6">
                  <a:extLst>
                    <a:ext uri="{FF2B5EF4-FFF2-40B4-BE49-F238E27FC236}">
                      <a16:creationId xmlns:a16="http://schemas.microsoft.com/office/drawing/2014/main" id="{E608855B-598F-9416-3A3A-1558AF21D736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20" name="Ovaal 2">
                    <a:extLst>
                      <a:ext uri="{FF2B5EF4-FFF2-40B4-BE49-F238E27FC236}">
                        <a16:creationId xmlns:a16="http://schemas.microsoft.com/office/drawing/2014/main" id="{9EEC4FC0-C1C3-0D9B-1C46-571C57648CB9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nl-BE" sz="1801" dirty="0">
                      <a:solidFill>
                        <a:srgbClr val="28835E"/>
                      </a:solidFill>
                    </a:endParaRPr>
                  </a:p>
                </p:txBody>
              </p:sp>
              <p:pic>
                <p:nvPicPr>
                  <p:cNvPr id="21" name="Picture 11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6E5679A4-221D-26FD-367B-67026DEFC60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0" name="Graphic 10">
                <a:extLst>
                  <a:ext uri="{FF2B5EF4-FFF2-40B4-BE49-F238E27FC236}">
                    <a16:creationId xmlns:a16="http://schemas.microsoft.com/office/drawing/2014/main" id="{A0EC6B15-24BA-DE6B-C937-CEB7EC78CE2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56236" y="9389148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22" name="Rectangle 30">
              <a:extLst>
                <a:ext uri="{FF2B5EF4-FFF2-40B4-BE49-F238E27FC236}">
                  <a16:creationId xmlns:a16="http://schemas.microsoft.com/office/drawing/2014/main" id="{ABFFB72C-8025-6DD6-C9E2-E0BEC8C8BE62}"/>
                </a:ext>
              </a:extLst>
            </p:cNvPr>
            <p:cNvSpPr/>
            <p:nvPr/>
          </p:nvSpPr>
          <p:spPr>
            <a:xfrm>
              <a:off x="535743" y="869104"/>
              <a:ext cx="1589138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sv-S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Placera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sv-S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din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sv-S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organisations logga här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5297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Skupina 39">
            <a:extLst>
              <a:ext uri="{FF2B5EF4-FFF2-40B4-BE49-F238E27FC236}">
                <a16:creationId xmlns:a16="http://schemas.microsoft.com/office/drawing/2014/main" id="{6E1AC7E7-D80E-E41E-0384-46163B27851D}"/>
              </a:ext>
            </a:extLst>
          </p:cNvPr>
          <p:cNvGrpSpPr/>
          <p:nvPr/>
        </p:nvGrpSpPr>
        <p:grpSpPr>
          <a:xfrm>
            <a:off x="-76455" y="10244"/>
            <a:ext cx="6945423" cy="10024894"/>
            <a:chOff x="-76455" y="10244"/>
            <a:chExt cx="6945423" cy="10024894"/>
          </a:xfrm>
        </p:grpSpPr>
        <p:pic>
          <p:nvPicPr>
            <p:cNvPr id="15" name="Picture 14" descr="A person doing a handstand on a basketball court&#10;&#10;Description automatically generated with medium confidence">
              <a:extLst>
                <a:ext uri="{FF2B5EF4-FFF2-40B4-BE49-F238E27FC236}">
                  <a16:creationId xmlns:a16="http://schemas.microsoft.com/office/drawing/2014/main" id="{5C666D09-25B8-0160-928D-94BFA78F1D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6" t="13510" r="18931" b="9699"/>
            <a:stretch/>
          </p:blipFill>
          <p:spPr>
            <a:xfrm>
              <a:off x="-18970" y="10244"/>
              <a:ext cx="6865107" cy="989575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124790" y="3778102"/>
              <a:ext cx="3887229" cy="4109381"/>
            </a:xfrm>
            <a:prstGeom prst="roundRect">
              <a:avLst/>
            </a:prstGeom>
            <a:solidFill>
              <a:schemeClr val="bg1">
                <a:alpha val="84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76455" y="4087700"/>
              <a:ext cx="4352306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sv-SE" sz="36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Ta trapporrna, </a:t>
              </a:r>
              <a:br>
                <a:rPr lang="sv-SE" sz="36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</a:br>
              <a:r>
                <a:rPr lang="sv-SE" sz="36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gå, spring, cykla, simma, hoppa, </a:t>
              </a:r>
              <a:br>
                <a:rPr lang="sv-SE" sz="36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</a:br>
              <a:r>
                <a:rPr lang="sv-SE" sz="36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dansa, närhelst </a:t>
              </a:r>
              <a:br>
                <a:rPr lang="sv-SE" sz="36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</a:br>
              <a:r>
                <a:rPr lang="sv-SE" sz="36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du kan</a:t>
              </a:r>
              <a:r>
                <a:rPr lang="en-GB" sz="36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! </a:t>
              </a:r>
              <a:endParaRPr lang="en-GB" sz="4800" b="1" dirty="0">
                <a:solidFill>
                  <a:srgbClr val="28835E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" name="Freeform 72">
              <a:extLst>
                <a:ext uri="{FF2B5EF4-FFF2-40B4-BE49-F238E27FC236}">
                  <a16:creationId xmlns:a16="http://schemas.microsoft.com/office/drawing/2014/main" id="{56CB3A22-3CD7-F899-A941-671BB08BB7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5" name="Freeform 74">
              <a:extLst>
                <a:ext uri="{FF2B5EF4-FFF2-40B4-BE49-F238E27FC236}">
                  <a16:creationId xmlns:a16="http://schemas.microsoft.com/office/drawing/2014/main" id="{ABD36B06-7F25-FEE8-3A4A-A8D6FA955C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811A0DD1-8088-09F2-66D7-26CC289E9AAC}"/>
                </a:ext>
              </a:extLst>
            </p:cNvPr>
            <p:cNvSpPr/>
            <p:nvPr/>
          </p:nvSpPr>
          <p:spPr>
            <a:xfrm>
              <a:off x="439174" y="37087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244C176-A8A8-97CC-16C7-FA408614009B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26" name="Ovaal 41">
                <a:extLst>
                  <a:ext uri="{FF2B5EF4-FFF2-40B4-BE49-F238E27FC236}">
                    <a16:creationId xmlns:a16="http://schemas.microsoft.com/office/drawing/2014/main" id="{384B1E0B-45C8-B61A-8246-2EADC2FCE4BC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8" name="Picture 27" descr="Icon&#10;&#10;Description automatically generated">
                <a:extLst>
                  <a:ext uri="{FF2B5EF4-FFF2-40B4-BE49-F238E27FC236}">
                    <a16:creationId xmlns:a16="http://schemas.microsoft.com/office/drawing/2014/main" id="{9A1FF95B-D72A-4189-5C3B-D1C1A06EDA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36CC607-1FE8-D5BA-01B4-7A6FD4B567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875"/>
              <a:ext cx="1827452" cy="1828800"/>
            </a:xfrm>
            <a:prstGeom prst="ellipse">
              <a:avLst/>
            </a:prstGeom>
          </p:spPr>
        </p:pic>
        <p:grpSp>
          <p:nvGrpSpPr>
            <p:cNvPr id="20" name="Group 38">
              <a:extLst>
                <a:ext uri="{FF2B5EF4-FFF2-40B4-BE49-F238E27FC236}">
                  <a16:creationId xmlns:a16="http://schemas.microsoft.com/office/drawing/2014/main" id="{DA5E32D8-5483-7442-D0C1-148622E83EDB}"/>
                </a:ext>
              </a:extLst>
            </p:cNvPr>
            <p:cNvGrpSpPr/>
            <p:nvPr/>
          </p:nvGrpSpPr>
          <p:grpSpPr>
            <a:xfrm>
              <a:off x="2456158" y="375565"/>
              <a:ext cx="1946763" cy="2046896"/>
              <a:chOff x="2456158" y="375565"/>
              <a:chExt cx="1946763" cy="2046896"/>
            </a:xfrm>
          </p:grpSpPr>
          <p:sp>
            <p:nvSpPr>
              <p:cNvPr id="21" name="Ovaal 41">
                <a:extLst>
                  <a:ext uri="{FF2B5EF4-FFF2-40B4-BE49-F238E27FC236}">
                    <a16:creationId xmlns:a16="http://schemas.microsoft.com/office/drawing/2014/main" id="{2F8C8A88-BBF6-7061-44BA-E799E67723A6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TextBox 7">
                <a:extLst>
                  <a:ext uri="{FF2B5EF4-FFF2-40B4-BE49-F238E27FC236}">
                    <a16:creationId xmlns:a16="http://schemas.microsoft.com/office/drawing/2014/main" id="{52B4A32F-4F7B-D1EE-10FF-E99C624A72A7}"/>
                  </a:ext>
                </a:extLst>
              </p:cNvPr>
              <p:cNvSpPr txBox="1"/>
              <p:nvPr/>
            </p:nvSpPr>
            <p:spPr>
              <a:xfrm>
                <a:off x="2456158" y="775906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VAR FYSISKT AKTIV</a:t>
                </a:r>
                <a:b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I VARDAGEN</a:t>
                </a:r>
                <a:br>
                  <a:rPr lang="en-GB" sz="11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endParaRPr lang="en-GB" sz="11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r>
                  <a:rPr lang="cs-CZ" sz="11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BEGRÄNSA TIDEN </a:t>
                </a:r>
                <a:br>
                  <a:rPr lang="cs-CZ" sz="11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1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DU SITTER </a:t>
                </a:r>
                <a:br>
                  <a:rPr lang="cs-CZ" sz="11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1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NER</a:t>
                </a:r>
                <a:endParaRPr lang="en-GB" sz="11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3" name="Picture 48" descr="Icon&#10;&#10;Description automatically generated">
                <a:extLst>
                  <a:ext uri="{FF2B5EF4-FFF2-40B4-BE49-F238E27FC236}">
                    <a16:creationId xmlns:a16="http://schemas.microsoft.com/office/drawing/2014/main" id="{19203D4E-FCE8-6730-A622-1F50A35BC5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grpSp>
          <p:nvGrpSpPr>
            <p:cNvPr id="29" name="Skupina 28">
              <a:extLst>
                <a:ext uri="{FF2B5EF4-FFF2-40B4-BE49-F238E27FC236}">
                  <a16:creationId xmlns:a16="http://schemas.microsoft.com/office/drawing/2014/main" id="{57143C32-8223-5CEE-D231-4D6002E6A399}"/>
                </a:ext>
              </a:extLst>
            </p:cNvPr>
            <p:cNvGrpSpPr/>
            <p:nvPr/>
          </p:nvGrpSpPr>
          <p:grpSpPr>
            <a:xfrm>
              <a:off x="0" y="9128276"/>
              <a:ext cx="6868968" cy="906862"/>
              <a:chOff x="0" y="9128276"/>
              <a:chExt cx="6868968" cy="906862"/>
            </a:xfrm>
          </p:grpSpPr>
          <p:grpSp>
            <p:nvGrpSpPr>
              <p:cNvPr id="30" name="Group 2">
                <a:extLst>
                  <a:ext uri="{FF2B5EF4-FFF2-40B4-BE49-F238E27FC236}">
                    <a16:creationId xmlns:a16="http://schemas.microsoft.com/office/drawing/2014/main" id="{2908771F-4F4A-1273-E57E-C8D2DA047B0E}"/>
                  </a:ext>
                </a:extLst>
              </p:cNvPr>
              <p:cNvGrpSpPr/>
              <p:nvPr/>
            </p:nvGrpSpPr>
            <p:grpSpPr>
              <a:xfrm>
                <a:off x="0" y="9128276"/>
                <a:ext cx="6868968" cy="906862"/>
                <a:chOff x="0" y="9109018"/>
                <a:chExt cx="6879926" cy="906862"/>
              </a:xfrm>
            </p:grpSpPr>
            <p:sp>
              <p:nvSpPr>
                <p:cNvPr id="34" name="Rectangle 4">
                  <a:extLst>
                    <a:ext uri="{FF2B5EF4-FFF2-40B4-BE49-F238E27FC236}">
                      <a16:creationId xmlns:a16="http://schemas.microsoft.com/office/drawing/2014/main" id="{DD604C8F-7CDE-FB59-3638-633EAEE78EB0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dirty="0">
                    <a:solidFill>
                      <a:srgbClr val="28835E"/>
                    </a:solidFill>
                  </a:endParaRPr>
                </a:p>
              </p:txBody>
            </p:sp>
            <p:sp>
              <p:nvSpPr>
                <p:cNvPr id="35" name="TextBox 12">
                  <a:extLst>
                    <a:ext uri="{FF2B5EF4-FFF2-40B4-BE49-F238E27FC236}">
                      <a16:creationId xmlns:a16="http://schemas.microsoft.com/office/drawing/2014/main" id="{A447940B-27EB-2588-A082-C2C6E1C35517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nl-BE" sz="1300" b="1" dirty="0">
                      <a:solidFill>
                        <a:srgbClr val="28835E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  <a:br>
                    <a:rPr lang="sv-SE" sz="1200" dirty="0">
                      <a:solidFill>
                        <a:srgbClr val="28835E"/>
                      </a:solidFill>
                    </a:rPr>
                  </a:br>
                  <a:r>
                    <a:rPr lang="sv-SE" sz="1200" b="1" i="0" dirty="0">
                      <a:solidFill>
                        <a:srgbClr val="28835E"/>
                      </a:solidFill>
                      <a:effectLst/>
                      <a:latin typeface="Calibri" panose="020F0502020204030204" pitchFamily="34" charset="0"/>
                    </a:rPr>
                    <a:t>PrEvCan© är ett initiativ av EONS och genomförs i samverkan med ESMO </a:t>
                  </a:r>
                  <a:br>
                    <a:rPr lang="sv-SE" sz="1200" b="1" i="0" dirty="0">
                      <a:solidFill>
                        <a:srgbClr val="28835E"/>
                      </a:solidFill>
                      <a:effectLst/>
                      <a:latin typeface="Calibri" panose="020F0502020204030204" pitchFamily="34" charset="0"/>
                    </a:rPr>
                  </a:br>
                  <a:r>
                    <a:rPr lang="sv-SE" sz="1200" b="1" i="0" dirty="0">
                      <a:solidFill>
                        <a:srgbClr val="28835E"/>
                      </a:solidFill>
                      <a:effectLst/>
                      <a:latin typeface="Calibri" panose="020F0502020204030204" pitchFamily="34" charset="0"/>
                    </a:rPr>
                    <a:t>som viktigaste partner. Läs mer på</a:t>
                  </a:r>
                  <a:r>
                    <a:rPr lang="nl-BE" sz="1200" b="1" dirty="0">
                      <a:solidFill>
                        <a:srgbClr val="28835E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28835E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28835E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8835E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8835E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36" name="Group 6">
                  <a:extLst>
                    <a:ext uri="{FF2B5EF4-FFF2-40B4-BE49-F238E27FC236}">
                      <a16:creationId xmlns:a16="http://schemas.microsoft.com/office/drawing/2014/main" id="{49630100-9F9C-12E8-C7F6-32064817BF00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37" name="Ovaal 2">
                    <a:extLst>
                      <a:ext uri="{FF2B5EF4-FFF2-40B4-BE49-F238E27FC236}">
                        <a16:creationId xmlns:a16="http://schemas.microsoft.com/office/drawing/2014/main" id="{599F71B8-F7C3-FD60-040E-F6BD3338BD6F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nl-BE" sz="1801" dirty="0">
                      <a:solidFill>
                        <a:srgbClr val="28835E"/>
                      </a:solidFill>
                    </a:endParaRPr>
                  </a:p>
                </p:txBody>
              </p:sp>
              <p:pic>
                <p:nvPicPr>
                  <p:cNvPr id="38" name="Picture 11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173DF886-5899-7E72-C29F-215B248C506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33" name="Graphic 10">
                <a:extLst>
                  <a:ext uri="{FF2B5EF4-FFF2-40B4-BE49-F238E27FC236}">
                    <a16:creationId xmlns:a16="http://schemas.microsoft.com/office/drawing/2014/main" id="{FC83EA7E-60CF-15C1-666D-C3B93AC30E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56236" y="9389148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39" name="Rectangle 30">
              <a:extLst>
                <a:ext uri="{FF2B5EF4-FFF2-40B4-BE49-F238E27FC236}">
                  <a16:creationId xmlns:a16="http://schemas.microsoft.com/office/drawing/2014/main" id="{D5E0029E-257A-DF5C-4EC1-9F0D54F37443}"/>
                </a:ext>
              </a:extLst>
            </p:cNvPr>
            <p:cNvSpPr/>
            <p:nvPr/>
          </p:nvSpPr>
          <p:spPr>
            <a:xfrm>
              <a:off x="535743" y="869104"/>
              <a:ext cx="1589138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sv-S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Placera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sv-S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din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sv-S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organisations logga här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0668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Skupina 50">
            <a:extLst>
              <a:ext uri="{FF2B5EF4-FFF2-40B4-BE49-F238E27FC236}">
                <a16:creationId xmlns:a16="http://schemas.microsoft.com/office/drawing/2014/main" id="{4CC5FA0E-608A-687C-9E0B-47D04C63B822}"/>
              </a:ext>
            </a:extLst>
          </p:cNvPr>
          <p:cNvGrpSpPr/>
          <p:nvPr/>
        </p:nvGrpSpPr>
        <p:grpSpPr>
          <a:xfrm>
            <a:off x="-6973" y="-69042"/>
            <a:ext cx="6875941" cy="10104180"/>
            <a:chOff x="-6973" y="-69042"/>
            <a:chExt cx="6875941" cy="10104180"/>
          </a:xfrm>
        </p:grpSpPr>
        <p:pic>
          <p:nvPicPr>
            <p:cNvPr id="4" name="Picture 3" descr="A person swimming in a pool&#10;&#10;Description automatically generated with low confidence">
              <a:extLst>
                <a:ext uri="{FF2B5EF4-FFF2-40B4-BE49-F238E27FC236}">
                  <a16:creationId xmlns:a16="http://schemas.microsoft.com/office/drawing/2014/main" id="{E593D3C1-93BE-0C64-BBA5-3469E919D6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99" t="-242" r="13575" b="242"/>
            <a:stretch/>
          </p:blipFill>
          <p:spPr>
            <a:xfrm>
              <a:off x="-6973" y="-69042"/>
              <a:ext cx="6864973" cy="9975042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521127" y="6476681"/>
              <a:ext cx="5781491" cy="1899684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5090" y="6834195"/>
              <a:ext cx="553961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sv-SE" sz="4000" b="1" i="0" dirty="0">
                  <a:solidFill>
                    <a:srgbClr val="28835E"/>
                  </a:solidFill>
                  <a:effectLst/>
                  <a:latin typeface="WordVisi_MSFontService"/>
                </a:rPr>
                <a:t>Rör på dig, för hälsan!</a:t>
              </a:r>
              <a:endParaRPr lang="en-US" sz="4000" b="1" dirty="0">
                <a:solidFill>
                  <a:srgbClr val="28835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Freeform 72">
              <a:extLst>
                <a:ext uri="{FF2B5EF4-FFF2-40B4-BE49-F238E27FC236}">
                  <a16:creationId xmlns:a16="http://schemas.microsoft.com/office/drawing/2014/main" id="{289892CD-EC9E-4721-C56E-825CCD2C95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" name="Freeform 74">
              <a:extLst>
                <a:ext uri="{FF2B5EF4-FFF2-40B4-BE49-F238E27FC236}">
                  <a16:creationId xmlns:a16="http://schemas.microsoft.com/office/drawing/2014/main" id="{5DD48054-4F20-608C-D8CD-B725B5156C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73D8735-95D7-3308-2069-2F9F42B24DC3}"/>
                </a:ext>
              </a:extLst>
            </p:cNvPr>
            <p:cNvSpPr/>
            <p:nvPr/>
          </p:nvSpPr>
          <p:spPr>
            <a:xfrm>
              <a:off x="439174" y="37087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236D8B2-2CCE-8862-BACA-1BD241724F70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18" name="Ovaal 41">
                <a:extLst>
                  <a:ext uri="{FF2B5EF4-FFF2-40B4-BE49-F238E27FC236}">
                    <a16:creationId xmlns:a16="http://schemas.microsoft.com/office/drawing/2014/main" id="{B2A43A7C-D6F3-E5C3-993C-F3F5C04FDEC7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3B7965DC-F813-2428-EAC2-7FB203EC89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DD700F1-ED8C-B709-E12B-B30AD14366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875"/>
              <a:ext cx="1827452" cy="1828800"/>
            </a:xfrm>
            <a:prstGeom prst="ellipse">
              <a:avLst/>
            </a:prstGeom>
          </p:spPr>
        </p:pic>
        <p:grpSp>
          <p:nvGrpSpPr>
            <p:cNvPr id="38" name="Group 38">
              <a:extLst>
                <a:ext uri="{FF2B5EF4-FFF2-40B4-BE49-F238E27FC236}">
                  <a16:creationId xmlns:a16="http://schemas.microsoft.com/office/drawing/2014/main" id="{0AA80BF3-8039-2C8F-E6EC-06C99263E46D}"/>
                </a:ext>
              </a:extLst>
            </p:cNvPr>
            <p:cNvGrpSpPr/>
            <p:nvPr/>
          </p:nvGrpSpPr>
          <p:grpSpPr>
            <a:xfrm>
              <a:off x="2456158" y="375565"/>
              <a:ext cx="1946763" cy="2046896"/>
              <a:chOff x="2456158" y="375565"/>
              <a:chExt cx="1946763" cy="2046896"/>
            </a:xfrm>
          </p:grpSpPr>
          <p:sp>
            <p:nvSpPr>
              <p:cNvPr id="39" name="Ovaal 41">
                <a:extLst>
                  <a:ext uri="{FF2B5EF4-FFF2-40B4-BE49-F238E27FC236}">
                    <a16:creationId xmlns:a16="http://schemas.microsoft.com/office/drawing/2014/main" id="{6802D41A-6137-A3A6-1046-353E956F2AAF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0" name="TextBox 7">
                <a:extLst>
                  <a:ext uri="{FF2B5EF4-FFF2-40B4-BE49-F238E27FC236}">
                    <a16:creationId xmlns:a16="http://schemas.microsoft.com/office/drawing/2014/main" id="{214CAA2A-B16C-0AAC-1C5C-3FCA8E28FADB}"/>
                  </a:ext>
                </a:extLst>
              </p:cNvPr>
              <p:cNvSpPr txBox="1"/>
              <p:nvPr/>
            </p:nvSpPr>
            <p:spPr>
              <a:xfrm>
                <a:off x="2456158" y="775906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VAR FYSISKT AKTIV</a:t>
                </a:r>
                <a:b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I VARDAGEN</a:t>
                </a:r>
                <a:br>
                  <a:rPr lang="en-GB" sz="11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endParaRPr lang="en-GB" sz="11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r>
                  <a:rPr lang="cs-CZ" sz="11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BEGRÄNSA TIDEN </a:t>
                </a:r>
                <a:br>
                  <a:rPr lang="cs-CZ" sz="11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1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DU SITTER </a:t>
                </a:r>
                <a:br>
                  <a:rPr lang="cs-CZ" sz="11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1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NER</a:t>
                </a:r>
                <a:endParaRPr lang="en-GB" sz="11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41" name="Picture 48" descr="Icon&#10;&#10;Description automatically generated">
                <a:extLst>
                  <a:ext uri="{FF2B5EF4-FFF2-40B4-BE49-F238E27FC236}">
                    <a16:creationId xmlns:a16="http://schemas.microsoft.com/office/drawing/2014/main" id="{95425DEF-4137-8EEA-7D65-8B5A4C4077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grpSp>
          <p:nvGrpSpPr>
            <p:cNvPr id="42" name="Skupina 41">
              <a:extLst>
                <a:ext uri="{FF2B5EF4-FFF2-40B4-BE49-F238E27FC236}">
                  <a16:creationId xmlns:a16="http://schemas.microsoft.com/office/drawing/2014/main" id="{0A30E8FD-6822-AEB2-110A-B35F7584891D}"/>
                </a:ext>
              </a:extLst>
            </p:cNvPr>
            <p:cNvGrpSpPr/>
            <p:nvPr/>
          </p:nvGrpSpPr>
          <p:grpSpPr>
            <a:xfrm>
              <a:off x="0" y="9128276"/>
              <a:ext cx="6868968" cy="906862"/>
              <a:chOff x="0" y="9128276"/>
              <a:chExt cx="6868968" cy="906862"/>
            </a:xfrm>
          </p:grpSpPr>
          <p:grpSp>
            <p:nvGrpSpPr>
              <p:cNvPr id="43" name="Group 2">
                <a:extLst>
                  <a:ext uri="{FF2B5EF4-FFF2-40B4-BE49-F238E27FC236}">
                    <a16:creationId xmlns:a16="http://schemas.microsoft.com/office/drawing/2014/main" id="{0F734796-BD59-3BF5-3DD6-9345E5C46339}"/>
                  </a:ext>
                </a:extLst>
              </p:cNvPr>
              <p:cNvGrpSpPr/>
              <p:nvPr/>
            </p:nvGrpSpPr>
            <p:grpSpPr>
              <a:xfrm>
                <a:off x="0" y="9128276"/>
                <a:ext cx="6868968" cy="906862"/>
                <a:chOff x="0" y="9109018"/>
                <a:chExt cx="6879926" cy="906862"/>
              </a:xfrm>
            </p:grpSpPr>
            <p:sp>
              <p:nvSpPr>
                <p:cNvPr id="45" name="Rectangle 4">
                  <a:extLst>
                    <a:ext uri="{FF2B5EF4-FFF2-40B4-BE49-F238E27FC236}">
                      <a16:creationId xmlns:a16="http://schemas.microsoft.com/office/drawing/2014/main" id="{1F77CBE3-B4E1-1DF0-6BFC-39BF6F4E028E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dirty="0">
                    <a:solidFill>
                      <a:srgbClr val="28835E"/>
                    </a:solidFill>
                  </a:endParaRPr>
                </a:p>
              </p:txBody>
            </p:sp>
            <p:sp>
              <p:nvSpPr>
                <p:cNvPr id="46" name="TextBox 12">
                  <a:extLst>
                    <a:ext uri="{FF2B5EF4-FFF2-40B4-BE49-F238E27FC236}">
                      <a16:creationId xmlns:a16="http://schemas.microsoft.com/office/drawing/2014/main" id="{17A90797-4339-E78C-54D7-C237B91F3807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nl-BE" sz="1300" b="1" dirty="0">
                      <a:solidFill>
                        <a:srgbClr val="28835E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  <a:br>
                    <a:rPr lang="sv-SE" sz="1200" dirty="0">
                      <a:solidFill>
                        <a:srgbClr val="28835E"/>
                      </a:solidFill>
                    </a:rPr>
                  </a:br>
                  <a:r>
                    <a:rPr lang="sv-SE" sz="1200" b="1" i="0" dirty="0">
                      <a:solidFill>
                        <a:srgbClr val="28835E"/>
                      </a:solidFill>
                      <a:effectLst/>
                      <a:latin typeface="Calibri" panose="020F0502020204030204" pitchFamily="34" charset="0"/>
                    </a:rPr>
                    <a:t>PrEvCan© är ett initiativ av EONS och genomförs i samverkan med ESMO </a:t>
                  </a:r>
                  <a:br>
                    <a:rPr lang="sv-SE" sz="1200" b="1" i="0" dirty="0">
                      <a:solidFill>
                        <a:srgbClr val="28835E"/>
                      </a:solidFill>
                      <a:effectLst/>
                      <a:latin typeface="Calibri" panose="020F0502020204030204" pitchFamily="34" charset="0"/>
                    </a:rPr>
                  </a:br>
                  <a:r>
                    <a:rPr lang="sv-SE" sz="1200" b="1" i="0" dirty="0">
                      <a:solidFill>
                        <a:srgbClr val="28835E"/>
                      </a:solidFill>
                      <a:effectLst/>
                      <a:latin typeface="Calibri" panose="020F0502020204030204" pitchFamily="34" charset="0"/>
                    </a:rPr>
                    <a:t>som viktigaste partner. Läs mer på</a:t>
                  </a:r>
                  <a:r>
                    <a:rPr lang="nl-BE" sz="1200" b="1" dirty="0">
                      <a:solidFill>
                        <a:srgbClr val="28835E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28835E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28835E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8835E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8835E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47" name="Group 6">
                  <a:extLst>
                    <a:ext uri="{FF2B5EF4-FFF2-40B4-BE49-F238E27FC236}">
                      <a16:creationId xmlns:a16="http://schemas.microsoft.com/office/drawing/2014/main" id="{6B63C832-9026-FA64-2601-936482737B1F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48" name="Ovaal 2">
                    <a:extLst>
                      <a:ext uri="{FF2B5EF4-FFF2-40B4-BE49-F238E27FC236}">
                        <a16:creationId xmlns:a16="http://schemas.microsoft.com/office/drawing/2014/main" id="{428995BA-AB29-A771-4EFC-6B9118A0634E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nl-BE" sz="1801" dirty="0">
                      <a:solidFill>
                        <a:srgbClr val="28835E"/>
                      </a:solidFill>
                    </a:endParaRPr>
                  </a:p>
                </p:txBody>
              </p:sp>
              <p:pic>
                <p:nvPicPr>
                  <p:cNvPr id="49" name="Picture 11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F74A997E-EEF1-FF7F-34CD-61C26E6485F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44" name="Graphic 10">
                <a:extLst>
                  <a:ext uri="{FF2B5EF4-FFF2-40B4-BE49-F238E27FC236}">
                    <a16:creationId xmlns:a16="http://schemas.microsoft.com/office/drawing/2014/main" id="{EFDADC39-E44D-F47D-D966-9951F6FF42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56236" y="9389148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50" name="Rectangle 30">
              <a:extLst>
                <a:ext uri="{FF2B5EF4-FFF2-40B4-BE49-F238E27FC236}">
                  <a16:creationId xmlns:a16="http://schemas.microsoft.com/office/drawing/2014/main" id="{C61F3AC1-6D60-5549-18F3-A2ACFDCB32EE}"/>
                </a:ext>
              </a:extLst>
            </p:cNvPr>
            <p:cNvSpPr/>
            <p:nvPr/>
          </p:nvSpPr>
          <p:spPr>
            <a:xfrm>
              <a:off x="535743" y="869104"/>
              <a:ext cx="1589138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sv-S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Placera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sv-S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din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sv-S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organisations logga här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6401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Skupina 37">
            <a:extLst>
              <a:ext uri="{FF2B5EF4-FFF2-40B4-BE49-F238E27FC236}">
                <a16:creationId xmlns:a16="http://schemas.microsoft.com/office/drawing/2014/main" id="{8C85F3E0-F655-BB46-CB32-56235FF7A2E9}"/>
              </a:ext>
            </a:extLst>
          </p:cNvPr>
          <p:cNvGrpSpPr/>
          <p:nvPr/>
        </p:nvGrpSpPr>
        <p:grpSpPr>
          <a:xfrm>
            <a:off x="0" y="-1"/>
            <a:ext cx="6868968" cy="10035139"/>
            <a:chOff x="0" y="-1"/>
            <a:chExt cx="6868968" cy="1003513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5F56852-1AC3-5DED-5477-40FF34A3D1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04"/>
            <a:stretch/>
          </p:blipFill>
          <p:spPr>
            <a:xfrm>
              <a:off x="6972" y="-1"/>
              <a:ext cx="6857999" cy="9906001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622433" y="3001169"/>
              <a:ext cx="5781491" cy="4706267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6136" y="3417068"/>
              <a:ext cx="553961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sv-SE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Att vara fysiskt aktiv minskar risken </a:t>
              </a:r>
              <a:br>
                <a:rPr lang="sv-SE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</a:br>
              <a:r>
                <a:rPr lang="sv-SE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för vissa cancerformer men även </a:t>
              </a:r>
              <a:br>
                <a:rPr lang="sv-SE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</a:br>
              <a:r>
                <a:rPr lang="sv-SE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andra sjukdomar</a:t>
              </a:r>
              <a:endParaRPr lang="en-US" sz="7200" b="1" dirty="0">
                <a:solidFill>
                  <a:srgbClr val="28835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Freeform 72">
              <a:extLst>
                <a:ext uri="{FF2B5EF4-FFF2-40B4-BE49-F238E27FC236}">
                  <a16:creationId xmlns:a16="http://schemas.microsoft.com/office/drawing/2014/main" id="{BA4BAF08-E057-2725-318C-C71CD12F56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" name="Freeform 74">
              <a:extLst>
                <a:ext uri="{FF2B5EF4-FFF2-40B4-BE49-F238E27FC236}">
                  <a16:creationId xmlns:a16="http://schemas.microsoft.com/office/drawing/2014/main" id="{C9F27B02-2B51-25DB-C284-526AEE1CBA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5BC9A2A-D566-0CF4-41E0-0C2CF897A084}"/>
                </a:ext>
              </a:extLst>
            </p:cNvPr>
            <p:cNvSpPr/>
            <p:nvPr/>
          </p:nvSpPr>
          <p:spPr>
            <a:xfrm>
              <a:off x="439174" y="37087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3A38EA0-4E12-BF9F-561E-BD597DE35578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18" name="Ovaal 41">
                <a:extLst>
                  <a:ext uri="{FF2B5EF4-FFF2-40B4-BE49-F238E27FC236}">
                    <a16:creationId xmlns:a16="http://schemas.microsoft.com/office/drawing/2014/main" id="{6205ED8A-EB4C-9DD0-DD42-B071BE0AABF0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C8BF62E1-D5B9-7CC5-FDDD-49EBF2B500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86AE858-008A-2E1D-D0B3-559B42FB99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875"/>
              <a:ext cx="1827452" cy="1828800"/>
            </a:xfrm>
            <a:prstGeom prst="ellipse">
              <a:avLst/>
            </a:prstGeom>
          </p:spPr>
        </p:pic>
        <p:grpSp>
          <p:nvGrpSpPr>
            <p:cNvPr id="20" name="Group 38">
              <a:extLst>
                <a:ext uri="{FF2B5EF4-FFF2-40B4-BE49-F238E27FC236}">
                  <a16:creationId xmlns:a16="http://schemas.microsoft.com/office/drawing/2014/main" id="{EE1B1A42-B51D-2CD4-35AF-BE88F6A63F3F}"/>
                </a:ext>
              </a:extLst>
            </p:cNvPr>
            <p:cNvGrpSpPr/>
            <p:nvPr/>
          </p:nvGrpSpPr>
          <p:grpSpPr>
            <a:xfrm>
              <a:off x="2456158" y="375565"/>
              <a:ext cx="1946763" cy="2046896"/>
              <a:chOff x="2456158" y="375565"/>
              <a:chExt cx="1946763" cy="2046896"/>
            </a:xfrm>
          </p:grpSpPr>
          <p:sp>
            <p:nvSpPr>
              <p:cNvPr id="21" name="Ovaal 41">
                <a:extLst>
                  <a:ext uri="{FF2B5EF4-FFF2-40B4-BE49-F238E27FC236}">
                    <a16:creationId xmlns:a16="http://schemas.microsoft.com/office/drawing/2014/main" id="{316F0BEE-3C9D-F218-B857-9A9D69277648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6" name="TextBox 7">
                <a:extLst>
                  <a:ext uri="{FF2B5EF4-FFF2-40B4-BE49-F238E27FC236}">
                    <a16:creationId xmlns:a16="http://schemas.microsoft.com/office/drawing/2014/main" id="{6DA22B84-7950-D39B-FB43-D5DC0841CC92}"/>
                  </a:ext>
                </a:extLst>
              </p:cNvPr>
              <p:cNvSpPr txBox="1"/>
              <p:nvPr/>
            </p:nvSpPr>
            <p:spPr>
              <a:xfrm>
                <a:off x="2456158" y="775906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VAR FYSISKT AKTIV</a:t>
                </a:r>
                <a:b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I VARDAGEN</a:t>
                </a:r>
                <a:br>
                  <a:rPr lang="en-GB" sz="11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endParaRPr lang="en-GB" sz="11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r>
                  <a:rPr lang="cs-CZ" sz="11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BEGRÄNSA TIDEN </a:t>
                </a:r>
                <a:br>
                  <a:rPr lang="cs-CZ" sz="11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1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DU SITTER </a:t>
                </a:r>
                <a:br>
                  <a:rPr lang="cs-CZ" sz="11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1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NER</a:t>
                </a:r>
                <a:endParaRPr lang="en-GB" sz="11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7" name="Picture 48" descr="Icon&#10;&#10;Description automatically generated">
                <a:extLst>
                  <a:ext uri="{FF2B5EF4-FFF2-40B4-BE49-F238E27FC236}">
                    <a16:creationId xmlns:a16="http://schemas.microsoft.com/office/drawing/2014/main" id="{BE5084FE-DDC8-C222-0D4B-532F372F73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grpSp>
          <p:nvGrpSpPr>
            <p:cNvPr id="28" name="Skupina 27">
              <a:extLst>
                <a:ext uri="{FF2B5EF4-FFF2-40B4-BE49-F238E27FC236}">
                  <a16:creationId xmlns:a16="http://schemas.microsoft.com/office/drawing/2014/main" id="{7604E89F-CDF7-9405-0E67-4135171AC2C3}"/>
                </a:ext>
              </a:extLst>
            </p:cNvPr>
            <p:cNvGrpSpPr/>
            <p:nvPr/>
          </p:nvGrpSpPr>
          <p:grpSpPr>
            <a:xfrm>
              <a:off x="0" y="9128276"/>
              <a:ext cx="6868968" cy="906862"/>
              <a:chOff x="0" y="9128276"/>
              <a:chExt cx="6868968" cy="906862"/>
            </a:xfrm>
          </p:grpSpPr>
          <p:grpSp>
            <p:nvGrpSpPr>
              <p:cNvPr id="30" name="Group 2">
                <a:extLst>
                  <a:ext uri="{FF2B5EF4-FFF2-40B4-BE49-F238E27FC236}">
                    <a16:creationId xmlns:a16="http://schemas.microsoft.com/office/drawing/2014/main" id="{F27B3635-70D3-AFAF-5DF2-30EE347A7021}"/>
                  </a:ext>
                </a:extLst>
              </p:cNvPr>
              <p:cNvGrpSpPr/>
              <p:nvPr/>
            </p:nvGrpSpPr>
            <p:grpSpPr>
              <a:xfrm>
                <a:off x="0" y="9128276"/>
                <a:ext cx="6868968" cy="906862"/>
                <a:chOff x="0" y="9109018"/>
                <a:chExt cx="6879926" cy="906862"/>
              </a:xfrm>
            </p:grpSpPr>
            <p:sp>
              <p:nvSpPr>
                <p:cNvPr id="32" name="Rectangle 4">
                  <a:extLst>
                    <a:ext uri="{FF2B5EF4-FFF2-40B4-BE49-F238E27FC236}">
                      <a16:creationId xmlns:a16="http://schemas.microsoft.com/office/drawing/2014/main" id="{44D4836F-E9AF-C4DA-6012-E351B64DCFF7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dirty="0">
                    <a:solidFill>
                      <a:srgbClr val="28835E"/>
                    </a:solidFill>
                  </a:endParaRPr>
                </a:p>
              </p:txBody>
            </p:sp>
            <p:sp>
              <p:nvSpPr>
                <p:cNvPr id="33" name="TextBox 12">
                  <a:extLst>
                    <a:ext uri="{FF2B5EF4-FFF2-40B4-BE49-F238E27FC236}">
                      <a16:creationId xmlns:a16="http://schemas.microsoft.com/office/drawing/2014/main" id="{2F843675-5D6B-FDF6-CEA8-8B4780C2FF92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nl-BE" sz="1300" b="1" dirty="0">
                      <a:solidFill>
                        <a:srgbClr val="28835E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  <a:br>
                    <a:rPr lang="sv-SE" sz="1200" dirty="0">
                      <a:solidFill>
                        <a:srgbClr val="28835E"/>
                      </a:solidFill>
                    </a:rPr>
                  </a:br>
                  <a:r>
                    <a:rPr lang="sv-SE" sz="1200" b="1" i="0" dirty="0">
                      <a:solidFill>
                        <a:srgbClr val="28835E"/>
                      </a:solidFill>
                      <a:effectLst/>
                      <a:latin typeface="Calibri" panose="020F0502020204030204" pitchFamily="34" charset="0"/>
                    </a:rPr>
                    <a:t>PrEvCan© är ett initiativ av EONS och genomförs i samverkan med ESMO </a:t>
                  </a:r>
                  <a:br>
                    <a:rPr lang="sv-SE" sz="1200" b="1" i="0" dirty="0">
                      <a:solidFill>
                        <a:srgbClr val="28835E"/>
                      </a:solidFill>
                      <a:effectLst/>
                      <a:latin typeface="Calibri" panose="020F0502020204030204" pitchFamily="34" charset="0"/>
                    </a:rPr>
                  </a:br>
                  <a:r>
                    <a:rPr lang="sv-SE" sz="1200" b="1" i="0" dirty="0">
                      <a:solidFill>
                        <a:srgbClr val="28835E"/>
                      </a:solidFill>
                      <a:effectLst/>
                      <a:latin typeface="Calibri" panose="020F0502020204030204" pitchFamily="34" charset="0"/>
                    </a:rPr>
                    <a:t>som viktigaste partner. Läs mer på</a:t>
                  </a:r>
                  <a:r>
                    <a:rPr lang="nl-BE" sz="1200" b="1" dirty="0">
                      <a:solidFill>
                        <a:srgbClr val="28835E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28835E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28835E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8835E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8835E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34" name="Group 6">
                  <a:extLst>
                    <a:ext uri="{FF2B5EF4-FFF2-40B4-BE49-F238E27FC236}">
                      <a16:creationId xmlns:a16="http://schemas.microsoft.com/office/drawing/2014/main" id="{B18E1B2D-0934-1DB7-D65D-8DE5AF684457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35" name="Ovaal 2">
                    <a:extLst>
                      <a:ext uri="{FF2B5EF4-FFF2-40B4-BE49-F238E27FC236}">
                        <a16:creationId xmlns:a16="http://schemas.microsoft.com/office/drawing/2014/main" id="{9F829F31-E76B-5D5E-44A5-47D57B79D01B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nl-BE" sz="1801" dirty="0">
                      <a:solidFill>
                        <a:srgbClr val="28835E"/>
                      </a:solidFill>
                    </a:endParaRPr>
                  </a:p>
                </p:txBody>
              </p:sp>
              <p:pic>
                <p:nvPicPr>
                  <p:cNvPr id="36" name="Picture 11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EFDF1E1C-51D2-2493-225B-FCC11081D5C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31" name="Graphic 10">
                <a:extLst>
                  <a:ext uri="{FF2B5EF4-FFF2-40B4-BE49-F238E27FC236}">
                    <a16:creationId xmlns:a16="http://schemas.microsoft.com/office/drawing/2014/main" id="{5D27BD1C-70F0-9A80-5CF9-42AFC5BA1FE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56236" y="9389148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37" name="Rectangle 30">
              <a:extLst>
                <a:ext uri="{FF2B5EF4-FFF2-40B4-BE49-F238E27FC236}">
                  <a16:creationId xmlns:a16="http://schemas.microsoft.com/office/drawing/2014/main" id="{E1E78F29-B924-5140-F944-34359A98E1CB}"/>
                </a:ext>
              </a:extLst>
            </p:cNvPr>
            <p:cNvSpPr/>
            <p:nvPr/>
          </p:nvSpPr>
          <p:spPr>
            <a:xfrm>
              <a:off x="535743" y="869104"/>
              <a:ext cx="1589138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sv-S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Placera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sv-S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din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sv-S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organisations logga här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2606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1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Skupina 28">
            <a:extLst>
              <a:ext uri="{FF2B5EF4-FFF2-40B4-BE49-F238E27FC236}">
                <a16:creationId xmlns:a16="http://schemas.microsoft.com/office/drawing/2014/main" id="{3DED1F48-BD2E-98CC-C8D3-17D4C454BFF0}"/>
              </a:ext>
            </a:extLst>
          </p:cNvPr>
          <p:cNvGrpSpPr/>
          <p:nvPr/>
        </p:nvGrpSpPr>
        <p:grpSpPr>
          <a:xfrm>
            <a:off x="0" y="153870"/>
            <a:ext cx="6868968" cy="9881268"/>
            <a:chOff x="0" y="153870"/>
            <a:chExt cx="6868968" cy="9881268"/>
          </a:xfrm>
        </p:grpSpPr>
        <p:grpSp>
          <p:nvGrpSpPr>
            <p:cNvPr id="27" name="Skupina 26">
              <a:extLst>
                <a:ext uri="{FF2B5EF4-FFF2-40B4-BE49-F238E27FC236}">
                  <a16:creationId xmlns:a16="http://schemas.microsoft.com/office/drawing/2014/main" id="{8F1D565D-287A-926D-93B9-FA78F7D9FA9A}"/>
                </a:ext>
              </a:extLst>
            </p:cNvPr>
            <p:cNvGrpSpPr/>
            <p:nvPr/>
          </p:nvGrpSpPr>
          <p:grpSpPr>
            <a:xfrm>
              <a:off x="0" y="153870"/>
              <a:ext cx="6868968" cy="9881268"/>
              <a:chOff x="0" y="153870"/>
              <a:chExt cx="6868968" cy="9881268"/>
            </a:xfrm>
          </p:grpSpPr>
          <p:sp>
            <p:nvSpPr>
              <p:cNvPr id="19" name="Freeform 72">
                <a:extLst>
                  <a:ext uri="{FF2B5EF4-FFF2-40B4-BE49-F238E27FC236}">
                    <a16:creationId xmlns:a16="http://schemas.microsoft.com/office/drawing/2014/main" id="{BF8E8331-1907-4253-9301-20ED114474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466" y="153870"/>
                <a:ext cx="4213623" cy="2258568"/>
              </a:xfrm>
              <a:custGeom>
                <a:avLst/>
                <a:gdLst>
                  <a:gd name="T0" fmla="*/ 7607 w 7645"/>
                  <a:gd name="T1" fmla="*/ 977 h 4080"/>
                  <a:gd name="T2" fmla="*/ 7607 w 7645"/>
                  <a:gd name="T3" fmla="*/ 977 h 4080"/>
                  <a:gd name="T4" fmla="*/ 6878 w 7645"/>
                  <a:gd name="T5" fmla="*/ 269 h 4080"/>
                  <a:gd name="T6" fmla="*/ 6878 w 7645"/>
                  <a:gd name="T7" fmla="*/ 269 h 4080"/>
                  <a:gd name="T8" fmla="*/ 5865 w 7645"/>
                  <a:gd name="T9" fmla="*/ 0 h 4080"/>
                  <a:gd name="T10" fmla="*/ 5865 w 7645"/>
                  <a:gd name="T11" fmla="*/ 0 h 4080"/>
                  <a:gd name="T12" fmla="*/ 3825 w 7645"/>
                  <a:gd name="T13" fmla="*/ 2039 h 4080"/>
                  <a:gd name="T14" fmla="*/ 3825 w 7645"/>
                  <a:gd name="T15" fmla="*/ 2039 h 4080"/>
                  <a:gd name="T16" fmla="*/ 2040 w 7645"/>
                  <a:gd name="T17" fmla="*/ 3825 h 4080"/>
                  <a:gd name="T18" fmla="*/ 2040 w 7645"/>
                  <a:gd name="T19" fmla="*/ 3825 h 4080"/>
                  <a:gd name="T20" fmla="*/ 255 w 7645"/>
                  <a:gd name="T21" fmla="*/ 2039 h 4080"/>
                  <a:gd name="T22" fmla="*/ 255 w 7645"/>
                  <a:gd name="T23" fmla="*/ 2039 h 4080"/>
                  <a:gd name="T24" fmla="*/ 2040 w 7645"/>
                  <a:gd name="T25" fmla="*/ 255 h 4080"/>
                  <a:gd name="T26" fmla="*/ 2040 w 7645"/>
                  <a:gd name="T27" fmla="*/ 255 h 4080"/>
                  <a:gd name="T28" fmla="*/ 2927 w 7645"/>
                  <a:gd name="T29" fmla="*/ 490 h 4080"/>
                  <a:gd name="T30" fmla="*/ 2927 w 7645"/>
                  <a:gd name="T31" fmla="*/ 490 h 4080"/>
                  <a:gd name="T32" fmla="*/ 3564 w 7645"/>
                  <a:gd name="T33" fmla="*/ 1109 h 4080"/>
                  <a:gd name="T34" fmla="*/ 3564 w 7645"/>
                  <a:gd name="T35" fmla="*/ 1109 h 4080"/>
                  <a:gd name="T36" fmla="*/ 3739 w 7645"/>
                  <a:gd name="T37" fmla="*/ 1152 h 4080"/>
                  <a:gd name="T38" fmla="*/ 3739 w 7645"/>
                  <a:gd name="T39" fmla="*/ 1152 h 4080"/>
                  <a:gd name="T40" fmla="*/ 3782 w 7645"/>
                  <a:gd name="T41" fmla="*/ 977 h 4080"/>
                  <a:gd name="T42" fmla="*/ 3782 w 7645"/>
                  <a:gd name="T43" fmla="*/ 977 h 4080"/>
                  <a:gd name="T44" fmla="*/ 3053 w 7645"/>
                  <a:gd name="T45" fmla="*/ 269 h 4080"/>
                  <a:gd name="T46" fmla="*/ 3053 w 7645"/>
                  <a:gd name="T47" fmla="*/ 269 h 4080"/>
                  <a:gd name="T48" fmla="*/ 2040 w 7645"/>
                  <a:gd name="T49" fmla="*/ 0 h 4080"/>
                  <a:gd name="T50" fmla="*/ 2040 w 7645"/>
                  <a:gd name="T51" fmla="*/ 0 h 4080"/>
                  <a:gd name="T52" fmla="*/ 0 w 7645"/>
                  <a:gd name="T53" fmla="*/ 2039 h 4080"/>
                  <a:gd name="T54" fmla="*/ 0 w 7645"/>
                  <a:gd name="T55" fmla="*/ 2039 h 4080"/>
                  <a:gd name="T56" fmla="*/ 2040 w 7645"/>
                  <a:gd name="T57" fmla="*/ 4079 h 4080"/>
                  <a:gd name="T58" fmla="*/ 2040 w 7645"/>
                  <a:gd name="T59" fmla="*/ 4079 h 4080"/>
                  <a:gd name="T60" fmla="*/ 4080 w 7645"/>
                  <a:gd name="T61" fmla="*/ 2039 h 4080"/>
                  <a:gd name="T62" fmla="*/ 4080 w 7645"/>
                  <a:gd name="T63" fmla="*/ 2039 h 4080"/>
                  <a:gd name="T64" fmla="*/ 5865 w 7645"/>
                  <a:gd name="T65" fmla="*/ 255 h 4080"/>
                  <a:gd name="T66" fmla="*/ 5865 w 7645"/>
                  <a:gd name="T67" fmla="*/ 255 h 4080"/>
                  <a:gd name="T68" fmla="*/ 6751 w 7645"/>
                  <a:gd name="T69" fmla="*/ 490 h 4080"/>
                  <a:gd name="T70" fmla="*/ 6751 w 7645"/>
                  <a:gd name="T71" fmla="*/ 490 h 4080"/>
                  <a:gd name="T72" fmla="*/ 7389 w 7645"/>
                  <a:gd name="T73" fmla="*/ 1109 h 4080"/>
                  <a:gd name="T74" fmla="*/ 7389 w 7645"/>
                  <a:gd name="T75" fmla="*/ 1109 h 4080"/>
                  <a:gd name="T76" fmla="*/ 7565 w 7645"/>
                  <a:gd name="T77" fmla="*/ 1152 h 4080"/>
                  <a:gd name="T78" fmla="*/ 7565 w 7645"/>
                  <a:gd name="T79" fmla="*/ 1152 h 4080"/>
                  <a:gd name="T80" fmla="*/ 7607 w 7645"/>
                  <a:gd name="T81" fmla="*/ 977 h 4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645" h="4080">
                    <a:moveTo>
                      <a:pt x="7607" y="977"/>
                    </a:moveTo>
                    <a:lnTo>
                      <a:pt x="7607" y="977"/>
                    </a:lnTo>
                    <a:cubicBezTo>
                      <a:pt x="7428" y="685"/>
                      <a:pt x="7176" y="440"/>
                      <a:pt x="6878" y="269"/>
                    </a:cubicBezTo>
                    <a:lnTo>
                      <a:pt x="6878" y="269"/>
                    </a:lnTo>
                    <a:cubicBezTo>
                      <a:pt x="6572" y="93"/>
                      <a:pt x="6221" y="0"/>
                      <a:pt x="5865" y="0"/>
                    </a:cubicBezTo>
                    <a:lnTo>
                      <a:pt x="5865" y="0"/>
                    </a:lnTo>
                    <a:cubicBezTo>
                      <a:pt x="4741" y="0"/>
                      <a:pt x="3825" y="915"/>
                      <a:pt x="3825" y="2039"/>
                    </a:cubicBezTo>
                    <a:lnTo>
                      <a:pt x="3825" y="2039"/>
                    </a:lnTo>
                    <a:cubicBezTo>
                      <a:pt x="3825" y="3024"/>
                      <a:pt x="3025" y="3825"/>
                      <a:pt x="2040" y="3825"/>
                    </a:cubicBezTo>
                    <a:lnTo>
                      <a:pt x="2040" y="3825"/>
                    </a:lnTo>
                    <a:cubicBezTo>
                      <a:pt x="1056" y="3825"/>
                      <a:pt x="255" y="3024"/>
                      <a:pt x="255" y="2039"/>
                    </a:cubicBezTo>
                    <a:lnTo>
                      <a:pt x="255" y="2039"/>
                    </a:lnTo>
                    <a:cubicBezTo>
                      <a:pt x="255" y="1055"/>
                      <a:pt x="1056" y="255"/>
                      <a:pt x="2040" y="255"/>
                    </a:cubicBezTo>
                    <a:lnTo>
                      <a:pt x="2040" y="255"/>
                    </a:lnTo>
                    <a:cubicBezTo>
                      <a:pt x="2352" y="255"/>
                      <a:pt x="2658" y="336"/>
                      <a:pt x="2927" y="490"/>
                    </a:cubicBezTo>
                    <a:lnTo>
                      <a:pt x="2927" y="490"/>
                    </a:lnTo>
                    <a:cubicBezTo>
                      <a:pt x="3187" y="639"/>
                      <a:pt x="3407" y="854"/>
                      <a:pt x="3564" y="1109"/>
                    </a:cubicBezTo>
                    <a:lnTo>
                      <a:pt x="3564" y="1109"/>
                    </a:lnTo>
                    <a:cubicBezTo>
                      <a:pt x="3601" y="1169"/>
                      <a:pt x="3679" y="1188"/>
                      <a:pt x="3739" y="1152"/>
                    </a:cubicBezTo>
                    <a:lnTo>
                      <a:pt x="3739" y="1152"/>
                    </a:lnTo>
                    <a:cubicBezTo>
                      <a:pt x="3799" y="1115"/>
                      <a:pt x="3818" y="1037"/>
                      <a:pt x="3782" y="977"/>
                    </a:cubicBezTo>
                    <a:lnTo>
                      <a:pt x="3782" y="977"/>
                    </a:lnTo>
                    <a:cubicBezTo>
                      <a:pt x="3603" y="685"/>
                      <a:pt x="3351" y="440"/>
                      <a:pt x="3053" y="269"/>
                    </a:cubicBezTo>
                    <a:lnTo>
                      <a:pt x="3053" y="269"/>
                    </a:lnTo>
                    <a:cubicBezTo>
                      <a:pt x="2746" y="93"/>
                      <a:pt x="2396" y="0"/>
                      <a:pt x="2040" y="0"/>
                    </a:cubicBezTo>
                    <a:lnTo>
                      <a:pt x="2040" y="0"/>
                    </a:lnTo>
                    <a:cubicBezTo>
                      <a:pt x="915" y="0"/>
                      <a:pt x="0" y="915"/>
                      <a:pt x="0" y="2039"/>
                    </a:cubicBezTo>
                    <a:lnTo>
                      <a:pt x="0" y="2039"/>
                    </a:lnTo>
                    <a:cubicBezTo>
                      <a:pt x="0" y="3164"/>
                      <a:pt x="915" y="4079"/>
                      <a:pt x="2040" y="4079"/>
                    </a:cubicBezTo>
                    <a:lnTo>
                      <a:pt x="2040" y="4079"/>
                    </a:lnTo>
                    <a:cubicBezTo>
                      <a:pt x="3165" y="4079"/>
                      <a:pt x="4080" y="3164"/>
                      <a:pt x="4080" y="2039"/>
                    </a:cubicBezTo>
                    <a:lnTo>
                      <a:pt x="4080" y="2039"/>
                    </a:lnTo>
                    <a:cubicBezTo>
                      <a:pt x="4080" y="1055"/>
                      <a:pt x="4881" y="255"/>
                      <a:pt x="5865" y="255"/>
                    </a:cubicBezTo>
                    <a:lnTo>
                      <a:pt x="5865" y="255"/>
                    </a:lnTo>
                    <a:cubicBezTo>
                      <a:pt x="6177" y="255"/>
                      <a:pt x="6483" y="336"/>
                      <a:pt x="6751" y="490"/>
                    </a:cubicBezTo>
                    <a:lnTo>
                      <a:pt x="6751" y="490"/>
                    </a:lnTo>
                    <a:cubicBezTo>
                      <a:pt x="7012" y="639"/>
                      <a:pt x="7233" y="854"/>
                      <a:pt x="7389" y="1109"/>
                    </a:cubicBezTo>
                    <a:lnTo>
                      <a:pt x="7389" y="1109"/>
                    </a:lnTo>
                    <a:cubicBezTo>
                      <a:pt x="7426" y="1169"/>
                      <a:pt x="7505" y="1188"/>
                      <a:pt x="7565" y="1152"/>
                    </a:cubicBezTo>
                    <a:lnTo>
                      <a:pt x="7565" y="1152"/>
                    </a:lnTo>
                    <a:cubicBezTo>
                      <a:pt x="7625" y="1115"/>
                      <a:pt x="7644" y="1037"/>
                      <a:pt x="7607" y="977"/>
                    </a:cubicBezTo>
                  </a:path>
                </a:pathLst>
              </a:custGeom>
              <a:solidFill>
                <a:srgbClr val="2585C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1" rIns="91440" bIns="4572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20" name="Freeform 74">
                <a:extLst>
                  <a:ext uri="{FF2B5EF4-FFF2-40B4-BE49-F238E27FC236}">
                    <a16:creationId xmlns:a16="http://schemas.microsoft.com/office/drawing/2014/main" id="{37D52375-E0D3-47D4-B1A5-F8E64AD30D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9903" y="153871"/>
                <a:ext cx="4213623" cy="2261464"/>
              </a:xfrm>
              <a:custGeom>
                <a:avLst/>
                <a:gdLst>
                  <a:gd name="T0" fmla="*/ 5603 w 7644"/>
                  <a:gd name="T1" fmla="*/ 4079 h 4080"/>
                  <a:gd name="T2" fmla="*/ 5603 w 7644"/>
                  <a:gd name="T3" fmla="*/ 4079 h 4080"/>
                  <a:gd name="T4" fmla="*/ 4590 w 7644"/>
                  <a:gd name="T5" fmla="*/ 3810 h 4080"/>
                  <a:gd name="T6" fmla="*/ 4590 w 7644"/>
                  <a:gd name="T7" fmla="*/ 3810 h 4080"/>
                  <a:gd name="T8" fmla="*/ 3861 w 7644"/>
                  <a:gd name="T9" fmla="*/ 3102 h 4080"/>
                  <a:gd name="T10" fmla="*/ 3861 w 7644"/>
                  <a:gd name="T11" fmla="*/ 3102 h 4080"/>
                  <a:gd name="T12" fmla="*/ 3904 w 7644"/>
                  <a:gd name="T13" fmla="*/ 2927 h 4080"/>
                  <a:gd name="T14" fmla="*/ 3904 w 7644"/>
                  <a:gd name="T15" fmla="*/ 2927 h 4080"/>
                  <a:gd name="T16" fmla="*/ 4079 w 7644"/>
                  <a:gd name="T17" fmla="*/ 2969 h 4080"/>
                  <a:gd name="T18" fmla="*/ 4079 w 7644"/>
                  <a:gd name="T19" fmla="*/ 2969 h 4080"/>
                  <a:gd name="T20" fmla="*/ 4717 w 7644"/>
                  <a:gd name="T21" fmla="*/ 3589 h 4080"/>
                  <a:gd name="T22" fmla="*/ 4717 w 7644"/>
                  <a:gd name="T23" fmla="*/ 3589 h 4080"/>
                  <a:gd name="T24" fmla="*/ 5603 w 7644"/>
                  <a:gd name="T25" fmla="*/ 3825 h 4080"/>
                  <a:gd name="T26" fmla="*/ 5603 w 7644"/>
                  <a:gd name="T27" fmla="*/ 3825 h 4080"/>
                  <a:gd name="T28" fmla="*/ 7388 w 7644"/>
                  <a:gd name="T29" fmla="*/ 2039 h 4080"/>
                  <a:gd name="T30" fmla="*/ 7388 w 7644"/>
                  <a:gd name="T31" fmla="*/ 2039 h 4080"/>
                  <a:gd name="T32" fmla="*/ 5603 w 7644"/>
                  <a:gd name="T33" fmla="*/ 255 h 4080"/>
                  <a:gd name="T34" fmla="*/ 5603 w 7644"/>
                  <a:gd name="T35" fmla="*/ 255 h 4080"/>
                  <a:gd name="T36" fmla="*/ 3818 w 7644"/>
                  <a:gd name="T37" fmla="*/ 2039 h 4080"/>
                  <a:gd name="T38" fmla="*/ 3818 w 7644"/>
                  <a:gd name="T39" fmla="*/ 2039 h 4080"/>
                  <a:gd name="T40" fmla="*/ 1778 w 7644"/>
                  <a:gd name="T41" fmla="*/ 4079 h 4080"/>
                  <a:gd name="T42" fmla="*/ 1778 w 7644"/>
                  <a:gd name="T43" fmla="*/ 4079 h 4080"/>
                  <a:gd name="T44" fmla="*/ 765 w 7644"/>
                  <a:gd name="T45" fmla="*/ 3810 h 4080"/>
                  <a:gd name="T46" fmla="*/ 765 w 7644"/>
                  <a:gd name="T47" fmla="*/ 3810 h 4080"/>
                  <a:gd name="T48" fmla="*/ 37 w 7644"/>
                  <a:gd name="T49" fmla="*/ 3102 h 4080"/>
                  <a:gd name="T50" fmla="*/ 37 w 7644"/>
                  <a:gd name="T51" fmla="*/ 3102 h 4080"/>
                  <a:gd name="T52" fmla="*/ 79 w 7644"/>
                  <a:gd name="T53" fmla="*/ 2927 h 4080"/>
                  <a:gd name="T54" fmla="*/ 79 w 7644"/>
                  <a:gd name="T55" fmla="*/ 2927 h 4080"/>
                  <a:gd name="T56" fmla="*/ 254 w 7644"/>
                  <a:gd name="T57" fmla="*/ 2969 h 4080"/>
                  <a:gd name="T58" fmla="*/ 254 w 7644"/>
                  <a:gd name="T59" fmla="*/ 2969 h 4080"/>
                  <a:gd name="T60" fmla="*/ 892 w 7644"/>
                  <a:gd name="T61" fmla="*/ 3589 h 4080"/>
                  <a:gd name="T62" fmla="*/ 892 w 7644"/>
                  <a:gd name="T63" fmla="*/ 3589 h 4080"/>
                  <a:gd name="T64" fmla="*/ 1778 w 7644"/>
                  <a:gd name="T65" fmla="*/ 3825 h 4080"/>
                  <a:gd name="T66" fmla="*/ 1778 w 7644"/>
                  <a:gd name="T67" fmla="*/ 3825 h 4080"/>
                  <a:gd name="T68" fmla="*/ 3564 w 7644"/>
                  <a:gd name="T69" fmla="*/ 2039 h 4080"/>
                  <a:gd name="T70" fmla="*/ 3564 w 7644"/>
                  <a:gd name="T71" fmla="*/ 2039 h 4080"/>
                  <a:gd name="T72" fmla="*/ 5603 w 7644"/>
                  <a:gd name="T73" fmla="*/ 0 h 4080"/>
                  <a:gd name="T74" fmla="*/ 5603 w 7644"/>
                  <a:gd name="T75" fmla="*/ 0 h 4080"/>
                  <a:gd name="T76" fmla="*/ 7643 w 7644"/>
                  <a:gd name="T77" fmla="*/ 2039 h 4080"/>
                  <a:gd name="T78" fmla="*/ 7643 w 7644"/>
                  <a:gd name="T79" fmla="*/ 2039 h 4080"/>
                  <a:gd name="T80" fmla="*/ 5603 w 7644"/>
                  <a:gd name="T81" fmla="*/ 4079 h 4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644" h="4080">
                    <a:moveTo>
                      <a:pt x="5603" y="4079"/>
                    </a:moveTo>
                    <a:lnTo>
                      <a:pt x="5603" y="4079"/>
                    </a:lnTo>
                    <a:cubicBezTo>
                      <a:pt x="5248" y="4079"/>
                      <a:pt x="4897" y="3986"/>
                      <a:pt x="4590" y="3810"/>
                    </a:cubicBezTo>
                    <a:lnTo>
                      <a:pt x="4590" y="3810"/>
                    </a:lnTo>
                    <a:cubicBezTo>
                      <a:pt x="4293" y="3639"/>
                      <a:pt x="4041" y="3395"/>
                      <a:pt x="3861" y="3102"/>
                    </a:cubicBezTo>
                    <a:lnTo>
                      <a:pt x="3861" y="3102"/>
                    </a:lnTo>
                    <a:cubicBezTo>
                      <a:pt x="3825" y="3042"/>
                      <a:pt x="3844" y="2963"/>
                      <a:pt x="3904" y="2927"/>
                    </a:cubicBezTo>
                    <a:lnTo>
                      <a:pt x="3904" y="2927"/>
                    </a:lnTo>
                    <a:cubicBezTo>
                      <a:pt x="3964" y="2890"/>
                      <a:pt x="4042" y="2909"/>
                      <a:pt x="4079" y="2969"/>
                    </a:cubicBezTo>
                    <a:lnTo>
                      <a:pt x="4079" y="2969"/>
                    </a:lnTo>
                    <a:cubicBezTo>
                      <a:pt x="4236" y="3225"/>
                      <a:pt x="4456" y="3440"/>
                      <a:pt x="4717" y="3589"/>
                    </a:cubicBezTo>
                    <a:lnTo>
                      <a:pt x="4717" y="3589"/>
                    </a:lnTo>
                    <a:cubicBezTo>
                      <a:pt x="4985" y="3743"/>
                      <a:pt x="5292" y="3825"/>
                      <a:pt x="5603" y="3825"/>
                    </a:cubicBezTo>
                    <a:lnTo>
                      <a:pt x="5603" y="3825"/>
                    </a:lnTo>
                    <a:cubicBezTo>
                      <a:pt x="6588" y="3825"/>
                      <a:pt x="7388" y="3024"/>
                      <a:pt x="7388" y="2039"/>
                    </a:cubicBezTo>
                    <a:lnTo>
                      <a:pt x="7388" y="2039"/>
                    </a:lnTo>
                    <a:cubicBezTo>
                      <a:pt x="7388" y="1055"/>
                      <a:pt x="6588" y="255"/>
                      <a:pt x="5603" y="255"/>
                    </a:cubicBezTo>
                    <a:lnTo>
                      <a:pt x="5603" y="255"/>
                    </a:lnTo>
                    <a:cubicBezTo>
                      <a:pt x="4619" y="255"/>
                      <a:pt x="3818" y="1055"/>
                      <a:pt x="3818" y="2039"/>
                    </a:cubicBezTo>
                    <a:lnTo>
                      <a:pt x="3818" y="2039"/>
                    </a:lnTo>
                    <a:cubicBezTo>
                      <a:pt x="3818" y="3164"/>
                      <a:pt x="2903" y="4079"/>
                      <a:pt x="1778" y="4079"/>
                    </a:cubicBezTo>
                    <a:lnTo>
                      <a:pt x="1778" y="4079"/>
                    </a:lnTo>
                    <a:cubicBezTo>
                      <a:pt x="1422" y="4079"/>
                      <a:pt x="1072" y="3986"/>
                      <a:pt x="765" y="3810"/>
                    </a:cubicBezTo>
                    <a:lnTo>
                      <a:pt x="765" y="3810"/>
                    </a:lnTo>
                    <a:cubicBezTo>
                      <a:pt x="467" y="3639"/>
                      <a:pt x="215" y="3395"/>
                      <a:pt x="37" y="3102"/>
                    </a:cubicBezTo>
                    <a:lnTo>
                      <a:pt x="37" y="3102"/>
                    </a:lnTo>
                    <a:cubicBezTo>
                      <a:pt x="0" y="3042"/>
                      <a:pt x="19" y="2963"/>
                      <a:pt x="79" y="2927"/>
                    </a:cubicBezTo>
                    <a:lnTo>
                      <a:pt x="79" y="2927"/>
                    </a:lnTo>
                    <a:cubicBezTo>
                      <a:pt x="139" y="2890"/>
                      <a:pt x="217" y="2909"/>
                      <a:pt x="254" y="2969"/>
                    </a:cubicBezTo>
                    <a:lnTo>
                      <a:pt x="254" y="2969"/>
                    </a:lnTo>
                    <a:cubicBezTo>
                      <a:pt x="410" y="3225"/>
                      <a:pt x="631" y="3440"/>
                      <a:pt x="892" y="3589"/>
                    </a:cubicBezTo>
                    <a:lnTo>
                      <a:pt x="892" y="3589"/>
                    </a:lnTo>
                    <a:cubicBezTo>
                      <a:pt x="1160" y="3743"/>
                      <a:pt x="1467" y="3825"/>
                      <a:pt x="1778" y="3825"/>
                    </a:cubicBezTo>
                    <a:lnTo>
                      <a:pt x="1778" y="3825"/>
                    </a:lnTo>
                    <a:cubicBezTo>
                      <a:pt x="2762" y="3825"/>
                      <a:pt x="3564" y="3024"/>
                      <a:pt x="3564" y="2039"/>
                    </a:cubicBezTo>
                    <a:lnTo>
                      <a:pt x="3564" y="2039"/>
                    </a:lnTo>
                    <a:cubicBezTo>
                      <a:pt x="3564" y="915"/>
                      <a:pt x="4478" y="0"/>
                      <a:pt x="5603" y="0"/>
                    </a:cubicBezTo>
                    <a:lnTo>
                      <a:pt x="5603" y="0"/>
                    </a:lnTo>
                    <a:cubicBezTo>
                      <a:pt x="6728" y="0"/>
                      <a:pt x="7643" y="915"/>
                      <a:pt x="7643" y="2039"/>
                    </a:cubicBezTo>
                    <a:lnTo>
                      <a:pt x="7643" y="2039"/>
                    </a:lnTo>
                    <a:cubicBezTo>
                      <a:pt x="7643" y="3164"/>
                      <a:pt x="6728" y="4079"/>
                      <a:pt x="5603" y="4079"/>
                    </a:cubicBezTo>
                  </a:path>
                </a:pathLst>
              </a:custGeom>
              <a:solidFill>
                <a:srgbClr val="2585C2"/>
              </a:solidFill>
              <a:ln>
                <a:solidFill>
                  <a:srgbClr val="2585C2"/>
                </a:solidFill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A5FEF6DD-585F-1199-0FC2-AD256E4C8A71}"/>
                  </a:ext>
                </a:extLst>
              </p:cNvPr>
              <p:cNvGrpSpPr/>
              <p:nvPr/>
            </p:nvGrpSpPr>
            <p:grpSpPr>
              <a:xfrm>
                <a:off x="431279" y="375565"/>
                <a:ext cx="1792224" cy="1792224"/>
                <a:chOff x="1433852" y="1700836"/>
                <a:chExt cx="2823923" cy="2823924"/>
              </a:xfrm>
            </p:grpSpPr>
            <p:sp>
              <p:nvSpPr>
                <p:cNvPr id="37" name="Ovaal 2">
                  <a:extLst>
                    <a:ext uri="{FF2B5EF4-FFF2-40B4-BE49-F238E27FC236}">
                      <a16:creationId xmlns:a16="http://schemas.microsoft.com/office/drawing/2014/main" id="{8A2DE224-974B-3F12-8DDB-319001774B99}"/>
                    </a:ext>
                  </a:extLst>
                </p:cNvPr>
                <p:cNvSpPr/>
                <p:nvPr/>
              </p:nvSpPr>
              <p:spPr>
                <a:xfrm>
                  <a:off x="1433852" y="1700836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38" name="Picture 37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B506322B-FFFB-E0D9-77DF-A394480ACE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99791" y="1805365"/>
                  <a:ext cx="2669717" cy="2651760"/>
                </a:xfrm>
                <a:prstGeom prst="ellipse">
                  <a:avLst/>
                </a:prstGeom>
              </p:spPr>
            </p:pic>
          </p:grpSp>
          <p:sp>
            <p:nvSpPr>
              <p:cNvPr id="57" name="Rectangle: Rounded Corners 56">
                <a:extLst>
                  <a:ext uri="{FF2B5EF4-FFF2-40B4-BE49-F238E27FC236}">
                    <a16:creationId xmlns:a16="http://schemas.microsoft.com/office/drawing/2014/main" id="{8E8A3043-603E-6CED-2B04-9EE75E5226DD}"/>
                  </a:ext>
                </a:extLst>
              </p:cNvPr>
              <p:cNvSpPr/>
              <p:nvPr/>
            </p:nvSpPr>
            <p:spPr>
              <a:xfrm>
                <a:off x="347456" y="4555419"/>
                <a:ext cx="6238960" cy="1708298"/>
              </a:xfrm>
              <a:prstGeom prst="roundRect">
                <a:avLst/>
              </a:prstGeom>
              <a:solidFill>
                <a:schemeClr val="bg1">
                  <a:alpha val="77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494B86EF-B186-4B6B-88ED-83589B6946DC}"/>
                  </a:ext>
                </a:extLst>
              </p:cNvPr>
              <p:cNvSpPr/>
              <p:nvPr/>
            </p:nvSpPr>
            <p:spPr>
              <a:xfrm>
                <a:off x="453258" y="4662803"/>
                <a:ext cx="5981219" cy="1489904"/>
              </a:xfrm>
              <a:prstGeom prst="roundRect">
                <a:avLst/>
              </a:prstGeom>
              <a:noFill/>
              <a:ln>
                <a:solidFill>
                  <a:srgbClr val="DBD1C3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0DDE60EE-5ED1-F0B1-FCB0-AB63AE67E64D}"/>
                  </a:ext>
                </a:extLst>
              </p:cNvPr>
              <p:cNvGrpSpPr/>
              <p:nvPr/>
            </p:nvGrpSpPr>
            <p:grpSpPr>
              <a:xfrm>
                <a:off x="2529344" y="375565"/>
                <a:ext cx="1799302" cy="1805224"/>
                <a:chOff x="2529344" y="375565"/>
                <a:chExt cx="1799302" cy="1805224"/>
              </a:xfrm>
            </p:grpSpPr>
            <p:sp>
              <p:nvSpPr>
                <p:cNvPr id="47" name="Ovaal 41">
                  <a:extLst>
                    <a:ext uri="{FF2B5EF4-FFF2-40B4-BE49-F238E27FC236}">
                      <a16:creationId xmlns:a16="http://schemas.microsoft.com/office/drawing/2014/main" id="{2701A0D3-73D1-2649-9C91-E46D1BEFB2EA}"/>
                    </a:ext>
                  </a:extLst>
                </p:cNvPr>
                <p:cNvSpPr/>
                <p:nvPr/>
              </p:nvSpPr>
              <p:spPr>
                <a:xfrm>
                  <a:off x="2529344" y="375565"/>
                  <a:ext cx="1799302" cy="1805224"/>
                </a:xfrm>
                <a:prstGeom prst="ellipse">
                  <a:avLst/>
                </a:prstGeom>
                <a:solidFill>
                  <a:srgbClr val="28835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GB" sz="1800" kern="1200">
                      <a:solidFill>
                        <a:srgbClr val="000000"/>
                      </a:solidFill>
                      <a:effectLst/>
                      <a:latin typeface="Verdana" panose="020B0604030504040204" pitchFamily="34" charset="0"/>
                      <a:ea typeface="DengXian" panose="02010600030101010101" pitchFamily="2" charset="-122"/>
                      <a:cs typeface="Arial" panose="020B0604020202020204" pitchFamily="34" charset="0"/>
                    </a:rPr>
                    <a:t> </a:t>
                  </a:r>
                  <a:endParaRPr lang="en-GB" sz="1100">
                    <a:effectLst/>
                    <a:ea typeface="DengXian" panose="02010600030101010101" pitchFamily="2" charset="-122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59" name="Picture 58" descr="Icon&#10;&#10;Description automatically generated">
                  <a:extLst>
                    <a:ext uri="{FF2B5EF4-FFF2-40B4-BE49-F238E27FC236}">
                      <a16:creationId xmlns:a16="http://schemas.microsoft.com/office/drawing/2014/main" id="{DBCDC2C7-1967-5257-A7DD-E04543EF47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60290" y="408429"/>
                  <a:ext cx="530352" cy="530352"/>
                </a:xfrm>
                <a:prstGeom prst="rect">
                  <a:avLst/>
                </a:prstGeom>
              </p:spPr>
            </p:pic>
          </p:grpSp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127C4581-DA2C-3737-09E1-220BA75C22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9284" t="19305" r="14595" b="11463"/>
              <a:stretch/>
            </p:blipFill>
            <p:spPr>
              <a:xfrm>
                <a:off x="4622081" y="370203"/>
                <a:ext cx="1827452" cy="1828800"/>
              </a:xfrm>
              <a:prstGeom prst="ellipse">
                <a:avLst/>
              </a:prstGeom>
            </p:spPr>
          </p:pic>
          <p:grpSp>
            <p:nvGrpSpPr>
              <p:cNvPr id="12" name="Group 38">
                <a:extLst>
                  <a:ext uri="{FF2B5EF4-FFF2-40B4-BE49-F238E27FC236}">
                    <a16:creationId xmlns:a16="http://schemas.microsoft.com/office/drawing/2014/main" id="{B09CFBA0-E4B5-F622-0FCD-82767D17AF84}"/>
                  </a:ext>
                </a:extLst>
              </p:cNvPr>
              <p:cNvGrpSpPr/>
              <p:nvPr/>
            </p:nvGrpSpPr>
            <p:grpSpPr>
              <a:xfrm>
                <a:off x="2456158" y="375565"/>
                <a:ext cx="1946763" cy="2046896"/>
                <a:chOff x="2456158" y="375565"/>
                <a:chExt cx="1946763" cy="2046896"/>
              </a:xfrm>
            </p:grpSpPr>
            <p:sp>
              <p:nvSpPr>
                <p:cNvPr id="13" name="Ovaal 41">
                  <a:extLst>
                    <a:ext uri="{FF2B5EF4-FFF2-40B4-BE49-F238E27FC236}">
                      <a16:creationId xmlns:a16="http://schemas.microsoft.com/office/drawing/2014/main" id="{1F0CD3CA-2751-6BDA-A78C-67CBB0106EAF}"/>
                    </a:ext>
                  </a:extLst>
                </p:cNvPr>
                <p:cNvSpPr/>
                <p:nvPr/>
              </p:nvSpPr>
              <p:spPr>
                <a:xfrm>
                  <a:off x="2529344" y="375565"/>
                  <a:ext cx="1799302" cy="1805224"/>
                </a:xfrm>
                <a:prstGeom prst="ellipse">
                  <a:avLst/>
                </a:prstGeom>
                <a:solidFill>
                  <a:srgbClr val="28835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GB" sz="1800" kern="1200">
                      <a:solidFill>
                        <a:srgbClr val="000000"/>
                      </a:solidFill>
                      <a:effectLst/>
                      <a:latin typeface="Verdana" panose="020B0604030504040204" pitchFamily="34" charset="0"/>
                      <a:ea typeface="DengXian" panose="02010600030101010101" pitchFamily="2" charset="-122"/>
                      <a:cs typeface="Arial" panose="020B0604020202020204" pitchFamily="34" charset="0"/>
                    </a:rPr>
                    <a:t> </a:t>
                  </a:r>
                  <a:endParaRPr lang="en-GB" sz="1100">
                    <a:effectLst/>
                    <a:ea typeface="DengXian" panose="02010600030101010101" pitchFamily="2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" name="TextBox 7">
                  <a:extLst>
                    <a:ext uri="{FF2B5EF4-FFF2-40B4-BE49-F238E27FC236}">
                      <a16:creationId xmlns:a16="http://schemas.microsoft.com/office/drawing/2014/main" id="{4A9EB69D-DE6C-4DB2-6BCE-37D79A6AA656}"/>
                    </a:ext>
                  </a:extLst>
                </p:cNvPr>
                <p:cNvSpPr txBox="1"/>
                <p:nvPr/>
              </p:nvSpPr>
              <p:spPr>
                <a:xfrm>
                  <a:off x="2456158" y="775906"/>
                  <a:ext cx="1946763" cy="1646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GB" sz="300" b="1" kern="1200" dirty="0">
                    <a:solidFill>
                      <a:srgbClr val="FFFFFF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endParaRPr>
                </a:p>
                <a:p>
                  <a:pPr algn="ctr" rtl="0" fontAlgn="base"/>
                  <a:endParaRPr lang="en-GB" sz="1000" b="0" i="0" dirty="0">
                    <a:solidFill>
                      <a:schemeClr val="bg1"/>
                    </a:solidFill>
                    <a:effectLst/>
                    <a:latin typeface="Segoe UI" panose="020B0502040204020203" pitchFamily="34" charset="0"/>
                  </a:endParaRPr>
                </a:p>
                <a:p>
                  <a:pPr algn="ctr" rtl="0" fontAlgn="base"/>
                  <a:r>
                    <a:rPr lang="en-US" sz="11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VAR FYSISKT AKTIV</a:t>
                  </a:r>
                  <a:br>
                    <a:rPr lang="en-US" sz="11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</a:br>
                  <a:r>
                    <a:rPr lang="en-US" sz="11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I VARDAGEN</a:t>
                  </a:r>
                  <a:br>
                    <a:rPr lang="en-GB" sz="1100" b="1" i="0" dirty="0">
                      <a:solidFill>
                        <a:schemeClr val="bg1"/>
                      </a:solidFill>
                      <a:effectLst/>
                      <a:latin typeface="Verdana" panose="020B0604030504040204" pitchFamily="34" charset="0"/>
                      <a:ea typeface="Verdana" panose="020B0604030504040204" pitchFamily="34" charset="0"/>
                    </a:rPr>
                  </a:br>
                  <a:endParaRPr lang="en-GB" sz="11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endParaRPr>
                </a:p>
                <a:p>
                  <a:pPr algn="ctr" rtl="0" fontAlgn="base"/>
                  <a:r>
                    <a:rPr lang="cs-CZ" sz="1100" b="1" i="0" dirty="0">
                      <a:solidFill>
                        <a:schemeClr val="bg1"/>
                      </a:solidFill>
                      <a:effectLst/>
                      <a:latin typeface="Verdana" panose="020B0604030504040204" pitchFamily="34" charset="0"/>
                      <a:ea typeface="Verdana" panose="020B0604030504040204" pitchFamily="34" charset="0"/>
                    </a:rPr>
                    <a:t>BEGRÄNSA TIDEN </a:t>
                  </a:r>
                  <a:br>
                    <a:rPr lang="cs-CZ" sz="1100" b="1" i="0" dirty="0">
                      <a:solidFill>
                        <a:schemeClr val="bg1"/>
                      </a:solidFill>
                      <a:effectLst/>
                      <a:latin typeface="Verdana" panose="020B0604030504040204" pitchFamily="34" charset="0"/>
                      <a:ea typeface="Verdana" panose="020B0604030504040204" pitchFamily="34" charset="0"/>
                    </a:rPr>
                  </a:br>
                  <a:r>
                    <a:rPr lang="cs-CZ" sz="1100" b="1" i="0" dirty="0">
                      <a:solidFill>
                        <a:schemeClr val="bg1"/>
                      </a:solidFill>
                      <a:effectLst/>
                      <a:latin typeface="Verdana" panose="020B0604030504040204" pitchFamily="34" charset="0"/>
                      <a:ea typeface="Verdana" panose="020B0604030504040204" pitchFamily="34" charset="0"/>
                    </a:rPr>
                    <a:t>DU SITTER </a:t>
                  </a:r>
                  <a:br>
                    <a:rPr lang="cs-CZ" sz="1100" b="1" i="0" dirty="0">
                      <a:solidFill>
                        <a:schemeClr val="bg1"/>
                      </a:solidFill>
                      <a:effectLst/>
                      <a:latin typeface="Verdana" panose="020B0604030504040204" pitchFamily="34" charset="0"/>
                      <a:ea typeface="Verdana" panose="020B0604030504040204" pitchFamily="34" charset="0"/>
                    </a:rPr>
                  </a:br>
                  <a:r>
                    <a:rPr lang="cs-CZ" sz="1100" b="1" i="0" dirty="0">
                      <a:solidFill>
                        <a:schemeClr val="bg1"/>
                      </a:solidFill>
                      <a:effectLst/>
                      <a:latin typeface="Verdana" panose="020B0604030504040204" pitchFamily="34" charset="0"/>
                      <a:ea typeface="Verdana" panose="020B0604030504040204" pitchFamily="34" charset="0"/>
                    </a:rPr>
                    <a:t>NER</a:t>
                  </a:r>
                  <a:endParaRPr lang="en-GB" sz="1100" b="0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endParaRPr>
                </a:p>
              </p:txBody>
            </p:sp>
            <p:pic>
              <p:nvPicPr>
                <p:cNvPr id="15" name="Picture 48" descr="Icon&#10;&#10;Description automatically generated">
                  <a:extLst>
                    <a:ext uri="{FF2B5EF4-FFF2-40B4-BE49-F238E27FC236}">
                      <a16:creationId xmlns:a16="http://schemas.microsoft.com/office/drawing/2014/main" id="{C7392A02-2D99-982B-4F5C-339A4A943E0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60290" y="408429"/>
                  <a:ext cx="530352" cy="530352"/>
                </a:xfrm>
                <a:prstGeom prst="rect">
                  <a:avLst/>
                </a:prstGeom>
              </p:spPr>
            </p:pic>
          </p:grpSp>
          <p:grpSp>
            <p:nvGrpSpPr>
              <p:cNvPr id="16" name="Skupina 15">
                <a:extLst>
                  <a:ext uri="{FF2B5EF4-FFF2-40B4-BE49-F238E27FC236}">
                    <a16:creationId xmlns:a16="http://schemas.microsoft.com/office/drawing/2014/main" id="{D721D950-2ADA-909A-5CF6-816A105AE0DD}"/>
                  </a:ext>
                </a:extLst>
              </p:cNvPr>
              <p:cNvGrpSpPr/>
              <p:nvPr/>
            </p:nvGrpSpPr>
            <p:grpSpPr>
              <a:xfrm>
                <a:off x="0" y="9128276"/>
                <a:ext cx="6868968" cy="906862"/>
                <a:chOff x="0" y="9128276"/>
                <a:chExt cx="6868968" cy="906862"/>
              </a:xfrm>
            </p:grpSpPr>
            <p:grpSp>
              <p:nvGrpSpPr>
                <p:cNvPr id="17" name="Group 2">
                  <a:extLst>
                    <a:ext uri="{FF2B5EF4-FFF2-40B4-BE49-F238E27FC236}">
                      <a16:creationId xmlns:a16="http://schemas.microsoft.com/office/drawing/2014/main" id="{6B3134E7-69BF-F340-9192-CB4FE5B8BCED}"/>
                    </a:ext>
                  </a:extLst>
                </p:cNvPr>
                <p:cNvGrpSpPr/>
                <p:nvPr/>
              </p:nvGrpSpPr>
              <p:grpSpPr>
                <a:xfrm>
                  <a:off x="0" y="9128276"/>
                  <a:ext cx="6868968" cy="906862"/>
                  <a:chOff x="0" y="9109018"/>
                  <a:chExt cx="6879926" cy="906862"/>
                </a:xfrm>
              </p:grpSpPr>
              <p:sp>
                <p:nvSpPr>
                  <p:cNvPr id="21" name="Rectangle 4">
                    <a:extLst>
                      <a:ext uri="{FF2B5EF4-FFF2-40B4-BE49-F238E27FC236}">
                        <a16:creationId xmlns:a16="http://schemas.microsoft.com/office/drawing/2014/main" id="{63FDF185-9A60-BC33-977B-B1F2CC54F53A}"/>
                      </a:ext>
                    </a:extLst>
                  </p:cNvPr>
                  <p:cNvSpPr/>
                  <p:nvPr/>
                </p:nvSpPr>
                <p:spPr>
                  <a:xfrm>
                    <a:off x="0" y="9109018"/>
                    <a:ext cx="6879926" cy="796982"/>
                  </a:xfrm>
                  <a:prstGeom prst="rect">
                    <a:avLst/>
                  </a:prstGeom>
                  <a:solidFill>
                    <a:schemeClr val="bg1">
                      <a:alpha val="67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dirty="0">
                      <a:solidFill>
                        <a:srgbClr val="28835E"/>
                      </a:solidFill>
                    </a:endParaRPr>
                  </a:p>
                </p:txBody>
              </p:sp>
              <p:sp>
                <p:nvSpPr>
                  <p:cNvPr id="22" name="TextBox 12">
                    <a:extLst>
                      <a:ext uri="{FF2B5EF4-FFF2-40B4-BE49-F238E27FC236}">
                        <a16:creationId xmlns:a16="http://schemas.microsoft.com/office/drawing/2014/main" id="{B8B8B1AC-E7BE-8021-D04B-6479C71AD2DE}"/>
                      </a:ext>
                    </a:extLst>
                  </p:cNvPr>
                  <p:cNvSpPr txBox="1"/>
                  <p:nvPr/>
                </p:nvSpPr>
                <p:spPr>
                  <a:xfrm>
                    <a:off x="10963" y="9169494"/>
                    <a:ext cx="6857999" cy="8463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r>
                      <a:rPr lang="nl-BE" sz="1300" b="1" dirty="0">
                        <a:solidFill>
                          <a:srgbClr val="28835E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rPr>
                      <a:t>#PrEvCan #CANCERCODE</a:t>
                    </a:r>
                    <a:br>
                      <a:rPr lang="sv-SE" sz="1200" dirty="0">
                        <a:solidFill>
                          <a:srgbClr val="28835E"/>
                        </a:solidFill>
                      </a:rPr>
                    </a:br>
                    <a:r>
                      <a:rPr lang="sv-SE" sz="1200" b="1" i="0" dirty="0">
                        <a:solidFill>
                          <a:srgbClr val="28835E"/>
                        </a:solidFill>
                        <a:effectLst/>
                        <a:latin typeface="Calibri" panose="020F0502020204030204" pitchFamily="34" charset="0"/>
                      </a:rPr>
                      <a:t>PrEvCan© är ett initiativ av EONS och genomförs i samverkan med ESMO </a:t>
                    </a:r>
                    <a:br>
                      <a:rPr lang="sv-SE" sz="1200" b="1" i="0" dirty="0">
                        <a:solidFill>
                          <a:srgbClr val="28835E"/>
                        </a:solidFill>
                        <a:effectLst/>
                        <a:latin typeface="Calibri" panose="020F0502020204030204" pitchFamily="34" charset="0"/>
                      </a:rPr>
                    </a:br>
                    <a:r>
                      <a:rPr lang="sv-SE" sz="1200" b="1" i="0" dirty="0">
                        <a:solidFill>
                          <a:srgbClr val="28835E"/>
                        </a:solidFill>
                        <a:effectLst/>
                        <a:latin typeface="Calibri" panose="020F0502020204030204" pitchFamily="34" charset="0"/>
                      </a:rPr>
                      <a:t>som viktigaste partner. Läs mer på</a:t>
                    </a:r>
                    <a:r>
                      <a:rPr lang="nl-BE" sz="1200" b="1" dirty="0">
                        <a:solidFill>
                          <a:srgbClr val="28835E"/>
                        </a:solidFill>
                        <a:cs typeface="Aharoni" panose="02010803020104030203" pitchFamily="2" charset="-79"/>
                      </a:rPr>
                      <a:t>: www.cancernurse.eu/</a:t>
                    </a:r>
                    <a:r>
                      <a:rPr lang="cs-CZ" sz="1200" b="1" dirty="0">
                        <a:solidFill>
                          <a:srgbClr val="28835E"/>
                        </a:solidFill>
                        <a:cs typeface="Aharoni" panose="02010803020104030203" pitchFamily="2" charset="-79"/>
                      </a:rPr>
                      <a:t>prev</a:t>
                    </a:r>
                    <a:r>
                      <a:rPr lang="en-US" sz="1200" b="1" dirty="0">
                        <a:solidFill>
                          <a:srgbClr val="28835E"/>
                        </a:solidFill>
                        <a:cs typeface="Aharoni" panose="02010803020104030203" pitchFamily="2" charset="-79"/>
                      </a:rPr>
                      <a:t>can</a:t>
                    </a:r>
                    <a:br>
                      <a:rPr lang="nl-BE" sz="1200" b="1" dirty="0">
                        <a:solidFill>
                          <a:srgbClr val="28835E"/>
                        </a:solidFill>
                        <a:cs typeface="Aharoni" panose="02010803020104030203" pitchFamily="2" charset="-79"/>
                      </a:rPr>
                    </a:br>
                    <a:endParaRPr lang="en-GB" sz="1200" b="1" dirty="0">
                      <a:solidFill>
                        <a:srgbClr val="28835E"/>
                      </a:solidFill>
                      <a:cs typeface="Aharoni" panose="02010803020104030203" pitchFamily="2" charset="-79"/>
                    </a:endParaRPr>
                  </a:p>
                </p:txBody>
              </p:sp>
              <p:grpSp>
                <p:nvGrpSpPr>
                  <p:cNvPr id="23" name="Group 6">
                    <a:extLst>
                      <a:ext uri="{FF2B5EF4-FFF2-40B4-BE49-F238E27FC236}">
                        <a16:creationId xmlns:a16="http://schemas.microsoft.com/office/drawing/2014/main" id="{35E83B5A-49A9-BB7D-9498-EA5DC92B0541}"/>
                      </a:ext>
                    </a:extLst>
                  </p:cNvPr>
                  <p:cNvGrpSpPr/>
                  <p:nvPr/>
                </p:nvGrpSpPr>
                <p:grpSpPr>
                  <a:xfrm>
                    <a:off x="224716" y="9297854"/>
                    <a:ext cx="475488" cy="475488"/>
                    <a:chOff x="-302004" y="1916250"/>
                    <a:chExt cx="2823923" cy="2823924"/>
                  </a:xfrm>
                </p:grpSpPr>
                <p:sp>
                  <p:nvSpPr>
                    <p:cNvPr id="24" name="Ovaal 2">
                      <a:extLst>
                        <a:ext uri="{FF2B5EF4-FFF2-40B4-BE49-F238E27FC236}">
                          <a16:creationId xmlns:a16="http://schemas.microsoft.com/office/drawing/2014/main" id="{A68DF50E-5F99-7F5B-D770-681E801BAB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02004" y="1916250"/>
                      <a:ext cx="2823923" cy="282392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nl-BE" sz="1801" dirty="0">
                        <a:solidFill>
                          <a:srgbClr val="28835E"/>
                        </a:solidFill>
                      </a:endParaRPr>
                    </a:p>
                  </p:txBody>
                </p:sp>
                <p:pic>
                  <p:nvPicPr>
                    <p:cNvPr id="25" name="Picture 11" descr="A picture containing text, clipart&#10;&#10;Description automatically generated">
                      <a:extLst>
                        <a:ext uri="{FF2B5EF4-FFF2-40B4-BE49-F238E27FC236}">
                          <a16:creationId xmlns:a16="http://schemas.microsoft.com/office/drawing/2014/main" id="{67860E5C-30EB-869D-B51C-78322CB3072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-219048" y="2002330"/>
                      <a:ext cx="2669717" cy="2651758"/>
                    </a:xfrm>
                    <a:prstGeom prst="ellipse">
                      <a:avLst/>
                    </a:prstGeom>
                  </p:spPr>
                </p:pic>
              </p:grpSp>
            </p:grpSp>
            <p:pic>
              <p:nvPicPr>
                <p:cNvPr id="18" name="Graphic 10">
                  <a:extLst>
                    <a:ext uri="{FF2B5EF4-FFF2-40B4-BE49-F238E27FC236}">
                      <a16:creationId xmlns:a16="http://schemas.microsoft.com/office/drawing/2014/main" id="{887FB01C-1F05-02CB-DCC0-C9137ADA241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 t="1" r="36621" b="-13923"/>
                <a:stretch/>
              </p:blipFill>
              <p:spPr>
                <a:xfrm>
                  <a:off x="6056236" y="9389148"/>
                  <a:ext cx="702865" cy="331414"/>
                </a:xfrm>
                <a:prstGeom prst="rect">
                  <a:avLst/>
                </a:prstGeom>
              </p:spPr>
            </p:pic>
          </p:grpSp>
        </p:grpSp>
        <p:sp>
          <p:nvSpPr>
            <p:cNvPr id="28" name="TextBox 18">
              <a:extLst>
                <a:ext uri="{FF2B5EF4-FFF2-40B4-BE49-F238E27FC236}">
                  <a16:creationId xmlns:a16="http://schemas.microsoft.com/office/drawing/2014/main" id="{DA092AAF-A671-E1A3-46B3-CFA6A85C6E7F}"/>
                </a:ext>
              </a:extLst>
            </p:cNvPr>
            <p:cNvSpPr txBox="1"/>
            <p:nvPr/>
          </p:nvSpPr>
          <p:spPr>
            <a:xfrm>
              <a:off x="131691" y="4593146"/>
              <a:ext cx="6586415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solidFill>
                  <a:srgbClr val="28835E"/>
                </a:solidFill>
              </a:endParaRPr>
            </a:p>
            <a:p>
              <a:pPr algn="ctr"/>
              <a:r>
                <a:rPr lang="en-US" sz="3200" b="1" i="0" dirty="0" err="1">
                  <a:solidFill>
                    <a:srgbClr val="28835E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Budskap</a:t>
              </a:r>
              <a:r>
                <a:rPr lang="en-US" sz="32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br>
                <a:rPr lang="cs-CZ" sz="32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32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till </a:t>
              </a:r>
              <a:r>
                <a:rPr lang="en-US" sz="3200" b="1" i="0" dirty="0" err="1">
                  <a:solidFill>
                    <a:srgbClr val="28835E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hälso-och</a:t>
              </a:r>
              <a:r>
                <a:rPr lang="en-US" sz="32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28835E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sjukvårdspersonal</a:t>
              </a:r>
              <a:endParaRPr lang="en-GB" sz="3200" b="1" dirty="0">
                <a:solidFill>
                  <a:srgbClr val="28835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56406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Skupina 37">
            <a:extLst>
              <a:ext uri="{FF2B5EF4-FFF2-40B4-BE49-F238E27FC236}">
                <a16:creationId xmlns:a16="http://schemas.microsoft.com/office/drawing/2014/main" id="{F0FF0B27-841D-1633-FBA5-0D86076FB39F}"/>
              </a:ext>
            </a:extLst>
          </p:cNvPr>
          <p:cNvGrpSpPr/>
          <p:nvPr/>
        </p:nvGrpSpPr>
        <p:grpSpPr>
          <a:xfrm>
            <a:off x="-6973" y="-1"/>
            <a:ext cx="6875941" cy="10035139"/>
            <a:chOff x="-6973" y="-1"/>
            <a:chExt cx="6875941" cy="10035139"/>
          </a:xfrm>
        </p:grpSpPr>
        <p:pic>
          <p:nvPicPr>
            <p:cNvPr id="7" name="Picture 6" descr="A picture containing indoor, person, hand&#10;&#10;Description automatically generated">
              <a:extLst>
                <a:ext uri="{FF2B5EF4-FFF2-40B4-BE49-F238E27FC236}">
                  <a16:creationId xmlns:a16="http://schemas.microsoft.com/office/drawing/2014/main" id="{26173116-10BC-42EA-94B4-381E43D52D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1" t="1546" b="4565"/>
            <a:stretch/>
          </p:blipFill>
          <p:spPr>
            <a:xfrm>
              <a:off x="-6973" y="-1"/>
              <a:ext cx="6862107" cy="9906001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719288" y="3717284"/>
              <a:ext cx="5781491" cy="2790031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4142" y="4378881"/>
              <a:ext cx="5751782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sv-SE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Fråga dina patienter </a:t>
              </a:r>
              <a:br>
                <a:rPr lang="sv-SE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</a:br>
              <a:r>
                <a:rPr lang="sv-SE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om fysisk aktivitet</a:t>
              </a:r>
              <a:r>
                <a:rPr lang="en-GB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!  </a:t>
              </a:r>
              <a:endParaRPr lang="en-GB" sz="2400" b="1" dirty="0">
                <a:solidFill>
                  <a:srgbClr val="28835E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" name="Freeform 72">
              <a:extLst>
                <a:ext uri="{FF2B5EF4-FFF2-40B4-BE49-F238E27FC236}">
                  <a16:creationId xmlns:a16="http://schemas.microsoft.com/office/drawing/2014/main" id="{480F3CFC-6490-7188-D919-A0AECC57BD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5" name="Freeform 74">
              <a:extLst>
                <a:ext uri="{FF2B5EF4-FFF2-40B4-BE49-F238E27FC236}">
                  <a16:creationId xmlns:a16="http://schemas.microsoft.com/office/drawing/2014/main" id="{9F9D9767-1C51-D599-B503-752AE8BBEA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6576E54-038E-4A96-773E-1AF0B13A3C93}"/>
                </a:ext>
              </a:extLst>
            </p:cNvPr>
            <p:cNvSpPr/>
            <p:nvPr/>
          </p:nvSpPr>
          <p:spPr>
            <a:xfrm>
              <a:off x="439174" y="37087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74EB644-2D50-658D-86C7-0C3B8F681329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18" name="Ovaal 41">
                <a:extLst>
                  <a:ext uri="{FF2B5EF4-FFF2-40B4-BE49-F238E27FC236}">
                    <a16:creationId xmlns:a16="http://schemas.microsoft.com/office/drawing/2014/main" id="{46911F61-584A-349F-8FCD-2BD34F709D42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440DAF3D-8D5B-BBCB-5F6C-23BFA3E549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BCD997-E0A0-47AC-1EB6-11496F0A31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875"/>
              <a:ext cx="1827452" cy="1828800"/>
            </a:xfrm>
            <a:prstGeom prst="ellipse">
              <a:avLst/>
            </a:prstGeom>
          </p:spPr>
        </p:pic>
        <p:grpSp>
          <p:nvGrpSpPr>
            <p:cNvPr id="20" name="Group 38">
              <a:extLst>
                <a:ext uri="{FF2B5EF4-FFF2-40B4-BE49-F238E27FC236}">
                  <a16:creationId xmlns:a16="http://schemas.microsoft.com/office/drawing/2014/main" id="{B2B41D85-10FD-2233-9A5C-4155BD5D5AC2}"/>
                </a:ext>
              </a:extLst>
            </p:cNvPr>
            <p:cNvGrpSpPr/>
            <p:nvPr/>
          </p:nvGrpSpPr>
          <p:grpSpPr>
            <a:xfrm>
              <a:off x="2465783" y="375565"/>
              <a:ext cx="1946763" cy="2046896"/>
              <a:chOff x="2456158" y="375565"/>
              <a:chExt cx="1946763" cy="2046896"/>
            </a:xfrm>
          </p:grpSpPr>
          <p:sp>
            <p:nvSpPr>
              <p:cNvPr id="21" name="Ovaal 41">
                <a:extLst>
                  <a:ext uri="{FF2B5EF4-FFF2-40B4-BE49-F238E27FC236}">
                    <a16:creationId xmlns:a16="http://schemas.microsoft.com/office/drawing/2014/main" id="{7F3A0698-566F-F001-30F9-E35A8B4A482E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6" name="TextBox 7">
                <a:extLst>
                  <a:ext uri="{FF2B5EF4-FFF2-40B4-BE49-F238E27FC236}">
                    <a16:creationId xmlns:a16="http://schemas.microsoft.com/office/drawing/2014/main" id="{B7F8F574-A7EF-475D-F9DB-0C9BE5D2A6CD}"/>
                  </a:ext>
                </a:extLst>
              </p:cNvPr>
              <p:cNvSpPr txBox="1"/>
              <p:nvPr/>
            </p:nvSpPr>
            <p:spPr>
              <a:xfrm>
                <a:off x="2456158" y="775906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VAR FYSISKT AKTIV</a:t>
                </a:r>
                <a:b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I VARDAGEN</a:t>
                </a:r>
                <a:br>
                  <a:rPr lang="en-GB" sz="11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endParaRPr lang="en-GB" sz="11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r>
                  <a:rPr lang="cs-CZ" sz="11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BEGRÄNSA TIDEN </a:t>
                </a:r>
                <a:br>
                  <a:rPr lang="cs-CZ" sz="11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1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DU SITTER </a:t>
                </a:r>
                <a:br>
                  <a:rPr lang="cs-CZ" sz="11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1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NER</a:t>
                </a:r>
                <a:endParaRPr lang="en-GB" sz="11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7" name="Picture 48" descr="Icon&#10;&#10;Description automatically generated">
                <a:extLst>
                  <a:ext uri="{FF2B5EF4-FFF2-40B4-BE49-F238E27FC236}">
                    <a16:creationId xmlns:a16="http://schemas.microsoft.com/office/drawing/2014/main" id="{BCA4CB54-38BB-EA05-817C-A62E951A5D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grpSp>
          <p:nvGrpSpPr>
            <p:cNvPr id="28" name="Skupina 27">
              <a:extLst>
                <a:ext uri="{FF2B5EF4-FFF2-40B4-BE49-F238E27FC236}">
                  <a16:creationId xmlns:a16="http://schemas.microsoft.com/office/drawing/2014/main" id="{13C085F5-3EFE-DD63-30D5-28060BCDEDBA}"/>
                </a:ext>
              </a:extLst>
            </p:cNvPr>
            <p:cNvGrpSpPr/>
            <p:nvPr/>
          </p:nvGrpSpPr>
          <p:grpSpPr>
            <a:xfrm>
              <a:off x="0" y="9128276"/>
              <a:ext cx="6868968" cy="906862"/>
              <a:chOff x="0" y="9128276"/>
              <a:chExt cx="6868968" cy="906862"/>
            </a:xfrm>
          </p:grpSpPr>
          <p:grpSp>
            <p:nvGrpSpPr>
              <p:cNvPr id="30" name="Group 2">
                <a:extLst>
                  <a:ext uri="{FF2B5EF4-FFF2-40B4-BE49-F238E27FC236}">
                    <a16:creationId xmlns:a16="http://schemas.microsoft.com/office/drawing/2014/main" id="{4BFE4AE5-170D-F7B6-8B12-169F84FCEC7B}"/>
                  </a:ext>
                </a:extLst>
              </p:cNvPr>
              <p:cNvGrpSpPr/>
              <p:nvPr/>
            </p:nvGrpSpPr>
            <p:grpSpPr>
              <a:xfrm>
                <a:off x="0" y="9128276"/>
                <a:ext cx="6868968" cy="906862"/>
                <a:chOff x="0" y="9109018"/>
                <a:chExt cx="6879926" cy="906862"/>
              </a:xfrm>
            </p:grpSpPr>
            <p:sp>
              <p:nvSpPr>
                <p:cNvPr id="32" name="Rectangle 4">
                  <a:extLst>
                    <a:ext uri="{FF2B5EF4-FFF2-40B4-BE49-F238E27FC236}">
                      <a16:creationId xmlns:a16="http://schemas.microsoft.com/office/drawing/2014/main" id="{5AD41D33-A83C-4B7F-E934-E676A2EC8466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dirty="0">
                    <a:solidFill>
                      <a:srgbClr val="28835E"/>
                    </a:solidFill>
                  </a:endParaRPr>
                </a:p>
              </p:txBody>
            </p:sp>
            <p:sp>
              <p:nvSpPr>
                <p:cNvPr id="33" name="TextBox 12">
                  <a:extLst>
                    <a:ext uri="{FF2B5EF4-FFF2-40B4-BE49-F238E27FC236}">
                      <a16:creationId xmlns:a16="http://schemas.microsoft.com/office/drawing/2014/main" id="{9CBDA82D-32F5-E61F-E7F8-7635D3C447F6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nl-BE" sz="1300" b="1" dirty="0">
                      <a:solidFill>
                        <a:srgbClr val="28835E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  <a:br>
                    <a:rPr lang="sv-SE" sz="1200" dirty="0">
                      <a:solidFill>
                        <a:srgbClr val="28835E"/>
                      </a:solidFill>
                    </a:rPr>
                  </a:br>
                  <a:r>
                    <a:rPr lang="sv-SE" sz="1200" b="1" i="0" dirty="0">
                      <a:solidFill>
                        <a:srgbClr val="28835E"/>
                      </a:solidFill>
                      <a:effectLst/>
                      <a:latin typeface="Calibri" panose="020F0502020204030204" pitchFamily="34" charset="0"/>
                    </a:rPr>
                    <a:t>PrEvCan© är ett initiativ av EONS och genomförs i samverkan med ESMO </a:t>
                  </a:r>
                  <a:br>
                    <a:rPr lang="sv-SE" sz="1200" b="1" i="0" dirty="0">
                      <a:solidFill>
                        <a:srgbClr val="28835E"/>
                      </a:solidFill>
                      <a:effectLst/>
                      <a:latin typeface="Calibri" panose="020F0502020204030204" pitchFamily="34" charset="0"/>
                    </a:rPr>
                  </a:br>
                  <a:r>
                    <a:rPr lang="sv-SE" sz="1200" b="1" i="0" dirty="0">
                      <a:solidFill>
                        <a:srgbClr val="28835E"/>
                      </a:solidFill>
                      <a:effectLst/>
                      <a:latin typeface="Calibri" panose="020F0502020204030204" pitchFamily="34" charset="0"/>
                    </a:rPr>
                    <a:t>som viktigaste partner. Läs mer på</a:t>
                  </a:r>
                  <a:r>
                    <a:rPr lang="nl-BE" sz="1200" b="1" dirty="0">
                      <a:solidFill>
                        <a:srgbClr val="28835E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28835E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28835E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8835E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8835E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34" name="Group 6">
                  <a:extLst>
                    <a:ext uri="{FF2B5EF4-FFF2-40B4-BE49-F238E27FC236}">
                      <a16:creationId xmlns:a16="http://schemas.microsoft.com/office/drawing/2014/main" id="{BA96C4E0-A19A-7D00-964B-0CB30BFEA975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35" name="Ovaal 2">
                    <a:extLst>
                      <a:ext uri="{FF2B5EF4-FFF2-40B4-BE49-F238E27FC236}">
                        <a16:creationId xmlns:a16="http://schemas.microsoft.com/office/drawing/2014/main" id="{4274D82F-A220-89C5-5006-85BA3A051948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nl-BE" sz="1801" dirty="0">
                      <a:solidFill>
                        <a:srgbClr val="28835E"/>
                      </a:solidFill>
                    </a:endParaRPr>
                  </a:p>
                </p:txBody>
              </p:sp>
              <p:pic>
                <p:nvPicPr>
                  <p:cNvPr id="36" name="Picture 11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AEE44D8A-4418-8218-F22A-34614BB2C95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31" name="Graphic 10">
                <a:extLst>
                  <a:ext uri="{FF2B5EF4-FFF2-40B4-BE49-F238E27FC236}">
                    <a16:creationId xmlns:a16="http://schemas.microsoft.com/office/drawing/2014/main" id="{506C888F-B734-2395-067B-9174415778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56236" y="9389148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37" name="Rectangle 30">
              <a:extLst>
                <a:ext uri="{FF2B5EF4-FFF2-40B4-BE49-F238E27FC236}">
                  <a16:creationId xmlns:a16="http://schemas.microsoft.com/office/drawing/2014/main" id="{4B4E27CA-E43B-19C0-01B3-F15C117A7006}"/>
                </a:ext>
              </a:extLst>
            </p:cNvPr>
            <p:cNvSpPr/>
            <p:nvPr/>
          </p:nvSpPr>
          <p:spPr>
            <a:xfrm>
              <a:off x="545368" y="869104"/>
              <a:ext cx="1589138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sv-S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Placera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sv-S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din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sv-S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organisations logga här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6952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Skupina 43">
            <a:extLst>
              <a:ext uri="{FF2B5EF4-FFF2-40B4-BE49-F238E27FC236}">
                <a16:creationId xmlns:a16="http://schemas.microsoft.com/office/drawing/2014/main" id="{D9C2C1A3-DB20-D85B-0DFD-0D992820E692}"/>
              </a:ext>
            </a:extLst>
          </p:cNvPr>
          <p:cNvGrpSpPr/>
          <p:nvPr/>
        </p:nvGrpSpPr>
        <p:grpSpPr>
          <a:xfrm>
            <a:off x="0" y="-7785"/>
            <a:ext cx="6868968" cy="10042923"/>
            <a:chOff x="0" y="-7785"/>
            <a:chExt cx="6868968" cy="1004292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1C990F4-CF31-D198-B6A7-212F2A28BA08}"/>
                </a:ext>
              </a:extLst>
            </p:cNvPr>
            <p:cNvSpPr/>
            <p:nvPr/>
          </p:nvSpPr>
          <p:spPr>
            <a:xfrm>
              <a:off x="0" y="-7785"/>
              <a:ext cx="6867277" cy="839698"/>
            </a:xfrm>
            <a:prstGeom prst="rect">
              <a:avLst/>
            </a:prstGeom>
            <a:gradFill flip="none" rotWithShape="1">
              <a:gsLst>
                <a:gs pos="58000">
                  <a:srgbClr val="C7D3E2"/>
                </a:gs>
                <a:gs pos="0">
                  <a:srgbClr val="DEE0E2"/>
                </a:gs>
                <a:gs pos="50000">
                  <a:srgbClr val="D9DCDE"/>
                </a:gs>
                <a:gs pos="100000">
                  <a:srgbClr val="C2CFE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Two people talking&#10;&#10;Description automatically generated with low confidence">
              <a:extLst>
                <a:ext uri="{FF2B5EF4-FFF2-40B4-BE49-F238E27FC236}">
                  <a16:creationId xmlns:a16="http://schemas.microsoft.com/office/drawing/2014/main" id="{A460088A-27BE-6717-9A9F-2AB44771E7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26" r="54709" b="26805"/>
            <a:stretch/>
          </p:blipFill>
          <p:spPr>
            <a:xfrm>
              <a:off x="0" y="828538"/>
              <a:ext cx="3963106" cy="9077462"/>
            </a:xfrm>
            <a:prstGeom prst="rect">
              <a:avLst/>
            </a:prstGeom>
          </p:spPr>
        </p:pic>
        <p:pic>
          <p:nvPicPr>
            <p:cNvPr id="51" name="Picture 50" descr="Two people talking&#10;&#10;Description automatically generated with low confidence">
              <a:extLst>
                <a:ext uri="{FF2B5EF4-FFF2-40B4-BE49-F238E27FC236}">
                  <a16:creationId xmlns:a16="http://schemas.microsoft.com/office/drawing/2014/main" id="{998496CA-8885-1E27-A820-CD8348AC68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50" r="24154" b="26805"/>
            <a:stretch/>
          </p:blipFill>
          <p:spPr>
            <a:xfrm>
              <a:off x="3963106" y="828538"/>
              <a:ext cx="2904171" cy="9077462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719288" y="3032834"/>
              <a:ext cx="5781491" cy="4778552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0224" y="3212698"/>
              <a:ext cx="553961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7200" b="1" dirty="0">
                  <a:solidFill>
                    <a:srgbClr val="28835E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r>
                <a:rPr lang="sv-SE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Rekommendera minst</a:t>
              </a:r>
              <a:br>
                <a:rPr lang="sv-SE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</a:br>
              <a:r>
                <a:rPr lang="sv-SE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150 minuter </a:t>
              </a:r>
              <a:br>
                <a:rPr lang="sv-SE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</a:br>
              <a:r>
                <a:rPr lang="sv-SE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fysisk aktivitet </a:t>
              </a:r>
              <a:br>
                <a:rPr lang="sv-SE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</a:br>
              <a:r>
                <a:rPr lang="sv-SE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med måttlig intensitet för patienter som kan</a:t>
              </a:r>
              <a:endParaRPr lang="en-GB" sz="1100" b="1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Freeform 72">
              <a:extLst>
                <a:ext uri="{FF2B5EF4-FFF2-40B4-BE49-F238E27FC236}">
                  <a16:creationId xmlns:a16="http://schemas.microsoft.com/office/drawing/2014/main" id="{2E8C3965-0F1C-B633-D50A-FFB1C9A9EA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53" name="Freeform 74">
              <a:extLst>
                <a:ext uri="{FF2B5EF4-FFF2-40B4-BE49-F238E27FC236}">
                  <a16:creationId xmlns:a16="http://schemas.microsoft.com/office/drawing/2014/main" id="{0A0505EB-7F80-F3C0-E07F-0C1EADA1EA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78E77C26-61F6-1343-E141-E14976B2FE67}"/>
                </a:ext>
              </a:extLst>
            </p:cNvPr>
            <p:cNvSpPr/>
            <p:nvPr/>
          </p:nvSpPr>
          <p:spPr>
            <a:xfrm>
              <a:off x="439174" y="37087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8739E5B9-C3F7-7F46-553C-4A43BC6F790B}"/>
                </a:ext>
              </a:extLst>
            </p:cNvPr>
            <p:cNvGrpSpPr/>
            <p:nvPr/>
          </p:nvGrpSpPr>
          <p:grpSpPr>
            <a:xfrm>
              <a:off x="2467614" y="375565"/>
              <a:ext cx="1946763" cy="1975708"/>
              <a:chOff x="2467614" y="375565"/>
              <a:chExt cx="1946763" cy="1975708"/>
            </a:xfrm>
          </p:grpSpPr>
          <p:sp>
            <p:nvSpPr>
              <p:cNvPr id="72" name="Ovaal 41">
                <a:extLst>
                  <a:ext uri="{FF2B5EF4-FFF2-40B4-BE49-F238E27FC236}">
                    <a16:creationId xmlns:a16="http://schemas.microsoft.com/office/drawing/2014/main" id="{AA693021-56E1-0867-716F-0A0106D3DD10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3" name="TextBox 7">
                <a:extLst>
                  <a:ext uri="{FF2B5EF4-FFF2-40B4-BE49-F238E27FC236}">
                    <a16:creationId xmlns:a16="http://schemas.microsoft.com/office/drawing/2014/main" id="{AC9F5CE6-1720-FF27-0218-C870E07B6286}"/>
                  </a:ext>
                </a:extLst>
              </p:cNvPr>
              <p:cNvSpPr txBox="1"/>
              <p:nvPr/>
            </p:nvSpPr>
            <p:spPr>
              <a:xfrm>
                <a:off x="2467614" y="704718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BE PH</a:t>
                </a:r>
                <a:r>
                  <a:rPr lang="en-US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YSICALLY </a:t>
                </a:r>
              </a:p>
              <a:p>
                <a:pPr algn="ctr" rtl="0" fontAlgn="base"/>
                <a:r>
                  <a:rPr lang="en-US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ACTIVE IN EVERYDAY LIFE</a:t>
                </a:r>
                <a:b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endParaRPr lang="en-GB" sz="10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LIMIT THE TIME </a:t>
                </a:r>
                <a:b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YOU SPEND </a:t>
                </a:r>
                <a:b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GB" sz="1000" b="1" i="0" dirty="0" err="1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SITTINGzzzzzz</a:t>
                </a:r>
                <a:endParaRPr lang="en-GB" sz="10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74" name="Picture 73" descr="Icon&#10;&#10;Description automatically generated">
                <a:extLst>
                  <a:ext uri="{FF2B5EF4-FFF2-40B4-BE49-F238E27FC236}">
                    <a16:creationId xmlns:a16="http://schemas.microsoft.com/office/drawing/2014/main" id="{CD6FC9F7-09A5-AEA1-1611-A533B6F1F5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84DBFB17-95F3-DC1E-329D-D89F9D91BA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875"/>
              <a:ext cx="1827452" cy="1828800"/>
            </a:xfrm>
            <a:prstGeom prst="ellipse">
              <a:avLst/>
            </a:prstGeom>
          </p:spPr>
        </p:pic>
        <p:sp>
          <p:nvSpPr>
            <p:cNvPr id="5" name="Rectangle 7">
              <a:extLst>
                <a:ext uri="{FF2B5EF4-FFF2-40B4-BE49-F238E27FC236}">
                  <a16:creationId xmlns:a16="http://schemas.microsoft.com/office/drawing/2014/main" id="{43512BA8-12C7-C06C-CD47-8C4F5A13A02D}"/>
                </a:ext>
              </a:extLst>
            </p:cNvPr>
            <p:cNvSpPr/>
            <p:nvPr/>
          </p:nvSpPr>
          <p:spPr>
            <a:xfrm>
              <a:off x="0" y="-7785"/>
              <a:ext cx="6867277" cy="839698"/>
            </a:xfrm>
            <a:prstGeom prst="rect">
              <a:avLst/>
            </a:prstGeom>
            <a:gradFill flip="none" rotWithShape="1">
              <a:gsLst>
                <a:gs pos="58000">
                  <a:srgbClr val="C7D3E2"/>
                </a:gs>
                <a:gs pos="0">
                  <a:srgbClr val="DEE0E2"/>
                </a:gs>
                <a:gs pos="50000">
                  <a:srgbClr val="D9DCDE"/>
                </a:gs>
                <a:gs pos="100000">
                  <a:srgbClr val="C2CFE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5" descr="Two people talking&#10;&#10;Description automatically generated with low confidence">
              <a:extLst>
                <a:ext uri="{FF2B5EF4-FFF2-40B4-BE49-F238E27FC236}">
                  <a16:creationId xmlns:a16="http://schemas.microsoft.com/office/drawing/2014/main" id="{9EE9EDE9-E51C-8A2C-BAFD-4BAF128E54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26" r="54709" b="26805"/>
            <a:stretch/>
          </p:blipFill>
          <p:spPr>
            <a:xfrm>
              <a:off x="0" y="828538"/>
              <a:ext cx="3963106" cy="9077462"/>
            </a:xfrm>
            <a:prstGeom prst="rect">
              <a:avLst/>
            </a:prstGeom>
          </p:spPr>
        </p:pic>
        <p:pic>
          <p:nvPicPr>
            <p:cNvPr id="9" name="Picture 50" descr="Two people talking&#10;&#10;Description automatically generated with low confidence">
              <a:extLst>
                <a:ext uri="{FF2B5EF4-FFF2-40B4-BE49-F238E27FC236}">
                  <a16:creationId xmlns:a16="http://schemas.microsoft.com/office/drawing/2014/main" id="{C3D1C01D-4F5A-DB0A-58ED-67299958D2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50" r="24154" b="26805"/>
            <a:stretch/>
          </p:blipFill>
          <p:spPr>
            <a:xfrm>
              <a:off x="3963106" y="828538"/>
              <a:ext cx="2904171" cy="9077462"/>
            </a:xfrm>
            <a:prstGeom prst="rect">
              <a:avLst/>
            </a:prstGeom>
          </p:spPr>
        </p:pic>
        <p:sp>
          <p:nvSpPr>
            <p:cNvPr id="10" name="Rectangle: Rounded Corners 1">
              <a:extLst>
                <a:ext uri="{FF2B5EF4-FFF2-40B4-BE49-F238E27FC236}">
                  <a16:creationId xmlns:a16="http://schemas.microsoft.com/office/drawing/2014/main" id="{F4EE8F0A-6567-BCDA-4C24-7F699175951B}"/>
                </a:ext>
              </a:extLst>
            </p:cNvPr>
            <p:cNvSpPr/>
            <p:nvPr/>
          </p:nvSpPr>
          <p:spPr>
            <a:xfrm>
              <a:off x="719288" y="3032834"/>
              <a:ext cx="5781491" cy="4778552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 Box 2">
              <a:extLst>
                <a:ext uri="{FF2B5EF4-FFF2-40B4-BE49-F238E27FC236}">
                  <a16:creationId xmlns:a16="http://schemas.microsoft.com/office/drawing/2014/main" id="{5187F3BA-B8A8-5D75-0CF7-993AF30097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0224" y="3212698"/>
              <a:ext cx="553961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7200" b="1" dirty="0">
                  <a:solidFill>
                    <a:srgbClr val="28835E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r>
                <a:rPr lang="sv-SE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Rekommendera minst</a:t>
              </a:r>
              <a:br>
                <a:rPr lang="sv-SE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</a:br>
              <a:r>
                <a:rPr lang="sv-SE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150 minuter </a:t>
              </a:r>
              <a:br>
                <a:rPr lang="sv-SE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</a:br>
              <a:r>
                <a:rPr lang="sv-SE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fysisk aktivitet </a:t>
              </a:r>
              <a:br>
                <a:rPr lang="sv-SE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</a:br>
              <a:r>
                <a:rPr lang="sv-SE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med måttlig intensitet för patienter som kan</a:t>
              </a:r>
              <a:endParaRPr lang="en-GB" sz="1100" b="1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3" name="Freeform 72">
              <a:extLst>
                <a:ext uri="{FF2B5EF4-FFF2-40B4-BE49-F238E27FC236}">
                  <a16:creationId xmlns:a16="http://schemas.microsoft.com/office/drawing/2014/main" id="{46948DB2-475E-99A2-C85E-2E97A96BF4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4" name="Freeform 74">
              <a:extLst>
                <a:ext uri="{FF2B5EF4-FFF2-40B4-BE49-F238E27FC236}">
                  <a16:creationId xmlns:a16="http://schemas.microsoft.com/office/drawing/2014/main" id="{B65A50DA-AECE-57E3-8369-8A5AE19760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" name="Oval 74">
              <a:extLst>
                <a:ext uri="{FF2B5EF4-FFF2-40B4-BE49-F238E27FC236}">
                  <a16:creationId xmlns:a16="http://schemas.microsoft.com/office/drawing/2014/main" id="{C2C7C5CB-4F72-F056-90C5-F4CF0C8979A2}"/>
                </a:ext>
              </a:extLst>
            </p:cNvPr>
            <p:cNvSpPr/>
            <p:nvPr/>
          </p:nvSpPr>
          <p:spPr>
            <a:xfrm>
              <a:off x="439174" y="37087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6" name="Group 61">
              <a:extLst>
                <a:ext uri="{FF2B5EF4-FFF2-40B4-BE49-F238E27FC236}">
                  <a16:creationId xmlns:a16="http://schemas.microsoft.com/office/drawing/2014/main" id="{1ACAA252-CE89-94A1-D170-393E1311AEA6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27" name="Ovaal 41">
                <a:extLst>
                  <a:ext uri="{FF2B5EF4-FFF2-40B4-BE49-F238E27FC236}">
                    <a16:creationId xmlns:a16="http://schemas.microsoft.com/office/drawing/2014/main" id="{463220D2-CD1A-0E59-9FCB-C4C416DA55EE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9" name="Picture 73" descr="Icon&#10;&#10;Description automatically generated">
                <a:extLst>
                  <a:ext uri="{FF2B5EF4-FFF2-40B4-BE49-F238E27FC236}">
                    <a16:creationId xmlns:a16="http://schemas.microsoft.com/office/drawing/2014/main" id="{FC7942A2-E88A-673B-FB32-19FB1BC8EC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pic>
          <p:nvPicPr>
            <p:cNvPr id="17" name="Picture 62">
              <a:extLst>
                <a:ext uri="{FF2B5EF4-FFF2-40B4-BE49-F238E27FC236}">
                  <a16:creationId xmlns:a16="http://schemas.microsoft.com/office/drawing/2014/main" id="{D468267F-48C5-A47B-47D1-C52C15254C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875"/>
              <a:ext cx="1827452" cy="1828800"/>
            </a:xfrm>
            <a:prstGeom prst="ellipse">
              <a:avLst/>
            </a:prstGeom>
          </p:spPr>
        </p:pic>
        <p:sp>
          <p:nvSpPr>
            <p:cNvPr id="34" name="TextBox 7">
              <a:extLst>
                <a:ext uri="{FF2B5EF4-FFF2-40B4-BE49-F238E27FC236}">
                  <a16:creationId xmlns:a16="http://schemas.microsoft.com/office/drawing/2014/main" id="{7E63BFCF-9B7C-A26C-75DC-A6662B51AABB}"/>
                </a:ext>
              </a:extLst>
            </p:cNvPr>
            <p:cNvSpPr txBox="1"/>
            <p:nvPr/>
          </p:nvSpPr>
          <p:spPr>
            <a:xfrm>
              <a:off x="2456158" y="775906"/>
              <a:ext cx="194676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rtl="0" fontAlgn="base"/>
              <a:endParaRPr lang="en-GB" sz="1000" b="0" i="0" dirty="0">
                <a:solidFill>
                  <a:schemeClr val="bg1"/>
                </a:solidFill>
                <a:effectLst/>
                <a:latin typeface="Segoe UI" panose="020B0502040204020203" pitchFamily="34" charset="0"/>
              </a:endParaRPr>
            </a:p>
            <a:p>
              <a:pPr algn="ctr" rtl="0" fontAlgn="base"/>
              <a:r>
                <a:rPr lang="en-US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VAR FYSISKT AKTIV</a:t>
              </a:r>
              <a:br>
                <a:rPr lang="en-US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I VARDAGEN</a:t>
              </a:r>
              <a:br>
                <a:rPr lang="en-GB" sz="11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endParaRPr lang="en-GB" sz="1100" b="1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 rtl="0" fontAlgn="base"/>
              <a:r>
                <a:rPr lang="cs-CZ" sz="11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BEGRÄNSA TIDEN </a:t>
              </a:r>
              <a:br>
                <a:rPr lang="cs-CZ" sz="11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11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DU SITTER </a:t>
              </a:r>
              <a:br>
                <a:rPr lang="cs-CZ" sz="11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11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NER</a:t>
              </a:r>
              <a:endParaRPr lang="en-GB" sz="11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grpSp>
          <p:nvGrpSpPr>
            <p:cNvPr id="35" name="Skupina 34">
              <a:extLst>
                <a:ext uri="{FF2B5EF4-FFF2-40B4-BE49-F238E27FC236}">
                  <a16:creationId xmlns:a16="http://schemas.microsoft.com/office/drawing/2014/main" id="{B56DE14D-D8A9-E43B-1B42-7953A6B7612B}"/>
                </a:ext>
              </a:extLst>
            </p:cNvPr>
            <p:cNvGrpSpPr/>
            <p:nvPr/>
          </p:nvGrpSpPr>
          <p:grpSpPr>
            <a:xfrm>
              <a:off x="0" y="9128276"/>
              <a:ext cx="6868968" cy="906862"/>
              <a:chOff x="0" y="9128276"/>
              <a:chExt cx="6868968" cy="906862"/>
            </a:xfrm>
          </p:grpSpPr>
          <p:grpSp>
            <p:nvGrpSpPr>
              <p:cNvPr id="36" name="Group 2">
                <a:extLst>
                  <a:ext uri="{FF2B5EF4-FFF2-40B4-BE49-F238E27FC236}">
                    <a16:creationId xmlns:a16="http://schemas.microsoft.com/office/drawing/2014/main" id="{5DBFF373-DB6A-A92A-6A85-9DDD7E598BEA}"/>
                  </a:ext>
                </a:extLst>
              </p:cNvPr>
              <p:cNvGrpSpPr/>
              <p:nvPr/>
            </p:nvGrpSpPr>
            <p:grpSpPr>
              <a:xfrm>
                <a:off x="0" y="9128276"/>
                <a:ext cx="6868968" cy="906862"/>
                <a:chOff x="0" y="9109018"/>
                <a:chExt cx="6879926" cy="906862"/>
              </a:xfrm>
            </p:grpSpPr>
            <p:sp>
              <p:nvSpPr>
                <p:cNvPr id="38" name="Rectangle 4">
                  <a:extLst>
                    <a:ext uri="{FF2B5EF4-FFF2-40B4-BE49-F238E27FC236}">
                      <a16:creationId xmlns:a16="http://schemas.microsoft.com/office/drawing/2014/main" id="{145472EC-59C4-E3C7-C578-2D6D159AA694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dirty="0">
                    <a:solidFill>
                      <a:srgbClr val="28835E"/>
                    </a:solidFill>
                  </a:endParaRPr>
                </a:p>
              </p:txBody>
            </p:sp>
            <p:sp>
              <p:nvSpPr>
                <p:cNvPr id="39" name="TextBox 12">
                  <a:extLst>
                    <a:ext uri="{FF2B5EF4-FFF2-40B4-BE49-F238E27FC236}">
                      <a16:creationId xmlns:a16="http://schemas.microsoft.com/office/drawing/2014/main" id="{F71B83F9-7EA6-C8CE-5ADC-79EC42606DCD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nl-BE" sz="1300" b="1" dirty="0">
                      <a:solidFill>
                        <a:srgbClr val="28835E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  <a:br>
                    <a:rPr lang="sv-SE" sz="1200" dirty="0">
                      <a:solidFill>
                        <a:srgbClr val="28835E"/>
                      </a:solidFill>
                    </a:rPr>
                  </a:br>
                  <a:r>
                    <a:rPr lang="sv-SE" sz="1200" b="1" i="0" dirty="0">
                      <a:solidFill>
                        <a:srgbClr val="28835E"/>
                      </a:solidFill>
                      <a:effectLst/>
                      <a:latin typeface="Calibri" panose="020F0502020204030204" pitchFamily="34" charset="0"/>
                    </a:rPr>
                    <a:t>PrEvCan© är ett initiativ av EONS och genomförs i samverkan med ESMO </a:t>
                  </a:r>
                  <a:br>
                    <a:rPr lang="sv-SE" sz="1200" b="1" i="0" dirty="0">
                      <a:solidFill>
                        <a:srgbClr val="28835E"/>
                      </a:solidFill>
                      <a:effectLst/>
                      <a:latin typeface="Calibri" panose="020F0502020204030204" pitchFamily="34" charset="0"/>
                    </a:rPr>
                  </a:br>
                  <a:r>
                    <a:rPr lang="sv-SE" sz="1200" b="1" i="0" dirty="0">
                      <a:solidFill>
                        <a:srgbClr val="28835E"/>
                      </a:solidFill>
                      <a:effectLst/>
                      <a:latin typeface="Calibri" panose="020F0502020204030204" pitchFamily="34" charset="0"/>
                    </a:rPr>
                    <a:t>som viktigaste partner. Läs mer på</a:t>
                  </a:r>
                  <a:r>
                    <a:rPr lang="nl-BE" sz="1200" b="1" dirty="0">
                      <a:solidFill>
                        <a:srgbClr val="28835E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28835E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28835E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8835E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8835E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40" name="Group 6">
                  <a:extLst>
                    <a:ext uri="{FF2B5EF4-FFF2-40B4-BE49-F238E27FC236}">
                      <a16:creationId xmlns:a16="http://schemas.microsoft.com/office/drawing/2014/main" id="{ED0D6D02-A1B6-5A11-B512-1AEE190E817C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41" name="Ovaal 2">
                    <a:extLst>
                      <a:ext uri="{FF2B5EF4-FFF2-40B4-BE49-F238E27FC236}">
                        <a16:creationId xmlns:a16="http://schemas.microsoft.com/office/drawing/2014/main" id="{A9487CEF-6D29-D2B5-22B0-1E9E51DF489F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nl-BE" sz="1801" dirty="0">
                      <a:solidFill>
                        <a:srgbClr val="28835E"/>
                      </a:solidFill>
                    </a:endParaRPr>
                  </a:p>
                </p:txBody>
              </p:sp>
              <p:pic>
                <p:nvPicPr>
                  <p:cNvPr id="42" name="Picture 11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10452EDE-24BC-048A-E47C-EDF225E17F8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37" name="Graphic 10">
                <a:extLst>
                  <a:ext uri="{FF2B5EF4-FFF2-40B4-BE49-F238E27FC236}">
                    <a16:creationId xmlns:a16="http://schemas.microsoft.com/office/drawing/2014/main" id="{78B4F459-55FA-0F45-620C-0A8BDE3F185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56236" y="9389148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43" name="Rectangle 30">
              <a:extLst>
                <a:ext uri="{FF2B5EF4-FFF2-40B4-BE49-F238E27FC236}">
                  <a16:creationId xmlns:a16="http://schemas.microsoft.com/office/drawing/2014/main" id="{FA23BB35-D120-4DBD-C3EF-52016C61A290}"/>
                </a:ext>
              </a:extLst>
            </p:cNvPr>
            <p:cNvSpPr/>
            <p:nvPr/>
          </p:nvSpPr>
          <p:spPr>
            <a:xfrm>
              <a:off x="545368" y="869104"/>
              <a:ext cx="1589138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sv-S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Placera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sv-S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din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sv-S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organisations logga här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3870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DB202FE5875745905955056904B93E" ma:contentTypeVersion="15" ma:contentTypeDescription="Create a new document." ma:contentTypeScope="" ma:versionID="0ee858d077a0dbe797ead9782c066bdd">
  <xsd:schema xmlns:xsd="http://www.w3.org/2001/XMLSchema" xmlns:xs="http://www.w3.org/2001/XMLSchema" xmlns:p="http://schemas.microsoft.com/office/2006/metadata/properties" xmlns:ns2="a55e921c-938e-4e50-85a3-020a9f358fcc" xmlns:ns3="1b4c74c1-0512-4b4c-b132-ab7851723926" targetNamespace="http://schemas.microsoft.com/office/2006/metadata/properties" ma:root="true" ma:fieldsID="c90b552824d945eecef8cc646ad6f3c8" ns2:_="" ns3:_="">
    <xsd:import namespace="a55e921c-938e-4e50-85a3-020a9f358fcc"/>
    <xsd:import namespace="1b4c74c1-0512-4b4c-b132-ab785172392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5e921c-938e-4e50-85a3-020a9f358f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67c40972-8a4f-4160-9e22-f885e5a7400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4c74c1-0512-4b4c-b132-ab7851723926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af0f08df-f13e-4c5f-b2df-605d3d1bb3a0}" ma:internalName="TaxCatchAll" ma:showField="CatchAllData" ma:web="1b4c74c1-0512-4b4c-b132-ab785172392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b4c74c1-0512-4b4c-b132-ab7851723926" xsi:nil="true"/>
    <lcf76f155ced4ddcb4097134ff3c332f xmlns="a55e921c-938e-4e50-85a3-020a9f358fc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14A8163-4EDE-488C-8902-7056B807A0BC}"/>
</file>

<file path=customXml/itemProps2.xml><?xml version="1.0" encoding="utf-8"?>
<ds:datastoreItem xmlns:ds="http://schemas.openxmlformats.org/officeDocument/2006/customXml" ds:itemID="{7A5DFE94-AC5C-433D-8DA0-9DA13F0FB658}"/>
</file>

<file path=customXml/itemProps3.xml><?xml version="1.0" encoding="utf-8"?>
<ds:datastoreItem xmlns:ds="http://schemas.openxmlformats.org/officeDocument/2006/customXml" ds:itemID="{7E3451F8-0A06-42D0-B1A3-B58BB4552FE2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855</Words>
  <Application>Microsoft Office PowerPoint</Application>
  <PresentationFormat>A4 (210 × 297 mm)</PresentationFormat>
  <Paragraphs>118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20" baseType="lpstr">
      <vt:lpstr>Aharoni</vt:lpstr>
      <vt:lpstr>Arial</vt:lpstr>
      <vt:lpstr>Calibri</vt:lpstr>
      <vt:lpstr>Calibri Light</vt:lpstr>
      <vt:lpstr>Segoe UI</vt:lpstr>
      <vt:lpstr>Verdana</vt:lpstr>
      <vt:lpstr>WordVisi_MSFontService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Michaela Popelková</dc:creator>
  <cp:lastModifiedBy>Michaela Popelková</cp:lastModifiedBy>
  <cp:revision>6</cp:revision>
  <cp:lastPrinted>2021-11-01T10:57:37Z</cp:lastPrinted>
  <dcterms:created xsi:type="dcterms:W3CDTF">2021-10-31T06:37:30Z</dcterms:created>
  <dcterms:modified xsi:type="dcterms:W3CDTF">2022-12-13T17:07:38Z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0x01010097DB202FE5875745905955056904B93E</vt:lpwstr>
  </property>
</Properties>
</file>