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59" r:id="rId3"/>
    <p:sldId id="260" r:id="rId4"/>
    <p:sldId id="261" r:id="rId5"/>
    <p:sldId id="262" r:id="rId6"/>
    <p:sldId id="263" r:id="rId7"/>
    <p:sldId id="267" r:id="rId8"/>
    <p:sldId id="264" r:id="rId9"/>
    <p:sldId id="268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C595"/>
    <a:srgbClr val="ADADAD"/>
    <a:srgbClr val="D1FBF0"/>
    <a:srgbClr val="E77E0D"/>
    <a:srgbClr val="2585C2"/>
    <a:srgbClr val="CC431F"/>
    <a:srgbClr val="0E0E04"/>
    <a:srgbClr val="2E2F33"/>
    <a:srgbClr val="313339"/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-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5.sv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sv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5.sv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jpeg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>
            <a:extLst>
              <a:ext uri="{FF2B5EF4-FFF2-40B4-BE49-F238E27FC236}">
                <a16:creationId xmlns:a16="http://schemas.microsoft.com/office/drawing/2014/main" id="{EC022D28-6CCD-FA37-9C33-5DC1096E75BD}"/>
              </a:ext>
            </a:extLst>
          </p:cNvPr>
          <p:cNvGrpSpPr/>
          <p:nvPr/>
        </p:nvGrpSpPr>
        <p:grpSpPr>
          <a:xfrm>
            <a:off x="-10968" y="183874"/>
            <a:ext cx="6868968" cy="9836687"/>
            <a:chOff x="-10968" y="183874"/>
            <a:chExt cx="6868968" cy="983668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212F8CB-9CDF-80AA-1992-6C66735F8028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ADADA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51" name="Ovaal 2">
              <a:extLst>
                <a:ext uri="{FF2B5EF4-FFF2-40B4-BE49-F238E27FC236}">
                  <a16:creationId xmlns:a16="http://schemas.microsoft.com/office/drawing/2014/main" id="{9C93B14D-BD0F-E427-FDB3-4BD3E6FBFB8A}"/>
                </a:ext>
              </a:extLst>
            </p:cNvPr>
            <p:cNvSpPr/>
            <p:nvPr/>
          </p:nvSpPr>
          <p:spPr>
            <a:xfrm>
              <a:off x="433298" y="40566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2" name="Picture 5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F2241EA-A7EE-3E66-FE34-8D64ECFB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47" y="472001"/>
              <a:ext cx="1694356" cy="1682959"/>
            </a:xfrm>
            <a:prstGeom prst="ellipse">
              <a:avLst/>
            </a:prstGeom>
          </p:spPr>
        </p:pic>
        <p:sp>
          <p:nvSpPr>
            <p:cNvPr id="9" name="Ovaal 41">
              <a:extLst>
                <a:ext uri="{FF2B5EF4-FFF2-40B4-BE49-F238E27FC236}">
                  <a16:creationId xmlns:a16="http://schemas.microsoft.com/office/drawing/2014/main" id="{495352CA-CD20-41C7-A0E3-7CF08B661A27}"/>
                </a:ext>
              </a:extLst>
            </p:cNvPr>
            <p:cNvSpPr/>
            <p:nvPr/>
          </p:nvSpPr>
          <p:spPr>
            <a:xfrm>
              <a:off x="2531052" y="405661"/>
              <a:ext cx="1795893" cy="1805981"/>
            </a:xfrm>
            <a:prstGeom prst="ellipse">
              <a:avLst/>
            </a:prstGeom>
            <a:solidFill>
              <a:srgbClr val="20C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br>
                <a:rPr lang="en-GB" sz="1801" dirty="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endParaRPr lang="nl-BE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23A6A3-544C-4218-B527-90FE9FCAD046}"/>
                </a:ext>
              </a:extLst>
            </p:cNvPr>
            <p:cNvSpPr txBox="1"/>
            <p:nvPr/>
          </p:nvSpPr>
          <p:spPr>
            <a:xfrm>
              <a:off x="2463112" y="976640"/>
              <a:ext cx="1961509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LUAȚI MĂSURI PENTRU A AVEA </a:t>
              </a:r>
              <a:b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 GREUTATE CORPORALĂ SĂNĂTOASĂ</a:t>
              </a:r>
              <a:endParaRPr lang="en-GB" sz="1250" b="1" dirty="0">
                <a:solidFill>
                  <a:schemeClr val="bg1"/>
                </a:solidFill>
              </a:endParaRPr>
            </a:p>
          </p:txBody>
        </p:sp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C1BE639-06C9-5BB6-BBF2-016DCB569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547" y="432048"/>
              <a:ext cx="548640" cy="54864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FDB6A0-44BE-D75E-49C1-8CCC4811B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5" name="TextBox 57">
              <a:extLst>
                <a:ext uri="{FF2B5EF4-FFF2-40B4-BE49-F238E27FC236}">
                  <a16:creationId xmlns:a16="http://schemas.microsoft.com/office/drawing/2014/main" id="{47A72F97-7C73-71ED-D874-49C17CAD08A1}"/>
                </a:ext>
              </a:extLst>
            </p:cNvPr>
            <p:cNvSpPr txBox="1"/>
            <p:nvPr/>
          </p:nvSpPr>
          <p:spPr>
            <a:xfrm>
              <a:off x="130308" y="4788740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0C595"/>
                </a:solidFill>
              </a:endParaRPr>
            </a:p>
            <a:p>
              <a:pPr algn="ctr"/>
              <a:r>
                <a:rPr lang="es-ES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Mesaje</a:t>
              </a:r>
              <a:r>
                <a:rPr lang="es-ES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pentru</a:t>
              </a:r>
              <a:r>
                <a:rPr lang="es-ES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publicul</a:t>
              </a:r>
              <a:r>
                <a:rPr lang="es-ES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</a:t>
              </a:r>
              <a:endParaRPr lang="es-ES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EA4692D1-A4BA-3D61-5E00-A0C23B4B305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1" name="Rectangle 12">
                <a:extLst>
                  <a:ext uri="{FF2B5EF4-FFF2-40B4-BE49-F238E27FC236}">
                    <a16:creationId xmlns:a16="http://schemas.microsoft.com/office/drawing/2014/main" id="{C32F145F-771D-ED54-9494-BCFDE644ADF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0ECFA1A6-1D33-CC00-CE22-20845F962ECD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20C595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14">
                <a:extLst>
                  <a:ext uri="{FF2B5EF4-FFF2-40B4-BE49-F238E27FC236}">
                    <a16:creationId xmlns:a16="http://schemas.microsoft.com/office/drawing/2014/main" id="{E624869C-D8DC-0A25-3669-52882667DA6A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5" name="Ovaal 2">
                  <a:extLst>
                    <a:ext uri="{FF2B5EF4-FFF2-40B4-BE49-F238E27FC236}">
                      <a16:creationId xmlns:a16="http://schemas.microsoft.com/office/drawing/2014/main" id="{8C0DE2CF-192F-91EF-CAFF-E26F05882EC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26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8184FA3-3A98-5C43-C5F6-8F39640025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11">
                <a:extLst>
                  <a:ext uri="{FF2B5EF4-FFF2-40B4-BE49-F238E27FC236}">
                    <a16:creationId xmlns:a16="http://schemas.microsoft.com/office/drawing/2014/main" id="{1182B593-6B6E-64E7-7BA6-F436C0F35C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D6D86F15-5C07-4D7A-2679-5A7EB046396C}"/>
              </a:ext>
            </a:extLst>
          </p:cNvPr>
          <p:cNvGrpSpPr/>
          <p:nvPr/>
        </p:nvGrpSpPr>
        <p:grpSpPr>
          <a:xfrm>
            <a:off x="-10968" y="-172179"/>
            <a:ext cx="6875431" cy="10192740"/>
            <a:chOff x="-10968" y="-172179"/>
            <a:chExt cx="6875431" cy="101927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05A883-88DC-4A74-A7A7-CB1CB59BA54A}"/>
                </a:ext>
              </a:extLst>
            </p:cNvPr>
            <p:cNvSpPr/>
            <p:nvPr/>
          </p:nvSpPr>
          <p:spPr>
            <a:xfrm>
              <a:off x="0" y="0"/>
              <a:ext cx="6858000" cy="1791168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FA0B3D-59B1-48E8-A216-B17CE549CA43}"/>
                </a:ext>
              </a:extLst>
            </p:cNvPr>
            <p:cNvSpPr/>
            <p:nvPr/>
          </p:nvSpPr>
          <p:spPr>
            <a:xfrm>
              <a:off x="4185730" y="-172179"/>
              <a:ext cx="2678733" cy="1957958"/>
            </a:xfrm>
            <a:prstGeom prst="rect">
              <a:avLst/>
            </a:prstGeom>
            <a:solidFill>
              <a:srgbClr val="ADADAD"/>
            </a:solidFill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sport, player, yellow&#10;&#10;Description automatically generated">
              <a:extLst>
                <a:ext uri="{FF2B5EF4-FFF2-40B4-BE49-F238E27FC236}">
                  <a16:creationId xmlns:a16="http://schemas.microsoft.com/office/drawing/2014/main" id="{10AD624A-7036-49B5-A586-380DD4D1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3" t="2843" r="21869" b="3281"/>
            <a:stretch/>
          </p:blipFill>
          <p:spPr>
            <a:xfrm flipH="1">
              <a:off x="4202625" y="1791168"/>
              <a:ext cx="2655370" cy="8128808"/>
            </a:xfrm>
            <a:prstGeom prst="rect">
              <a:avLst/>
            </a:prstGeom>
            <a:ln>
              <a:solidFill>
                <a:srgbClr val="ADADAD"/>
              </a:solidFill>
            </a:ln>
          </p:spPr>
        </p:pic>
        <p:pic>
          <p:nvPicPr>
            <p:cNvPr id="16" name="Picture 15" descr="A picture containing standing, posing, dressed&#10;&#10;Description automatically generated">
              <a:extLst>
                <a:ext uri="{FF2B5EF4-FFF2-40B4-BE49-F238E27FC236}">
                  <a16:creationId xmlns:a16="http://schemas.microsoft.com/office/drawing/2014/main" id="{5D6567E5-D7B5-4600-954A-FA885036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1" b="1940"/>
            <a:stretch/>
          </p:blipFill>
          <p:spPr>
            <a:xfrm>
              <a:off x="0" y="1784180"/>
              <a:ext cx="4205641" cy="81218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C67B8B-042F-49D6-B777-4F4B735CB7ED}"/>
                </a:ext>
              </a:extLst>
            </p:cNvPr>
            <p:cNvSpPr/>
            <p:nvPr/>
          </p:nvSpPr>
          <p:spPr>
            <a:xfrm>
              <a:off x="2778642" y="-167706"/>
              <a:ext cx="1426999" cy="10083209"/>
            </a:xfrm>
            <a:prstGeom prst="rect">
              <a:avLst/>
            </a:prstGeom>
            <a:gradFill flip="none" rotWithShape="1">
              <a:gsLst>
                <a:gs pos="0">
                  <a:srgbClr val="E9E9E9"/>
                </a:gs>
                <a:gs pos="100000">
                  <a:srgbClr val="ADADA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956811" y="4042747"/>
              <a:ext cx="5202984" cy="3768639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914806" y="4152177"/>
              <a:ext cx="528699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Rămâneți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sub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această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linie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pentru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o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sănătate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optima</a:t>
              </a:r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talie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pentru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bărbați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≤ 102 cm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și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femei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≤ 88 cm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BAAD559-DFD5-B544-5754-668621DA8201}"/>
                </a:ext>
              </a:extLst>
            </p:cNvPr>
            <p:cNvSpPr/>
            <p:nvPr/>
          </p:nvSpPr>
          <p:spPr>
            <a:xfrm>
              <a:off x="439352" y="419418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686D84-4D3A-4049-AC59-1656ABCA34EF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55" name="Ovaal 41">
                <a:extLst>
                  <a:ext uri="{FF2B5EF4-FFF2-40B4-BE49-F238E27FC236}">
                    <a16:creationId xmlns:a16="http://schemas.microsoft.com/office/drawing/2014/main" id="{53A3522E-9F53-CE29-0EF7-9FC8DA442248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57" name="Picture 56" descr="Icon&#10;&#10;Description automatically generated">
                <a:extLst>
                  <a:ext uri="{FF2B5EF4-FFF2-40B4-BE49-F238E27FC236}">
                    <a16:creationId xmlns:a16="http://schemas.microsoft.com/office/drawing/2014/main" id="{464622F0-B047-3692-EB78-448DF0ADD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9032DC-D4A9-6737-5275-B3FDFCD39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8" name="Rectangle 48">
              <a:extLst>
                <a:ext uri="{FF2B5EF4-FFF2-40B4-BE49-F238E27FC236}">
                  <a16:creationId xmlns:a16="http://schemas.microsoft.com/office/drawing/2014/main" id="{37BE0A84-A1C8-BDBA-EA34-77ABF5D8B583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3FAD4D1A-C327-8DA2-175F-FD36B0D21E5A}"/>
                </a:ext>
              </a:extLst>
            </p:cNvPr>
            <p:cNvSpPr txBox="1"/>
            <p:nvPr/>
          </p:nvSpPr>
          <p:spPr>
            <a:xfrm>
              <a:off x="2463112" y="976640"/>
              <a:ext cx="1961509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LUAȚI MĂSURI PENTRU A AVEA </a:t>
              </a:r>
              <a:b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 GREUTATE CORPORALĂ SĂNĂTOASĂ</a:t>
              </a:r>
              <a:endParaRPr lang="en-GB" sz="1250" b="1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CEB724EA-CE43-7CFD-CEC9-5E36422D4D0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5" name="Rectangle 12">
                <a:extLst>
                  <a:ext uri="{FF2B5EF4-FFF2-40B4-BE49-F238E27FC236}">
                    <a16:creationId xmlns:a16="http://schemas.microsoft.com/office/drawing/2014/main" id="{6E873F58-D910-D1F2-9015-EB0D9002110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DEDA0378-AB1D-3D20-9FB8-0BF94ACC1E79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20C595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4">
                <a:extLst>
                  <a:ext uri="{FF2B5EF4-FFF2-40B4-BE49-F238E27FC236}">
                    <a16:creationId xmlns:a16="http://schemas.microsoft.com/office/drawing/2014/main" id="{94380A0E-3F04-4C9D-3BF8-5EE8AB4BC6D2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B8F91E8F-F741-5021-C1F2-AF80B4F7A05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0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A8996A0-3F8C-587C-0DD6-8E6767899C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1">
                <a:extLst>
                  <a:ext uri="{FF2B5EF4-FFF2-40B4-BE49-F238E27FC236}">
                    <a16:creationId xmlns:a16="http://schemas.microsoft.com/office/drawing/2014/main" id="{8427EEBF-BBC4-72EF-8678-65B410EBC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9485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Skupina 32">
            <a:extLst>
              <a:ext uri="{FF2B5EF4-FFF2-40B4-BE49-F238E27FC236}">
                <a16:creationId xmlns:a16="http://schemas.microsoft.com/office/drawing/2014/main" id="{31E8AAC2-6E25-5B57-16F5-2D82732F6ECA}"/>
              </a:ext>
            </a:extLst>
          </p:cNvPr>
          <p:cNvGrpSpPr/>
          <p:nvPr/>
        </p:nvGrpSpPr>
        <p:grpSpPr>
          <a:xfrm>
            <a:off x="-1000054" y="-190501"/>
            <a:ext cx="7858054" cy="10211062"/>
            <a:chOff x="-1000054" y="-190501"/>
            <a:chExt cx="7858054" cy="10211062"/>
          </a:xfrm>
        </p:grpSpPr>
        <p:pic>
          <p:nvPicPr>
            <p:cNvPr id="5" name="Picture 4" descr="A picture containing person, clothing, person, swimsuit&#10;&#10;Description automatically generated">
              <a:extLst>
                <a:ext uri="{FF2B5EF4-FFF2-40B4-BE49-F238E27FC236}">
                  <a16:creationId xmlns:a16="http://schemas.microsoft.com/office/drawing/2014/main" id="{2D2C01EA-224A-1828-38DC-878A9A9E1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" t="9529" r="10548" b="14961"/>
            <a:stretch/>
          </p:blipFill>
          <p:spPr>
            <a:xfrm flipH="1">
              <a:off x="-3" y="-190501"/>
              <a:ext cx="6858001" cy="9218938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467EC54-B335-422C-639F-FBF945F25729}"/>
                </a:ext>
              </a:extLst>
            </p:cNvPr>
            <p:cNvSpPr/>
            <p:nvPr/>
          </p:nvSpPr>
          <p:spPr>
            <a:xfrm>
              <a:off x="-3" y="-190501"/>
              <a:ext cx="6841747" cy="5065419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 descr="Colorful pills stacked to make a bar graph">
              <a:extLst>
                <a:ext uri="{FF2B5EF4-FFF2-40B4-BE49-F238E27FC236}">
                  <a16:creationId xmlns:a16="http://schemas.microsoft.com/office/drawing/2014/main" id="{28B6A455-C081-B468-25B5-35B1ED63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7" b="10348"/>
            <a:stretch/>
          </p:blipFill>
          <p:spPr>
            <a:xfrm>
              <a:off x="-3" y="4874918"/>
              <a:ext cx="6841748" cy="4234100"/>
            </a:xfrm>
            <a:prstGeom prst="rect">
              <a:avLst/>
            </a:prstGeom>
          </p:spPr>
        </p:pic>
        <p:pic>
          <p:nvPicPr>
            <p:cNvPr id="64" name="Graphic 63" descr="Arrow: Counter-clockwise curve with solid fill">
              <a:extLst>
                <a:ext uri="{FF2B5EF4-FFF2-40B4-BE49-F238E27FC236}">
                  <a16:creationId xmlns:a16="http://schemas.microsoft.com/office/drawing/2014/main" id="{42723F66-B38B-0F6E-69C8-4BBB5671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514001">
              <a:off x="1504941" y="2526522"/>
              <a:ext cx="2448605" cy="7458595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027814" y="3062679"/>
              <a:ext cx="4834270" cy="3621656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140917" y="3352517"/>
              <a:ext cx="4559906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Excesul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greutate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obezitatea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este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legată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de un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risc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mare de a face cancer,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boli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inimă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și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diabet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B2DDA23C-B7B3-2F25-12AB-4D28380D7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69FBD273-EF06-0F37-80CC-03291460C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6814B4-676C-4091-8313-0B7AD6860473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7A8BD0-35E6-C7F5-2BB8-B4F978D5C8F6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FB21C18B-9222-CCB6-EEA1-59503DFEA981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5040A0D6-1D1B-6C85-6D51-A30EF9EF3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AED425-54D7-EB32-C23E-573B5DF5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6" name="Rectangle 48">
              <a:extLst>
                <a:ext uri="{FF2B5EF4-FFF2-40B4-BE49-F238E27FC236}">
                  <a16:creationId xmlns:a16="http://schemas.microsoft.com/office/drawing/2014/main" id="{5DE49DDE-9BD0-E166-6948-F2DA16AA046D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0EB7F054-DDDC-5077-AADC-63B1429528E9}"/>
                </a:ext>
              </a:extLst>
            </p:cNvPr>
            <p:cNvSpPr txBox="1"/>
            <p:nvPr/>
          </p:nvSpPr>
          <p:spPr>
            <a:xfrm>
              <a:off x="2463112" y="976640"/>
              <a:ext cx="1961509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LUAȚI MĂSURI PENTRU A AVEA </a:t>
              </a:r>
              <a:b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 GREUTATE CORPORALĂ SĂNĂTOASĂ</a:t>
              </a:r>
              <a:endParaRPr lang="en-GB" sz="1250" b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3ECB4E14-C09C-53B5-ED7C-414A1B2E34F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7" name="Rectangle 12">
                <a:extLst>
                  <a:ext uri="{FF2B5EF4-FFF2-40B4-BE49-F238E27FC236}">
                    <a16:creationId xmlns:a16="http://schemas.microsoft.com/office/drawing/2014/main" id="{2B657471-49A2-3985-0153-D1A91BF9B0F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8" name="TextBox 13">
                <a:extLst>
                  <a:ext uri="{FF2B5EF4-FFF2-40B4-BE49-F238E27FC236}">
                    <a16:creationId xmlns:a16="http://schemas.microsoft.com/office/drawing/2014/main" id="{8D2A1730-A526-6F4D-3988-D4273FF6212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20C595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14">
                <a:extLst>
                  <a:ext uri="{FF2B5EF4-FFF2-40B4-BE49-F238E27FC236}">
                    <a16:creationId xmlns:a16="http://schemas.microsoft.com/office/drawing/2014/main" id="{C7673D25-F7D8-4B94-1245-10656B301DBF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1716266E-BB4C-7B95-0A9B-0A34DA5740B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2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4F9EA1B-B39B-F2E6-B33D-ECBCF72D32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11">
                <a:extLst>
                  <a:ext uri="{FF2B5EF4-FFF2-40B4-BE49-F238E27FC236}">
                    <a16:creationId xmlns:a16="http://schemas.microsoft.com/office/drawing/2014/main" id="{99E75FD9-EB58-BCC7-AA39-477B666F50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777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3F5697E-52FF-D609-404A-430A2DC8D6BA}"/>
              </a:ext>
            </a:extLst>
          </p:cNvPr>
          <p:cNvGrpSpPr/>
          <p:nvPr/>
        </p:nvGrpSpPr>
        <p:grpSpPr>
          <a:xfrm>
            <a:off x="-10968" y="1"/>
            <a:ext cx="6868968" cy="10020560"/>
            <a:chOff x="-10968" y="1"/>
            <a:chExt cx="6868968" cy="1002056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937137-E183-5AB5-2621-9FAF8F259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874" r="27325"/>
            <a:stretch/>
          </p:blipFill>
          <p:spPr>
            <a:xfrm>
              <a:off x="0" y="1"/>
              <a:ext cx="6858000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483242" y="3645581"/>
              <a:ext cx="3891516" cy="2910943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477758" y="3823779"/>
              <a:ext cx="389151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Scădeți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grăsimea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pe abdomen, reduce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riscul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anumitor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tipuri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cancer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FFEB54-91E0-6D90-83C9-0182A8CEB820}"/>
                </a:ext>
              </a:extLst>
            </p:cNvPr>
            <p:cNvSpPr/>
            <p:nvPr/>
          </p:nvSpPr>
          <p:spPr>
            <a:xfrm>
              <a:off x="0" y="9111637"/>
              <a:ext cx="6858000" cy="796982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 72">
              <a:extLst>
                <a:ext uri="{FF2B5EF4-FFF2-40B4-BE49-F238E27FC236}">
                  <a16:creationId xmlns:a16="http://schemas.microsoft.com/office/drawing/2014/main" id="{DE3E4F4B-E8DE-0B8C-F240-BD5FCE11D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B8140E2B-4357-84E3-74CE-43978A04E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C588CD-56B2-FA26-F228-1B2A178B29A9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78AFD23-A3BC-AF6B-B0E0-68A5236FFF27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70" name="Ovaal 41">
                <a:extLst>
                  <a:ext uri="{FF2B5EF4-FFF2-40B4-BE49-F238E27FC236}">
                    <a16:creationId xmlns:a16="http://schemas.microsoft.com/office/drawing/2014/main" id="{99315941-FC74-0E8F-130A-6D38B4E6E1FB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72" name="Picture 71" descr="Icon&#10;&#10;Description automatically generated">
                <a:extLst>
                  <a:ext uri="{FF2B5EF4-FFF2-40B4-BE49-F238E27FC236}">
                    <a16:creationId xmlns:a16="http://schemas.microsoft.com/office/drawing/2014/main" id="{256F1989-C856-3ED7-30CF-68C713C4F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25D1840-5A3F-75E5-7482-E6458CFFA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2" name="Rectangle 48">
              <a:extLst>
                <a:ext uri="{FF2B5EF4-FFF2-40B4-BE49-F238E27FC236}">
                  <a16:creationId xmlns:a16="http://schemas.microsoft.com/office/drawing/2014/main" id="{8B4FEDB8-7643-A8FF-4618-437813FAB924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" name="TextBox 11">
              <a:extLst>
                <a:ext uri="{FF2B5EF4-FFF2-40B4-BE49-F238E27FC236}">
                  <a16:creationId xmlns:a16="http://schemas.microsoft.com/office/drawing/2014/main" id="{846B29B6-7419-5BBB-2201-848B912399C6}"/>
                </a:ext>
              </a:extLst>
            </p:cNvPr>
            <p:cNvSpPr txBox="1"/>
            <p:nvPr/>
          </p:nvSpPr>
          <p:spPr>
            <a:xfrm>
              <a:off x="2463112" y="976640"/>
              <a:ext cx="1961509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LUAȚI MĂSURI PENTRU A AVEA </a:t>
              </a:r>
              <a:b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 GREUTATE CORPORALĂ SĂNĂTOASĂ</a:t>
              </a:r>
              <a:endParaRPr lang="en-GB" sz="1250" b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8F55C96D-F954-6F58-9AFB-B7E1B97A59F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C6087FA9-596E-253C-86AE-F88E1A9C0D7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6" name="TextBox 13">
                <a:extLst>
                  <a:ext uri="{FF2B5EF4-FFF2-40B4-BE49-F238E27FC236}">
                    <a16:creationId xmlns:a16="http://schemas.microsoft.com/office/drawing/2014/main" id="{2A15AA37-615E-33F0-C787-CC4CC60B6C88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20C595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7" name="Group 14">
                <a:extLst>
                  <a:ext uri="{FF2B5EF4-FFF2-40B4-BE49-F238E27FC236}">
                    <a16:creationId xmlns:a16="http://schemas.microsoft.com/office/drawing/2014/main" id="{973007ED-7CA0-C037-BE2C-CBE86A520C28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9" name="Ovaal 2">
                  <a:extLst>
                    <a:ext uri="{FF2B5EF4-FFF2-40B4-BE49-F238E27FC236}">
                      <a16:creationId xmlns:a16="http://schemas.microsoft.com/office/drawing/2014/main" id="{0A840AEF-BCBC-4D69-8F37-B19CE9801A5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10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CD50CD2-EEC0-A5D3-FE3E-B9DB550DE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8" name="Graphic 11">
                <a:extLst>
                  <a:ext uri="{FF2B5EF4-FFF2-40B4-BE49-F238E27FC236}">
                    <a16:creationId xmlns:a16="http://schemas.microsoft.com/office/drawing/2014/main" id="{7CA5EB4D-C8D3-182B-49A7-0AB411924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7053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E2596009-8EE9-2B97-0B32-44FC9E058940}"/>
              </a:ext>
            </a:extLst>
          </p:cNvPr>
          <p:cNvGrpSpPr/>
          <p:nvPr/>
        </p:nvGrpSpPr>
        <p:grpSpPr>
          <a:xfrm>
            <a:off x="-10968" y="0"/>
            <a:ext cx="6906903" cy="10020561"/>
            <a:chOff x="-10968" y="0"/>
            <a:chExt cx="6906903" cy="10020561"/>
          </a:xfrm>
        </p:grpSpPr>
        <p:pic>
          <p:nvPicPr>
            <p:cNvPr id="5" name="Picture 4" descr="A doctor looking at a tablet&#10;&#10;Description automatically generated with low confidence">
              <a:extLst>
                <a:ext uri="{FF2B5EF4-FFF2-40B4-BE49-F238E27FC236}">
                  <a16:creationId xmlns:a16="http://schemas.microsoft.com/office/drawing/2014/main" id="{76486EDE-2CB8-7102-2B6D-B566C03D6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0" r="34196"/>
            <a:stretch/>
          </p:blipFill>
          <p:spPr>
            <a:xfrm>
              <a:off x="0" y="0"/>
              <a:ext cx="6895935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438977" y="3041913"/>
              <a:ext cx="4423646" cy="3449659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663136" y="3489469"/>
              <a:ext cx="39753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Dacă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aveți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nevoie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sprijin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întrebați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nursă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 alt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profesionist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domeniul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sănătății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id="{F884053B-CFAF-79AA-BD4A-28FA31886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7" name="Freeform 74">
              <a:extLst>
                <a:ext uri="{FF2B5EF4-FFF2-40B4-BE49-F238E27FC236}">
                  <a16:creationId xmlns:a16="http://schemas.microsoft.com/office/drawing/2014/main" id="{0BC9EBB2-7727-A172-D39A-26E2161B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8FE7A5D-4683-68D7-D7D3-E02F29586A02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695FAD6-4825-FC0D-168A-8965B3786A71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32" name="Ovaal 41">
                <a:extLst>
                  <a:ext uri="{FF2B5EF4-FFF2-40B4-BE49-F238E27FC236}">
                    <a16:creationId xmlns:a16="http://schemas.microsoft.com/office/drawing/2014/main" id="{555BEE86-3A60-79D4-552E-6BFDFEB06F5F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60" name="Picture 59" descr="Icon&#10;&#10;Description automatically generated">
                <a:extLst>
                  <a:ext uri="{FF2B5EF4-FFF2-40B4-BE49-F238E27FC236}">
                    <a16:creationId xmlns:a16="http://schemas.microsoft.com/office/drawing/2014/main" id="{560C9C10-C081-C3F9-5137-1A704E1A3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10BDC43-642F-E95F-32AA-E2DFAFE78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2" name="Rectangle 48">
              <a:extLst>
                <a:ext uri="{FF2B5EF4-FFF2-40B4-BE49-F238E27FC236}">
                  <a16:creationId xmlns:a16="http://schemas.microsoft.com/office/drawing/2014/main" id="{8933FE03-C4E6-039A-3C89-F04A1A61F8A0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" name="TextBox 11">
              <a:extLst>
                <a:ext uri="{FF2B5EF4-FFF2-40B4-BE49-F238E27FC236}">
                  <a16:creationId xmlns:a16="http://schemas.microsoft.com/office/drawing/2014/main" id="{C27E1181-B1BA-036C-9DF2-19FB96681B87}"/>
                </a:ext>
              </a:extLst>
            </p:cNvPr>
            <p:cNvSpPr txBox="1"/>
            <p:nvPr/>
          </p:nvSpPr>
          <p:spPr>
            <a:xfrm>
              <a:off x="2463112" y="976640"/>
              <a:ext cx="1961509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LUAȚI MĂSURI PENTRU A AVEA </a:t>
              </a:r>
              <a:b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 GREUTATE CORPORALĂ SĂNĂTOASĂ</a:t>
              </a:r>
              <a:endParaRPr lang="en-GB" sz="1250" b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692796F8-55DD-6799-6263-FE7A70DCBF2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6" name="Rectangle 12">
                <a:extLst>
                  <a:ext uri="{FF2B5EF4-FFF2-40B4-BE49-F238E27FC236}">
                    <a16:creationId xmlns:a16="http://schemas.microsoft.com/office/drawing/2014/main" id="{B2143698-34D2-282C-54FC-C78EA845CE9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BD6A46E6-5A1C-9B33-087E-6949DCE4ED61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20C595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8" name="Group 14">
                <a:extLst>
                  <a:ext uri="{FF2B5EF4-FFF2-40B4-BE49-F238E27FC236}">
                    <a16:creationId xmlns:a16="http://schemas.microsoft.com/office/drawing/2014/main" id="{38E301AD-B101-DB91-6EAE-0705B857F964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0" name="Ovaal 2">
                  <a:extLst>
                    <a:ext uri="{FF2B5EF4-FFF2-40B4-BE49-F238E27FC236}">
                      <a16:creationId xmlns:a16="http://schemas.microsoft.com/office/drawing/2014/main" id="{D0B82CD1-13C2-8309-0B18-5E7A58E9830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11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1DDC321-7BE5-7B72-E453-2BF77DD80C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9" name="Graphic 11">
                <a:extLst>
                  <a:ext uri="{FF2B5EF4-FFF2-40B4-BE49-F238E27FC236}">
                    <a16:creationId xmlns:a16="http://schemas.microsoft.com/office/drawing/2014/main" id="{1B9517EA-D4C3-EB2E-2E24-84AD4B49C0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285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kupina 34">
            <a:extLst>
              <a:ext uri="{FF2B5EF4-FFF2-40B4-BE49-F238E27FC236}">
                <a16:creationId xmlns:a16="http://schemas.microsoft.com/office/drawing/2014/main" id="{7FF61CB6-AC91-D186-92AF-E1B9ADC3F49F}"/>
              </a:ext>
            </a:extLst>
          </p:cNvPr>
          <p:cNvGrpSpPr/>
          <p:nvPr/>
        </p:nvGrpSpPr>
        <p:grpSpPr>
          <a:xfrm>
            <a:off x="-10968" y="0"/>
            <a:ext cx="6913362" cy="10367949"/>
            <a:chOff x="-10968" y="0"/>
            <a:chExt cx="6913362" cy="10367949"/>
          </a:xfrm>
        </p:grpSpPr>
        <p:pic>
          <p:nvPicPr>
            <p:cNvPr id="25" name="Graphic 24" descr="Exponential Graph outline">
              <a:extLst>
                <a:ext uri="{FF2B5EF4-FFF2-40B4-BE49-F238E27FC236}">
                  <a16:creationId xmlns:a16="http://schemas.microsoft.com/office/drawing/2014/main" id="{C0F56FC6-3BE1-C81A-E978-DBA6C7FB7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704" r="13358"/>
            <a:stretch/>
          </p:blipFill>
          <p:spPr>
            <a:xfrm>
              <a:off x="0" y="965523"/>
              <a:ext cx="6858000" cy="9402426"/>
            </a:xfrm>
            <a:prstGeom prst="rect">
              <a:avLst/>
            </a:prstGeom>
          </p:spPr>
        </p:pic>
        <p:pic>
          <p:nvPicPr>
            <p:cNvPr id="13" name="Picture 12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6BD38094-A0B3-25E6-BD7B-209FD121A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29747" r="11503"/>
            <a:stretch/>
          </p:blipFill>
          <p:spPr>
            <a:xfrm>
              <a:off x="0" y="0"/>
              <a:ext cx="6858001" cy="991354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548991" y="3130697"/>
              <a:ext cx="4571353" cy="3166124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548990" y="3173037"/>
              <a:ext cx="4529787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Excesul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greutate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și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obezitatea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sunt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asociate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cu un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risc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crescut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apariție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 13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tipuri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de cancer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3D56EEF-7ACE-CB9B-7B7D-66EECDD54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2" b="34920"/>
            <a:stretch/>
          </p:blipFill>
          <p:spPr>
            <a:xfrm>
              <a:off x="1661505" y="7648353"/>
              <a:ext cx="5240889" cy="1288649"/>
            </a:xfrm>
            <a:prstGeom prst="rect">
              <a:avLst/>
            </a:prstGeom>
            <a:effectLst>
              <a:softEdge rad="368300"/>
            </a:effectLst>
          </p:spPr>
        </p:pic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DD6D1693-C335-4F58-AFCE-37E3098CE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A7E3C9D1-413C-CF93-E343-8E6E546E7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FB6DB06-16A6-120B-4F6E-8AD726E00B78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D4E25D-6606-30C4-A0E6-1CA8EF926DD7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4EA6D2FC-5E30-2B7E-882C-E082ADD8325A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313F46CE-981A-D3A5-E35D-AC2D1A217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AFD0C86-DC12-FED6-58DA-BAA20DD27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6" name="Rectangle 48">
              <a:extLst>
                <a:ext uri="{FF2B5EF4-FFF2-40B4-BE49-F238E27FC236}">
                  <a16:creationId xmlns:a16="http://schemas.microsoft.com/office/drawing/2014/main" id="{490D4E6F-A044-8111-00B4-DC0929F4D9EC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84EA2D36-D93E-3E67-C7A7-9AEDD01C7776}"/>
                </a:ext>
              </a:extLst>
            </p:cNvPr>
            <p:cNvSpPr txBox="1"/>
            <p:nvPr/>
          </p:nvSpPr>
          <p:spPr>
            <a:xfrm>
              <a:off x="2463112" y="976640"/>
              <a:ext cx="1961509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LUAȚI MĂSURI PENTRU A AVEA </a:t>
              </a:r>
              <a:b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 GREUTATE CORPORALĂ SĂNĂTOASĂ</a:t>
              </a:r>
              <a:endParaRPr lang="en-GB" sz="1250" b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83533CCB-BCA7-DB6E-F7FB-DC26141FBDD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9" name="Rectangle 12">
                <a:extLst>
                  <a:ext uri="{FF2B5EF4-FFF2-40B4-BE49-F238E27FC236}">
                    <a16:creationId xmlns:a16="http://schemas.microsoft.com/office/drawing/2014/main" id="{C7FE8CFC-B275-135E-C9F2-849D4053876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F504355B-B3A6-911C-2064-3C5D4E7EF64D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20C595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1" name="Group 14">
                <a:extLst>
                  <a:ext uri="{FF2B5EF4-FFF2-40B4-BE49-F238E27FC236}">
                    <a16:creationId xmlns:a16="http://schemas.microsoft.com/office/drawing/2014/main" id="{DE008B79-A026-DF75-A5C9-CA43143FBB50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B311A3F3-E9CA-6E4A-27A9-0D40D3084F3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4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4C79BDD-9079-F07A-BCF8-9096EE671E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11">
                <a:extLst>
                  <a:ext uri="{FF2B5EF4-FFF2-40B4-BE49-F238E27FC236}">
                    <a16:creationId xmlns:a16="http://schemas.microsoft.com/office/drawing/2014/main" id="{EB6CBD09-19B9-9ADD-EB00-08344B09F2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4774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kupina 34">
            <a:extLst>
              <a:ext uri="{FF2B5EF4-FFF2-40B4-BE49-F238E27FC236}">
                <a16:creationId xmlns:a16="http://schemas.microsoft.com/office/drawing/2014/main" id="{91FBBAE6-6691-C168-70ED-73E7650A14BC}"/>
              </a:ext>
            </a:extLst>
          </p:cNvPr>
          <p:cNvGrpSpPr/>
          <p:nvPr/>
        </p:nvGrpSpPr>
        <p:grpSpPr>
          <a:xfrm>
            <a:off x="-10968" y="183874"/>
            <a:ext cx="6868968" cy="9836687"/>
            <a:chOff x="-10968" y="183874"/>
            <a:chExt cx="6868968" cy="983668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D114C69-E8F9-8699-7757-3012F70E9FAD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ADADA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38CCC6-167B-E9B8-0C81-B7D7F06B4D94}"/>
                </a:ext>
              </a:extLst>
            </p:cNvPr>
            <p:cNvGrpSpPr/>
            <p:nvPr/>
          </p:nvGrpSpPr>
          <p:grpSpPr>
            <a:xfrm>
              <a:off x="210578" y="183874"/>
              <a:ext cx="6436844" cy="2262413"/>
              <a:chOff x="210578" y="183874"/>
              <a:chExt cx="6436844" cy="2262413"/>
            </a:xfrm>
          </p:grpSpPr>
          <p:sp>
            <p:nvSpPr>
              <p:cNvPr id="4" name="Freeform 72">
                <a:extLst>
                  <a:ext uri="{FF2B5EF4-FFF2-40B4-BE49-F238E27FC236}">
                    <a16:creationId xmlns:a16="http://schemas.microsoft.com/office/drawing/2014/main" id="{18BF3C1B-1EAA-4F10-6545-D167DC903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578" y="183874"/>
                <a:ext cx="4205641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1" dirty="0"/>
              </a:p>
            </p:txBody>
          </p:sp>
          <p:sp>
            <p:nvSpPr>
              <p:cNvPr id="5" name="Freeform 74">
                <a:extLst>
                  <a:ext uri="{FF2B5EF4-FFF2-40B4-BE49-F238E27FC236}">
                    <a16:creationId xmlns:a16="http://schemas.microsoft.com/office/drawing/2014/main" id="{6BA5902F-EA85-130B-5A77-4720E0CBE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244" y="183874"/>
                <a:ext cx="4199178" cy="2262413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US" sz="1801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10C92DD-5227-892E-49A4-542B2DA7B034}"/>
                  </a:ext>
                </a:extLst>
              </p:cNvPr>
              <p:cNvGrpSpPr/>
              <p:nvPr/>
            </p:nvGrpSpPr>
            <p:grpSpPr>
              <a:xfrm>
                <a:off x="433298" y="405661"/>
                <a:ext cx="1792224" cy="1792224"/>
                <a:chOff x="1433852" y="1700836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49DB8888-738B-25EF-02C1-0A370F84EE7E}"/>
                    </a:ext>
                  </a:extLst>
                </p:cNvPr>
                <p:cNvSpPr/>
                <p:nvPr/>
              </p:nvSpPr>
              <p:spPr>
                <a:xfrm>
                  <a:off x="1433852" y="1700836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9B026D6-8A4A-DB6E-1408-2FEDD449B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9791" y="1805365"/>
                  <a:ext cx="2669717" cy="2651760"/>
                </a:xfrm>
                <a:prstGeom prst="ellipse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590AE1B-B247-00E5-EC13-81CC33C1B01E}"/>
                  </a:ext>
                </a:extLst>
              </p:cNvPr>
              <p:cNvGrpSpPr/>
              <p:nvPr/>
            </p:nvGrpSpPr>
            <p:grpSpPr>
              <a:xfrm>
                <a:off x="2531052" y="405661"/>
                <a:ext cx="1795893" cy="1805981"/>
                <a:chOff x="2531052" y="405661"/>
                <a:chExt cx="1795893" cy="1805981"/>
              </a:xfrm>
            </p:grpSpPr>
            <p:sp>
              <p:nvSpPr>
                <p:cNvPr id="12" name="Ovaal 41">
                  <a:extLst>
                    <a:ext uri="{FF2B5EF4-FFF2-40B4-BE49-F238E27FC236}">
                      <a16:creationId xmlns:a16="http://schemas.microsoft.com/office/drawing/2014/main" id="{EE63E888-F965-15CD-90C9-F25B139A5204}"/>
                    </a:ext>
                  </a:extLst>
                </p:cNvPr>
                <p:cNvSpPr/>
                <p:nvPr/>
              </p:nvSpPr>
              <p:spPr>
                <a:xfrm>
                  <a:off x="2531052" y="405661"/>
                  <a:ext cx="1795893" cy="1805981"/>
                </a:xfrm>
                <a:prstGeom prst="ellipse">
                  <a:avLst/>
                </a:prstGeom>
                <a:solidFill>
                  <a:srgbClr val="20C5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br>
                    <a:rPr lang="en-GB" sz="1801" dirty="0">
                      <a:solidFill>
                        <a:srgbClr val="000000"/>
                      </a:solidFill>
                      <a:latin typeface="Verdana" panose="020B0604030504040204" pitchFamily="34" charset="0"/>
                    </a:rPr>
                  </a:br>
                  <a:endParaRPr lang="nl-BE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</p:txBody>
            </p:sp>
            <p:pic>
              <p:nvPicPr>
                <p:cNvPr id="14" name="Picture 13" descr="Icon&#10;&#10;Description automatically generated">
                  <a:extLst>
                    <a:ext uri="{FF2B5EF4-FFF2-40B4-BE49-F238E27FC236}">
                      <a16:creationId xmlns:a16="http://schemas.microsoft.com/office/drawing/2014/main" id="{8DFC0331-09A2-0EA5-BCB1-AB726EB942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32048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EDF9821-50D4-9E6A-9F0A-3EE83B8D82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855" y="405661"/>
                <a:ext cx="1827452" cy="1828800"/>
              </a:xfrm>
              <a:prstGeom prst="ellipse">
                <a:avLst/>
              </a:prstGeom>
            </p:spPr>
          </p:pic>
        </p:grpSp>
        <p:sp>
          <p:nvSpPr>
            <p:cNvPr id="6" name="TextBox 57">
              <a:extLst>
                <a:ext uri="{FF2B5EF4-FFF2-40B4-BE49-F238E27FC236}">
                  <a16:creationId xmlns:a16="http://schemas.microsoft.com/office/drawing/2014/main" id="{0F695026-DA15-481D-CDEC-AADC3AB9A6E8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0C595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Mesaje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pentru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profesioniștii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domeniul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sănătății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519DBB-D712-D1B0-13CC-1850418AA28D}"/>
                </a:ext>
              </a:extLst>
            </p:cNvPr>
            <p:cNvSpPr txBox="1"/>
            <p:nvPr/>
          </p:nvSpPr>
          <p:spPr>
            <a:xfrm>
              <a:off x="2463112" y="976640"/>
              <a:ext cx="1961509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LUAȚI MĂSURI PENTRU A AVEA </a:t>
              </a:r>
              <a:b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 GREUTATE CORPORALĂ SĂNĂTOASĂ</a:t>
              </a:r>
              <a:endParaRPr lang="en-GB" sz="1250" b="1" dirty="0">
                <a:solidFill>
                  <a:schemeClr val="bg1"/>
                </a:solidFill>
              </a:endParaRPr>
            </a:p>
          </p:txBody>
        </p: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2E6212F8-0DD2-D318-7E15-D35A8927044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9" name="Rectangle 12">
                <a:extLst>
                  <a:ext uri="{FF2B5EF4-FFF2-40B4-BE49-F238E27FC236}">
                    <a16:creationId xmlns:a16="http://schemas.microsoft.com/office/drawing/2014/main" id="{279832FD-BE07-88B1-4F98-6BF2D534E40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8EB26E8D-C3AF-F70A-C693-C5D37E5C20A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20C595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1" name="Group 14">
                <a:extLst>
                  <a:ext uri="{FF2B5EF4-FFF2-40B4-BE49-F238E27FC236}">
                    <a16:creationId xmlns:a16="http://schemas.microsoft.com/office/drawing/2014/main" id="{FBE90A79-E09C-7D9D-543F-0302771AC9AB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12C38FF1-0B71-6A71-3CE7-6CF7B39C932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4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AC29C4A-8B01-9DDA-0CE2-1FF01AD2C5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11">
                <a:extLst>
                  <a:ext uri="{FF2B5EF4-FFF2-40B4-BE49-F238E27FC236}">
                    <a16:creationId xmlns:a16="http://schemas.microsoft.com/office/drawing/2014/main" id="{56409CDB-DE3F-C5FB-9480-3C459717B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271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kupina 33">
            <a:extLst>
              <a:ext uri="{FF2B5EF4-FFF2-40B4-BE49-F238E27FC236}">
                <a16:creationId xmlns:a16="http://schemas.microsoft.com/office/drawing/2014/main" id="{6C1543CD-DFFC-C833-9AAE-EA40F8C0F20D}"/>
              </a:ext>
            </a:extLst>
          </p:cNvPr>
          <p:cNvGrpSpPr/>
          <p:nvPr/>
        </p:nvGrpSpPr>
        <p:grpSpPr>
          <a:xfrm>
            <a:off x="-10968" y="0"/>
            <a:ext cx="6906904" cy="10020561"/>
            <a:chOff x="-10968" y="0"/>
            <a:chExt cx="6906904" cy="10020561"/>
          </a:xfrm>
        </p:grpSpPr>
        <p:pic>
          <p:nvPicPr>
            <p:cNvPr id="5" name="Picture 4" descr="Doctor holding person's hands">
              <a:extLst>
                <a:ext uri="{FF2B5EF4-FFF2-40B4-BE49-F238E27FC236}">
                  <a16:creationId xmlns:a16="http://schemas.microsoft.com/office/drawing/2014/main" id="{D53CEEEC-3205-73CD-BC98-C6F0E9850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6" r="20625"/>
            <a:stretch/>
          </p:blipFill>
          <p:spPr>
            <a:xfrm>
              <a:off x="0" y="0"/>
              <a:ext cx="6895936" cy="9906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CE871E-FF3C-241B-F359-774A0DA2BCA1}"/>
                </a:ext>
              </a:extLst>
            </p:cNvPr>
            <p:cNvGrpSpPr/>
            <p:nvPr/>
          </p:nvGrpSpPr>
          <p:grpSpPr>
            <a:xfrm>
              <a:off x="1382233" y="3201782"/>
              <a:ext cx="5291107" cy="5098702"/>
              <a:chOff x="893143" y="3500466"/>
              <a:chExt cx="5944485" cy="4356964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893143" y="3500466"/>
                <a:ext cx="5944485" cy="4356964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1169450" y="3562473"/>
                <a:ext cx="5391870" cy="4050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dirty="0"/>
              </a:p>
              <a:p>
                <a:pPr algn="ctr"/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55% din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toate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cancerele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diagnosticate la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femei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și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24%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dintre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cele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diagnosticate la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bărbați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sunt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asociate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cu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supraponderalitatea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obezitatea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algn="ctr"/>
                <a:endParaRPr lang="en-GB" sz="24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Fii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proactiv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! </a:t>
                </a:r>
              </a:p>
              <a:p>
                <a:pPr algn="ctr"/>
                <a:endParaRPr lang="en-GB" sz="24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Evaluează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sfătuiește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și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sprijină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pierderea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în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greutate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pacienților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tăi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n-GB" sz="24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CA1E9838-D09C-D327-EB96-CC569590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03BEC364-6F53-DD63-5D98-CEC3E7964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D7CEB39-726F-F832-02EF-F1BA7ED76FB3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7CB5D3-7508-700C-67AC-8D3DF8F9445F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4708E034-EBA6-EB02-DD4E-334F372B48A8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9CFD94BA-9FB6-7E87-1A3A-4D8AB3915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DF37B3-150B-3C30-C7A3-E0EC2D1A8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6" name="Rectangle 48">
              <a:extLst>
                <a:ext uri="{FF2B5EF4-FFF2-40B4-BE49-F238E27FC236}">
                  <a16:creationId xmlns:a16="http://schemas.microsoft.com/office/drawing/2014/main" id="{0B96DBC3-AFF0-D76A-03A8-F5246742E28E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2E88F939-224F-6C89-347F-7D9445FFC1B8}"/>
                </a:ext>
              </a:extLst>
            </p:cNvPr>
            <p:cNvSpPr txBox="1"/>
            <p:nvPr/>
          </p:nvSpPr>
          <p:spPr>
            <a:xfrm>
              <a:off x="2463112" y="976640"/>
              <a:ext cx="1961509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LUAȚI MĂSURI PENTRU A AVEA </a:t>
              </a:r>
              <a:b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 GREUTATE CORPORALĂ SĂNĂTOASĂ</a:t>
              </a:r>
              <a:endParaRPr lang="en-GB" sz="1250" b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6AEC76F1-9C11-5B19-F2CE-6175C62595B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8" name="Rectangle 12">
                <a:extLst>
                  <a:ext uri="{FF2B5EF4-FFF2-40B4-BE49-F238E27FC236}">
                    <a16:creationId xmlns:a16="http://schemas.microsoft.com/office/drawing/2014/main" id="{03FCA543-393D-13C6-6D2C-37D900FB8F7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4EC3ADE7-3460-97DD-0706-BBB5A832160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20C595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0" name="Group 14">
                <a:extLst>
                  <a:ext uri="{FF2B5EF4-FFF2-40B4-BE49-F238E27FC236}">
                    <a16:creationId xmlns:a16="http://schemas.microsoft.com/office/drawing/2014/main" id="{C2E71521-6198-5D38-74AE-23991B94E794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26983752-407F-9EBB-5040-CEE484D32C1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3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68468D3-12AD-1504-83B2-97BFB6C92E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1" name="Graphic 11">
                <a:extLst>
                  <a:ext uri="{FF2B5EF4-FFF2-40B4-BE49-F238E27FC236}">
                    <a16:creationId xmlns:a16="http://schemas.microsoft.com/office/drawing/2014/main" id="{A5468E0B-84D9-33D5-1029-59D31C974D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48823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C745BB9-A148-EA8A-9CE8-93AB14F627E0}"/>
              </a:ext>
            </a:extLst>
          </p:cNvPr>
          <p:cNvGrpSpPr/>
          <p:nvPr/>
        </p:nvGrpSpPr>
        <p:grpSpPr>
          <a:xfrm>
            <a:off x="-10968" y="0"/>
            <a:ext cx="6876056" cy="10020561"/>
            <a:chOff x="-10968" y="0"/>
            <a:chExt cx="6876056" cy="100205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05A883-88DC-4A74-A7A7-CB1CB59BA54A}"/>
                </a:ext>
              </a:extLst>
            </p:cNvPr>
            <p:cNvSpPr/>
            <p:nvPr/>
          </p:nvSpPr>
          <p:spPr>
            <a:xfrm>
              <a:off x="-7088" y="14177"/>
              <a:ext cx="6872176" cy="1762814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FA0B3D-59B1-48E8-A216-B17CE549CA43}"/>
                </a:ext>
              </a:extLst>
            </p:cNvPr>
            <p:cNvSpPr/>
            <p:nvPr/>
          </p:nvSpPr>
          <p:spPr>
            <a:xfrm>
              <a:off x="4185730" y="6987"/>
              <a:ext cx="2678733" cy="1778791"/>
            </a:xfrm>
            <a:prstGeom prst="rect">
              <a:avLst/>
            </a:prstGeom>
            <a:solidFill>
              <a:srgbClr val="ADADAD"/>
            </a:solidFill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sport, player, yellow&#10;&#10;Description automatically generated">
              <a:extLst>
                <a:ext uri="{FF2B5EF4-FFF2-40B4-BE49-F238E27FC236}">
                  <a16:creationId xmlns:a16="http://schemas.microsoft.com/office/drawing/2014/main" id="{10AD624A-7036-49B5-A586-380DD4D1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3" t="2843" r="21869" b="3281"/>
            <a:stretch/>
          </p:blipFill>
          <p:spPr>
            <a:xfrm flipH="1">
              <a:off x="4202625" y="1791168"/>
              <a:ext cx="2655370" cy="8128808"/>
            </a:xfrm>
            <a:prstGeom prst="rect">
              <a:avLst/>
            </a:prstGeom>
            <a:ln>
              <a:solidFill>
                <a:srgbClr val="ADADAD"/>
              </a:solidFill>
            </a:ln>
          </p:spPr>
        </p:pic>
        <p:pic>
          <p:nvPicPr>
            <p:cNvPr id="16" name="Picture 15" descr="A picture containing standing, posing, dressed&#10;&#10;Description automatically generated">
              <a:extLst>
                <a:ext uri="{FF2B5EF4-FFF2-40B4-BE49-F238E27FC236}">
                  <a16:creationId xmlns:a16="http://schemas.microsoft.com/office/drawing/2014/main" id="{5D6567E5-D7B5-4600-954A-FA885036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1" b="1940"/>
            <a:stretch/>
          </p:blipFill>
          <p:spPr>
            <a:xfrm>
              <a:off x="0" y="1784180"/>
              <a:ext cx="4205641" cy="81218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C67B8B-042F-49D6-B777-4F4B735CB7ED}"/>
                </a:ext>
              </a:extLst>
            </p:cNvPr>
            <p:cNvSpPr/>
            <p:nvPr/>
          </p:nvSpPr>
          <p:spPr>
            <a:xfrm>
              <a:off x="2778642" y="0"/>
              <a:ext cx="1426999" cy="9915503"/>
            </a:xfrm>
            <a:prstGeom prst="rect">
              <a:avLst/>
            </a:prstGeom>
            <a:gradFill flip="none" rotWithShape="1">
              <a:gsLst>
                <a:gs pos="0">
                  <a:srgbClr val="E9E9E9"/>
                </a:gs>
                <a:gs pos="100000">
                  <a:srgbClr val="ADADA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73198" y="4753567"/>
              <a:ext cx="3686042" cy="4083473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12E29C1-063C-879E-B5F1-542C1D46DF60}"/>
                </a:ext>
              </a:extLst>
            </p:cNvPr>
            <p:cNvSpPr/>
            <p:nvPr/>
          </p:nvSpPr>
          <p:spPr>
            <a:xfrm>
              <a:off x="642536" y="3031539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id="{CA1DB7ED-36F0-E77C-A30A-E805944EC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59" name="Freeform 74">
              <a:extLst>
                <a:ext uri="{FF2B5EF4-FFF2-40B4-BE49-F238E27FC236}">
                  <a16:creationId xmlns:a16="http://schemas.microsoft.com/office/drawing/2014/main" id="{9C6CD2E2-EFF6-576D-3787-9671C9D48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1165F5C-EBF9-A5DC-E833-AAA042EA9BD6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7F2CB1C-D65E-3F85-5204-DBB96E490F46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64" name="Ovaal 41">
                <a:extLst>
                  <a:ext uri="{FF2B5EF4-FFF2-40B4-BE49-F238E27FC236}">
                    <a16:creationId xmlns:a16="http://schemas.microsoft.com/office/drawing/2014/main" id="{E1E8B50A-D635-3259-9ECF-3EF60EB75EF9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66" name="Picture 65" descr="Icon&#10;&#10;Description automatically generated">
                <a:extLst>
                  <a:ext uri="{FF2B5EF4-FFF2-40B4-BE49-F238E27FC236}">
                    <a16:creationId xmlns:a16="http://schemas.microsoft.com/office/drawing/2014/main" id="{2689DA88-27AC-3C17-404E-FCF3A9D07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72C4DF7-7A56-BD89-E99F-9BFCE16F6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BD68DB6C-76F2-1FA9-A5E8-6624F6BC8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641" y="5959623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20C595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20C595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 err="1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Mesaj</a:t>
              </a:r>
              <a:r>
                <a:rPr lang="en-GB" sz="2800" b="1" dirty="0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2800" b="1" dirty="0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2800" b="1" dirty="0" err="1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personalizat</a:t>
              </a:r>
              <a:endParaRPr lang="en-GB" sz="2800" b="1" dirty="0">
                <a:solidFill>
                  <a:srgbClr val="20C595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8A2526AD-7842-F1BE-FEDE-0453C36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465" y="3698229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20C595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cs-CZ" sz="2800" b="1" dirty="0" err="1">
                  <a:solidFill>
                    <a:srgbClr val="20C595"/>
                  </a:solidFill>
                  <a:latin typeface="Calibri" panose="020F0502020204030204" pitchFamily="34" charset="0"/>
                </a:rPr>
                <a:t>Lipiți</a:t>
              </a:r>
              <a:r>
                <a:rPr lang="cs-CZ" sz="2800" b="1" dirty="0">
                  <a:solidFill>
                    <a:srgbClr val="20C595"/>
                  </a:solidFill>
                  <a:latin typeface="Calibri" panose="020F0502020204030204" pitchFamily="34" charset="0"/>
                </a:rPr>
                <a:t> </a:t>
              </a:r>
              <a:r>
                <a:rPr lang="cs-CZ" sz="2800" b="1" dirty="0" err="1">
                  <a:solidFill>
                    <a:srgbClr val="20C595"/>
                  </a:solidFill>
                  <a:latin typeface="Calibri" panose="020F0502020204030204" pitchFamily="34" charset="0"/>
                </a:rPr>
                <a:t>fotografia</a:t>
              </a:r>
              <a:r>
                <a:rPr lang="cs-CZ" sz="2800" b="1" dirty="0">
                  <a:solidFill>
                    <a:srgbClr val="20C595"/>
                  </a:solidFill>
                  <a:latin typeface="Calibri" panose="020F0502020204030204" pitchFamily="34" charset="0"/>
                </a:rPr>
                <a:t> </a:t>
              </a:r>
              <a:r>
                <a:rPr lang="cs-CZ" sz="2800" b="1" dirty="0" err="1">
                  <a:solidFill>
                    <a:srgbClr val="20C595"/>
                  </a:solidFill>
                  <a:latin typeface="Calibri" panose="020F0502020204030204" pitchFamily="34" charset="0"/>
                </a:rPr>
                <a:t>dvs</a:t>
              </a:r>
              <a:endParaRPr lang="en-GB" sz="2800" b="1" dirty="0">
                <a:solidFill>
                  <a:srgbClr val="20C595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Rectangle 48">
              <a:extLst>
                <a:ext uri="{FF2B5EF4-FFF2-40B4-BE49-F238E27FC236}">
                  <a16:creationId xmlns:a16="http://schemas.microsoft.com/office/drawing/2014/main" id="{57D0CD0E-0016-7E88-D10C-269E519C8182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4F3C5CC2-C12B-16CB-BED7-5F0EF6B1D080}"/>
                </a:ext>
              </a:extLst>
            </p:cNvPr>
            <p:cNvSpPr txBox="1"/>
            <p:nvPr/>
          </p:nvSpPr>
          <p:spPr>
            <a:xfrm>
              <a:off x="2463112" y="976640"/>
              <a:ext cx="1961509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LUAȚI MĂSURI PENTRU A AVEA </a:t>
              </a:r>
              <a:b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2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 GREUTATE CORPORALĂ SĂNĂTOASĂ</a:t>
              </a:r>
              <a:endParaRPr lang="en-GB" sz="1250" b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89A2539-A71A-5E8F-3548-111DC3F016C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9" name="Rectangle 12">
                <a:extLst>
                  <a:ext uri="{FF2B5EF4-FFF2-40B4-BE49-F238E27FC236}">
                    <a16:creationId xmlns:a16="http://schemas.microsoft.com/office/drawing/2014/main" id="{91F765E3-CE63-A013-7E14-26AEC836F52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2049D491-3CDF-E7B8-16B5-9CD39B619EF7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20C595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20C595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4">
                <a:extLst>
                  <a:ext uri="{FF2B5EF4-FFF2-40B4-BE49-F238E27FC236}">
                    <a16:creationId xmlns:a16="http://schemas.microsoft.com/office/drawing/2014/main" id="{44250881-6F13-A47E-9C88-4738E7E6B9B5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3" name="Ovaal 2">
                  <a:extLst>
                    <a:ext uri="{FF2B5EF4-FFF2-40B4-BE49-F238E27FC236}">
                      <a16:creationId xmlns:a16="http://schemas.microsoft.com/office/drawing/2014/main" id="{BD51FA17-8C07-D0E8-5752-9B40C564F4A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15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C3525B7-B49E-0A6E-1D96-36C572753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4D7ADA13-1AE8-2414-AC90-A6975B46F8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00035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E8FB86-24DC-4669-8935-8D222F72E601}"/>
</file>

<file path=customXml/itemProps2.xml><?xml version="1.0" encoding="utf-8"?>
<ds:datastoreItem xmlns:ds="http://schemas.openxmlformats.org/officeDocument/2006/customXml" ds:itemID="{4106F005-4984-40EF-A1E7-2E26A6392509}"/>
</file>

<file path=customXml/itemProps3.xml><?xml version="1.0" encoding="utf-8"?>
<ds:datastoreItem xmlns:ds="http://schemas.openxmlformats.org/officeDocument/2006/customXml" ds:itemID="{668335A3-6AED-49AF-9C10-A277B105288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654</Words>
  <Application>Microsoft Office PowerPoint</Application>
  <PresentationFormat>A4 (210 × 297 mm)</PresentationFormat>
  <Paragraphs>74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Verdana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2022-11-17T04:12:01Z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