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59" r:id="rId3"/>
    <p:sldId id="260" r:id="rId4"/>
    <p:sldId id="261" r:id="rId5"/>
    <p:sldId id="262" r:id="rId6"/>
    <p:sldId id="263" r:id="rId7"/>
    <p:sldId id="267" r:id="rId8"/>
    <p:sldId id="264" r:id="rId9"/>
    <p:sldId id="268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C595"/>
    <a:srgbClr val="ADADAD"/>
    <a:srgbClr val="D1FBF0"/>
    <a:srgbClr val="E77E0D"/>
    <a:srgbClr val="2585C2"/>
    <a:srgbClr val="CC431F"/>
    <a:srgbClr val="0E0E04"/>
    <a:srgbClr val="2E2F33"/>
    <a:srgbClr val="313339"/>
    <a:srgbClr val="A4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E31866-9884-41FD-B63D-45D256D6C1C4}" v="2" dt="2022-08-09T21:10:00.787"/>
    <p1510:client id="{FFC367F5-E81D-4E7A-ADE6-6C5390531C98}" v="52" dt="2022-08-09T18:07:40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86" autoAdjust="0"/>
    <p:restoredTop sz="94660"/>
  </p:normalViewPr>
  <p:slideViewPr>
    <p:cSldViewPr snapToGrid="0">
      <p:cViewPr>
        <p:scale>
          <a:sx n="77" d="100"/>
          <a:sy n="77" d="100"/>
        </p:scale>
        <p:origin x="1941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3.wdp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5.sv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sv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5.sv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jpeg"/><Relationship Id="rId9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kupina 26">
            <a:extLst>
              <a:ext uri="{FF2B5EF4-FFF2-40B4-BE49-F238E27FC236}">
                <a16:creationId xmlns:a16="http://schemas.microsoft.com/office/drawing/2014/main" id="{39A1DC62-C188-23BD-33DB-6FDFE65A7540}"/>
              </a:ext>
            </a:extLst>
          </p:cNvPr>
          <p:cNvGrpSpPr/>
          <p:nvPr/>
        </p:nvGrpSpPr>
        <p:grpSpPr>
          <a:xfrm>
            <a:off x="-10968" y="183874"/>
            <a:ext cx="6919066" cy="9873005"/>
            <a:chOff x="-10968" y="183874"/>
            <a:chExt cx="6919066" cy="987300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212F8CB-9CDF-80AA-1992-6C66735F8028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ADADA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3298" y="405661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7AD271A-C743-EFC6-9164-58C3112870F1}"/>
                </a:ext>
              </a:extLst>
            </p:cNvPr>
            <p:cNvGrpSpPr/>
            <p:nvPr/>
          </p:nvGrpSpPr>
          <p:grpSpPr>
            <a:xfrm>
              <a:off x="2448242" y="405661"/>
              <a:ext cx="1961509" cy="1805981"/>
              <a:chOff x="2448242" y="405661"/>
              <a:chExt cx="1961509" cy="1805981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495352CA-CD20-41C7-A0E3-7CF08B661A27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23A6A3-544C-4218-B527-90FE9FCAD046}"/>
                  </a:ext>
                </a:extLst>
              </p:cNvPr>
              <p:cNvSpPr txBox="1"/>
              <p:nvPr/>
            </p:nvSpPr>
            <p:spPr>
              <a:xfrm>
                <a:off x="2448242" y="1088072"/>
                <a:ext cx="196150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ODRŽAVAJTE </a:t>
                </a:r>
                <a:br>
                  <a:rPr lang="cs-CZ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cs-CZ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ZDRAVU</a:t>
                </a:r>
                <a:br>
                  <a:rPr lang="cs-CZ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cs-CZ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TJELESNU</a:t>
                </a:r>
                <a:br>
                  <a:rPr lang="cs-CZ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</a:br>
                <a:r>
                  <a:rPr lang="cs-CZ" sz="1300" b="1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TEŽINU</a:t>
                </a:r>
                <a:endParaRPr lang="en-GB" sz="13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9C1BE639-06C9-5BB6-BBF2-016DCB569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2FDB6A0-44BE-D75E-49C1-8CCC4811B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5" name="TextBox 57">
              <a:extLst>
                <a:ext uri="{FF2B5EF4-FFF2-40B4-BE49-F238E27FC236}">
                  <a16:creationId xmlns:a16="http://schemas.microsoft.com/office/drawing/2014/main" id="{A635E531-E681-485E-775C-E18129B4114B}"/>
                </a:ext>
              </a:extLst>
            </p:cNvPr>
            <p:cNvSpPr txBox="1"/>
            <p:nvPr/>
          </p:nvSpPr>
          <p:spPr>
            <a:xfrm>
              <a:off x="135792" y="4793860"/>
              <a:ext cx="658641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0C595"/>
                </a:solidFill>
              </a:endParaRPr>
            </a:p>
            <a:p>
              <a:pPr algn="ctr"/>
              <a:r>
                <a:rPr lang="es-ES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Poruke</a:t>
              </a:r>
              <a:r>
                <a:rPr lang="es-ES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za</a:t>
              </a:r>
              <a:r>
                <a:rPr lang="es-ES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opću</a:t>
              </a:r>
              <a:r>
                <a:rPr lang="es-ES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populaciju</a:t>
              </a:r>
              <a:endParaRPr lang="es-ES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325B6775-F785-4565-29E0-727170620C38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21" name="Rectangle 4">
                <a:extLst>
                  <a:ext uri="{FF2B5EF4-FFF2-40B4-BE49-F238E27FC236}">
                    <a16:creationId xmlns:a16="http://schemas.microsoft.com/office/drawing/2014/main" id="{0B0628B7-EFFC-F8FA-3D29-8183BE48BE7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2" name="TextBox 23">
                <a:extLst>
                  <a:ext uri="{FF2B5EF4-FFF2-40B4-BE49-F238E27FC236}">
                    <a16:creationId xmlns:a16="http://schemas.microsoft.com/office/drawing/2014/main" id="{41F5752D-5F26-05E6-C233-B6F931A5E49D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24">
                <a:extLst>
                  <a:ext uri="{FF2B5EF4-FFF2-40B4-BE49-F238E27FC236}">
                    <a16:creationId xmlns:a16="http://schemas.microsoft.com/office/drawing/2014/main" id="{979D436F-52A7-9528-05EF-2D716C6CBD49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5" name="Ovaal 2">
                  <a:extLst>
                    <a:ext uri="{FF2B5EF4-FFF2-40B4-BE49-F238E27FC236}">
                      <a16:creationId xmlns:a16="http://schemas.microsoft.com/office/drawing/2014/main" id="{D798A793-CB61-EB6A-28D3-34AEE1BAF72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26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766AD4B-4A30-27A2-032F-E190B9BD91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25">
                <a:extLst>
                  <a:ext uri="{FF2B5EF4-FFF2-40B4-BE49-F238E27FC236}">
                    <a16:creationId xmlns:a16="http://schemas.microsoft.com/office/drawing/2014/main" id="{F0C421C3-FE58-FF00-F39C-489272EE04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Skupina 30">
            <a:extLst>
              <a:ext uri="{FF2B5EF4-FFF2-40B4-BE49-F238E27FC236}">
                <a16:creationId xmlns:a16="http://schemas.microsoft.com/office/drawing/2014/main" id="{5B7BCBEE-BF36-604C-2DB4-BAEAC7A09358}"/>
              </a:ext>
            </a:extLst>
          </p:cNvPr>
          <p:cNvGrpSpPr/>
          <p:nvPr/>
        </p:nvGrpSpPr>
        <p:grpSpPr>
          <a:xfrm>
            <a:off x="-10968" y="-172179"/>
            <a:ext cx="6919066" cy="10229058"/>
            <a:chOff x="-10968" y="-172179"/>
            <a:chExt cx="6919066" cy="102290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05A883-88DC-4A74-A7A7-CB1CB59BA54A}"/>
                </a:ext>
              </a:extLst>
            </p:cNvPr>
            <p:cNvSpPr/>
            <p:nvPr/>
          </p:nvSpPr>
          <p:spPr>
            <a:xfrm>
              <a:off x="0" y="0"/>
              <a:ext cx="6858000" cy="1791168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FA0B3D-59B1-48E8-A216-B17CE549CA43}"/>
                </a:ext>
              </a:extLst>
            </p:cNvPr>
            <p:cNvSpPr/>
            <p:nvPr/>
          </p:nvSpPr>
          <p:spPr>
            <a:xfrm>
              <a:off x="4185730" y="-172179"/>
              <a:ext cx="2678733" cy="1957958"/>
            </a:xfrm>
            <a:prstGeom prst="rect">
              <a:avLst/>
            </a:prstGeom>
            <a:solidFill>
              <a:srgbClr val="ADADAD"/>
            </a:solidFill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sport, player, yellow&#10;&#10;Description automatically generated">
              <a:extLst>
                <a:ext uri="{FF2B5EF4-FFF2-40B4-BE49-F238E27FC236}">
                  <a16:creationId xmlns:a16="http://schemas.microsoft.com/office/drawing/2014/main" id="{10AD624A-7036-49B5-A586-380DD4D10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3" t="2843" r="21869" b="3281"/>
            <a:stretch/>
          </p:blipFill>
          <p:spPr>
            <a:xfrm flipH="1">
              <a:off x="4202625" y="1791168"/>
              <a:ext cx="2655370" cy="8128808"/>
            </a:xfrm>
            <a:prstGeom prst="rect">
              <a:avLst/>
            </a:prstGeom>
            <a:ln>
              <a:solidFill>
                <a:srgbClr val="ADADAD"/>
              </a:solidFill>
            </a:ln>
          </p:spPr>
        </p:pic>
        <p:pic>
          <p:nvPicPr>
            <p:cNvPr id="16" name="Picture 15" descr="A picture containing standing, posing, dressed&#10;&#10;Description automatically generated">
              <a:extLst>
                <a:ext uri="{FF2B5EF4-FFF2-40B4-BE49-F238E27FC236}">
                  <a16:creationId xmlns:a16="http://schemas.microsoft.com/office/drawing/2014/main" id="{5D6567E5-D7B5-4600-954A-FA8850366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1" b="1940"/>
            <a:stretch/>
          </p:blipFill>
          <p:spPr>
            <a:xfrm>
              <a:off x="0" y="1784180"/>
              <a:ext cx="4205641" cy="81218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C67B8B-042F-49D6-B777-4F4B735CB7ED}"/>
                </a:ext>
              </a:extLst>
            </p:cNvPr>
            <p:cNvSpPr/>
            <p:nvPr/>
          </p:nvSpPr>
          <p:spPr>
            <a:xfrm>
              <a:off x="2778642" y="-167706"/>
              <a:ext cx="1426999" cy="10083209"/>
            </a:xfrm>
            <a:prstGeom prst="rect">
              <a:avLst/>
            </a:prstGeom>
            <a:gradFill flip="none" rotWithShape="1">
              <a:gsLst>
                <a:gs pos="0">
                  <a:srgbClr val="E9E9E9"/>
                </a:gs>
                <a:gs pos="100000">
                  <a:srgbClr val="ADADA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1060464" y="4042747"/>
              <a:ext cx="4787176" cy="3768639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196540" y="4188328"/>
              <a:ext cx="449465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Ostanite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u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ovim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okvirima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optimalnim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za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zdravlje</a:t>
              </a:r>
              <a:br>
                <a:rPr lang="cs-CZ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cs-CZ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obim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struka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br>
                <a:rPr lang="cs-CZ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za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muškarce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≤ 102 cm </a:t>
              </a:r>
              <a:br>
                <a:rPr lang="cs-CZ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žene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≤ 88 cm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BAAD559-DFD5-B544-5754-668621DA8201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686D84-4D3A-4049-AC59-1656ABCA34EF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55" name="Ovaal 41">
                <a:extLst>
                  <a:ext uri="{FF2B5EF4-FFF2-40B4-BE49-F238E27FC236}">
                    <a16:creationId xmlns:a16="http://schemas.microsoft.com/office/drawing/2014/main" id="{53A3522E-9F53-CE29-0EF7-9FC8DA442248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57" name="Picture 56" descr="Icon&#10;&#10;Description automatically generated">
                <a:extLst>
                  <a:ext uri="{FF2B5EF4-FFF2-40B4-BE49-F238E27FC236}">
                    <a16:creationId xmlns:a16="http://schemas.microsoft.com/office/drawing/2014/main" id="{464622F0-B047-3692-EB78-448DF0ADD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9032DC-D4A9-6737-5275-B3FDFCD39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F467DD90-969A-ADD8-8F1C-9B2637643664}"/>
                </a:ext>
              </a:extLst>
            </p:cNvPr>
            <p:cNvSpPr txBox="1"/>
            <p:nvPr/>
          </p:nvSpPr>
          <p:spPr>
            <a:xfrm>
              <a:off x="2448242" y="1088072"/>
              <a:ext cx="196150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ODRŽAVAJTE 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ZDRAVU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TJELESNU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TEŽINU</a:t>
              </a:r>
              <a:endParaRPr lang="en-GB" sz="13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F49FDA74-C32C-E636-F3B2-3A9470AAEDEF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27FC74ED-DEAF-DEBF-4FC4-033CC911757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5" name="TextBox 23">
                <a:extLst>
                  <a:ext uri="{FF2B5EF4-FFF2-40B4-BE49-F238E27FC236}">
                    <a16:creationId xmlns:a16="http://schemas.microsoft.com/office/drawing/2014/main" id="{245DE846-E627-7CF4-A669-6339A699106E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6" name="Group 24">
                <a:extLst>
                  <a:ext uri="{FF2B5EF4-FFF2-40B4-BE49-F238E27FC236}">
                    <a16:creationId xmlns:a16="http://schemas.microsoft.com/office/drawing/2014/main" id="{EC6326D3-4B55-B159-EEA4-E5210F3F4D7E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8" name="Ovaal 2">
                  <a:extLst>
                    <a:ext uri="{FF2B5EF4-FFF2-40B4-BE49-F238E27FC236}">
                      <a16:creationId xmlns:a16="http://schemas.microsoft.com/office/drawing/2014/main" id="{272D5F36-CB6E-6B75-DCCA-E017586A95C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29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478D439-7A90-0DC0-22A5-F1179977E0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7" name="Graphic 25">
                <a:extLst>
                  <a:ext uri="{FF2B5EF4-FFF2-40B4-BE49-F238E27FC236}">
                    <a16:creationId xmlns:a16="http://schemas.microsoft.com/office/drawing/2014/main" id="{7F14907D-5DED-3D19-2AD1-6A382E5E56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13CB9A80-1EDD-EDCC-018B-277B36606836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85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Skupina 32">
            <a:extLst>
              <a:ext uri="{FF2B5EF4-FFF2-40B4-BE49-F238E27FC236}">
                <a16:creationId xmlns:a16="http://schemas.microsoft.com/office/drawing/2014/main" id="{1355D235-DE2A-8B00-79D5-07D16456CC9C}"/>
              </a:ext>
            </a:extLst>
          </p:cNvPr>
          <p:cNvGrpSpPr/>
          <p:nvPr/>
        </p:nvGrpSpPr>
        <p:grpSpPr>
          <a:xfrm>
            <a:off x="-1000054" y="-190501"/>
            <a:ext cx="7908152" cy="10247380"/>
            <a:chOff x="-1000054" y="-190501"/>
            <a:chExt cx="7908152" cy="10247380"/>
          </a:xfrm>
        </p:grpSpPr>
        <p:pic>
          <p:nvPicPr>
            <p:cNvPr id="5" name="Picture 4" descr="A picture containing person, clothing, person, swimsuit&#10;&#10;Description automatically generated">
              <a:extLst>
                <a:ext uri="{FF2B5EF4-FFF2-40B4-BE49-F238E27FC236}">
                  <a16:creationId xmlns:a16="http://schemas.microsoft.com/office/drawing/2014/main" id="{2D2C01EA-224A-1828-38DC-878A9A9E1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" t="9529" r="10548" b="14961"/>
            <a:stretch/>
          </p:blipFill>
          <p:spPr>
            <a:xfrm flipH="1">
              <a:off x="-3" y="-190501"/>
              <a:ext cx="6858001" cy="9218938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467EC54-B335-422C-639F-FBF945F25729}"/>
                </a:ext>
              </a:extLst>
            </p:cNvPr>
            <p:cNvSpPr/>
            <p:nvPr/>
          </p:nvSpPr>
          <p:spPr>
            <a:xfrm>
              <a:off x="-3" y="-190501"/>
              <a:ext cx="6841747" cy="5065419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 descr="Colorful pills stacked to make a bar graph">
              <a:extLst>
                <a:ext uri="{FF2B5EF4-FFF2-40B4-BE49-F238E27FC236}">
                  <a16:creationId xmlns:a16="http://schemas.microsoft.com/office/drawing/2014/main" id="{28B6A455-C081-B468-25B5-35B1ED63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7" b="10348"/>
            <a:stretch/>
          </p:blipFill>
          <p:spPr>
            <a:xfrm>
              <a:off x="-3" y="4874918"/>
              <a:ext cx="6841748" cy="4234100"/>
            </a:xfrm>
            <a:prstGeom prst="rect">
              <a:avLst/>
            </a:prstGeom>
          </p:spPr>
        </p:pic>
        <p:pic>
          <p:nvPicPr>
            <p:cNvPr id="64" name="Graphic 63" descr="Arrow: Counter-clockwise curve with solid fill">
              <a:extLst>
                <a:ext uri="{FF2B5EF4-FFF2-40B4-BE49-F238E27FC236}">
                  <a16:creationId xmlns:a16="http://schemas.microsoft.com/office/drawing/2014/main" id="{42723F66-B38B-0F6E-69C8-4BBB5671D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514001">
              <a:off x="1504941" y="2526522"/>
              <a:ext cx="2448605" cy="7458595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1313144" y="3062679"/>
              <a:ext cx="4375449" cy="4895459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263824" y="3483202"/>
              <a:ext cx="4424769" cy="381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Pretilost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gojaznost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povezani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cs-CZ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povećanim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rizikom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obolijevanja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cs-CZ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od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karcinoma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bolesti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kardiovaskularnog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sustava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dijabetesa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B2DDA23C-B7B3-2F25-12AB-4D28380D7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69FBD273-EF06-0F37-80CC-03291460C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6814B4-676C-4091-8313-0B7AD6860473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7A8BD0-35E6-C7F5-2BB8-B4F978D5C8F6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12" name="Ovaal 41">
                <a:extLst>
                  <a:ext uri="{FF2B5EF4-FFF2-40B4-BE49-F238E27FC236}">
                    <a16:creationId xmlns:a16="http://schemas.microsoft.com/office/drawing/2014/main" id="{FB21C18B-9222-CCB6-EEA1-59503DFEA981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5040A0D6-1D1B-6C85-6D51-A30EF9EF3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AED425-54D7-EB32-C23E-573B5DF5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EF64E120-FCAE-891E-9B82-7DB715DACB6F}"/>
                </a:ext>
              </a:extLst>
            </p:cNvPr>
            <p:cNvSpPr txBox="1"/>
            <p:nvPr/>
          </p:nvSpPr>
          <p:spPr>
            <a:xfrm>
              <a:off x="2448242" y="1088072"/>
              <a:ext cx="196150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ODRŽAVAJTE 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ZDRAVU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TJELESNU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TEŽINU</a:t>
              </a:r>
              <a:endParaRPr lang="en-GB" sz="13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5EDD4AFD-1725-B5B1-992D-3EE30B371AEF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BB7D0550-7223-E91F-9E83-5ABD9E955D6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7" name="TextBox 23">
                <a:extLst>
                  <a:ext uri="{FF2B5EF4-FFF2-40B4-BE49-F238E27FC236}">
                    <a16:creationId xmlns:a16="http://schemas.microsoft.com/office/drawing/2014/main" id="{1DFA9177-B5E8-68F7-CC6D-5F3AA69FCF8D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24">
                <a:extLst>
                  <a:ext uri="{FF2B5EF4-FFF2-40B4-BE49-F238E27FC236}">
                    <a16:creationId xmlns:a16="http://schemas.microsoft.com/office/drawing/2014/main" id="{8898F390-2D2B-C974-734A-F28977050DFA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E50AFF4B-0ED8-E301-5137-6531C1E5312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1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413531F-7F1C-6A53-4A33-6FBD48772C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9" name="Graphic 25">
                <a:extLst>
                  <a:ext uri="{FF2B5EF4-FFF2-40B4-BE49-F238E27FC236}">
                    <a16:creationId xmlns:a16="http://schemas.microsoft.com/office/drawing/2014/main" id="{CB7B9B1E-797F-636D-47D4-9BAFD29DB8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EE1F2E64-01E7-88EB-14C9-A1BA1CC950C5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77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3937137-E183-5AB5-2621-9FAF8F259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74" r="27325"/>
          <a:stretch/>
        </p:blipFill>
        <p:spPr>
          <a:xfrm>
            <a:off x="0" y="1"/>
            <a:ext cx="6858000" cy="9906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1037132" y="3655951"/>
            <a:ext cx="4813469" cy="2910943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1168990" y="3817634"/>
            <a:ext cx="454975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Smanjite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masne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naslage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području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trbuha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smanjite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rizik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cs-CZ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nastanka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karcinoma</a:t>
            </a:r>
            <a:endParaRPr lang="en-GB" sz="3200" b="1" dirty="0">
              <a:solidFill>
                <a:srgbClr val="20C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FFEB54-91E0-6D90-83C9-0182A8CEB820}"/>
              </a:ext>
            </a:extLst>
          </p:cNvPr>
          <p:cNvSpPr/>
          <p:nvPr/>
        </p:nvSpPr>
        <p:spPr>
          <a:xfrm>
            <a:off x="0" y="9111637"/>
            <a:ext cx="6858000" cy="79698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reeform 72">
            <a:extLst>
              <a:ext uri="{FF2B5EF4-FFF2-40B4-BE49-F238E27FC236}">
                <a16:creationId xmlns:a16="http://schemas.microsoft.com/office/drawing/2014/main" id="{DE3E4F4B-E8DE-0B8C-F240-BD5FCE11D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65" name="Freeform 74">
            <a:extLst>
              <a:ext uri="{FF2B5EF4-FFF2-40B4-BE49-F238E27FC236}">
                <a16:creationId xmlns:a16="http://schemas.microsoft.com/office/drawing/2014/main" id="{B8140E2B-4357-84E3-74CE-43978A04E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244" y="183874"/>
            <a:ext cx="4199178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5C588CD-56B2-FA26-F228-1B2A178B29A9}"/>
              </a:ext>
            </a:extLst>
          </p:cNvPr>
          <p:cNvSpPr/>
          <p:nvPr/>
        </p:nvSpPr>
        <p:spPr>
          <a:xfrm>
            <a:off x="438977" y="415290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78AFD23-A3BC-AF6B-B0E0-68A5236FFF27}"/>
              </a:ext>
            </a:extLst>
          </p:cNvPr>
          <p:cNvGrpSpPr/>
          <p:nvPr/>
        </p:nvGrpSpPr>
        <p:grpSpPr>
          <a:xfrm>
            <a:off x="2531052" y="405661"/>
            <a:ext cx="1795893" cy="1805981"/>
            <a:chOff x="2531052" y="405661"/>
            <a:chExt cx="1795893" cy="1805981"/>
          </a:xfrm>
        </p:grpSpPr>
        <p:sp>
          <p:nvSpPr>
            <p:cNvPr id="70" name="Ovaal 41">
              <a:extLst>
                <a:ext uri="{FF2B5EF4-FFF2-40B4-BE49-F238E27FC236}">
                  <a16:creationId xmlns:a16="http://schemas.microsoft.com/office/drawing/2014/main" id="{99315941-FC74-0E8F-130A-6D38B4E6E1FB}"/>
                </a:ext>
              </a:extLst>
            </p:cNvPr>
            <p:cNvSpPr/>
            <p:nvPr/>
          </p:nvSpPr>
          <p:spPr>
            <a:xfrm>
              <a:off x="2531052" y="405661"/>
              <a:ext cx="1795893" cy="1805981"/>
            </a:xfrm>
            <a:prstGeom prst="ellipse">
              <a:avLst/>
            </a:prstGeom>
            <a:solidFill>
              <a:srgbClr val="20C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1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br>
                <a:rPr lang="en-GB" sz="1801" dirty="0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endParaRPr lang="nl-BE" sz="1801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256F1989-C856-3ED7-30CF-68C713C4F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547" y="432048"/>
              <a:ext cx="548640" cy="548640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A25D1840-5A3F-75E5-7482-E6458CFFA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15855" y="405661"/>
            <a:ext cx="1827452" cy="1828800"/>
          </a:xfrm>
          <a:prstGeom prst="ellipse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73AFA30F-040E-87B2-F059-97CD5C4690F4}"/>
              </a:ext>
            </a:extLst>
          </p:cNvPr>
          <p:cNvSpPr txBox="1"/>
          <p:nvPr/>
        </p:nvSpPr>
        <p:spPr>
          <a:xfrm>
            <a:off x="2448242" y="1088072"/>
            <a:ext cx="19615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ODRŽAVAJTE </a:t>
            </a:r>
            <a:b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ZDRAVU</a:t>
            </a:r>
            <a:b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TJELESNU</a:t>
            </a:r>
            <a:b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TEŽINU</a:t>
            </a:r>
            <a:endParaRPr lang="en-GB" sz="1300" b="1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FC0C1-82F9-63E6-F134-EF05F627C039}"/>
              </a:ext>
            </a:extLst>
          </p:cNvPr>
          <p:cNvGrpSpPr/>
          <p:nvPr/>
        </p:nvGrpSpPr>
        <p:grpSpPr>
          <a:xfrm>
            <a:off x="-10968" y="9113699"/>
            <a:ext cx="6919066" cy="943180"/>
            <a:chOff x="-10968" y="9113699"/>
            <a:chExt cx="6919066" cy="943180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0BD7FFA5-0F68-22A3-2865-29ACA54F61D7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0C595"/>
                </a:solidFill>
              </a:endParaRPr>
            </a:p>
          </p:txBody>
        </p:sp>
        <p:sp>
          <p:nvSpPr>
            <p:cNvPr id="5" name="TextBox 23">
              <a:extLst>
                <a:ext uri="{FF2B5EF4-FFF2-40B4-BE49-F238E27FC236}">
                  <a16:creationId xmlns:a16="http://schemas.microsoft.com/office/drawing/2014/main" id="{6AC30C8C-A7DB-43CF-E9BE-26CF664D0A08}"/>
                </a:ext>
              </a:extLst>
            </p:cNvPr>
            <p:cNvSpPr txBox="1"/>
            <p:nvPr/>
          </p:nvSpPr>
          <p:spPr>
            <a:xfrm>
              <a:off x="61022" y="9210493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20C595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PrEvCan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©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kampanja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inicirana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je od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strane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EONS-a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te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djeluje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u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suradnji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br>
                <a:rPr lang="en-GB" sz="1200" b="1" dirty="0">
                  <a:solidFill>
                    <a:srgbClr val="20C595"/>
                  </a:solidFill>
                  <a:effectLst/>
                </a:rPr>
              </a:b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sa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ključnim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partnerom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, ESMO-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m.Više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informacija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možete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pronaći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na</a:t>
              </a:r>
              <a:r>
                <a:rPr lang="nl-BE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0C595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AD11025A-6BDC-BBB3-6B42-56B75593BBE4}"/>
                </a:ext>
              </a:extLst>
            </p:cNvPr>
            <p:cNvGrpSpPr/>
            <p:nvPr/>
          </p:nvGrpSpPr>
          <p:grpSpPr>
            <a:xfrm>
              <a:off x="61022" y="9171986"/>
              <a:ext cx="474731" cy="475488"/>
              <a:chOff x="-302004" y="1916250"/>
              <a:chExt cx="2823923" cy="2823924"/>
            </a:xfrm>
          </p:grpSpPr>
          <p:sp>
            <p:nvSpPr>
              <p:cNvPr id="8" name="Ovaal 2">
                <a:extLst>
                  <a:ext uri="{FF2B5EF4-FFF2-40B4-BE49-F238E27FC236}">
                    <a16:creationId xmlns:a16="http://schemas.microsoft.com/office/drawing/2014/main" id="{4C931A18-5F8D-7C4B-B22E-AC1E25814594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20C595"/>
                  </a:solidFill>
                </a:endParaRPr>
              </a:p>
            </p:txBody>
          </p:sp>
          <p:pic>
            <p:nvPicPr>
              <p:cNvPr id="9" name="Picture 2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6C0E461A-9904-9F97-C9DB-5EECD199C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6" y="2002330"/>
                <a:ext cx="2669714" cy="2651758"/>
              </a:xfrm>
              <a:prstGeom prst="ellipse">
                <a:avLst/>
              </a:prstGeom>
            </p:spPr>
          </p:pic>
        </p:grpSp>
        <p:pic>
          <p:nvPicPr>
            <p:cNvPr id="7" name="Graphic 25">
              <a:extLst>
                <a:ext uri="{FF2B5EF4-FFF2-40B4-BE49-F238E27FC236}">
                  <a16:creationId xmlns:a16="http://schemas.microsoft.com/office/drawing/2014/main" id="{2D630553-7877-FEC5-D897-D5C99550E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" r="36621" b="-13923"/>
            <a:stretch/>
          </p:blipFill>
          <p:spPr>
            <a:xfrm>
              <a:off x="6082151" y="9244022"/>
              <a:ext cx="702865" cy="331414"/>
            </a:xfrm>
            <a:prstGeom prst="rect">
              <a:avLst/>
            </a:prstGeom>
          </p:spPr>
        </p:pic>
      </p:grpSp>
      <p:sp>
        <p:nvSpPr>
          <p:cNvPr id="10" name="Rectangle 25">
            <a:extLst>
              <a:ext uri="{FF2B5EF4-FFF2-40B4-BE49-F238E27FC236}">
                <a16:creationId xmlns:a16="http://schemas.microsoft.com/office/drawing/2014/main" id="{C617F432-EFD2-B774-AEA6-612701E5A139}"/>
              </a:ext>
            </a:extLst>
          </p:cNvPr>
          <p:cNvSpPr/>
          <p:nvPr/>
        </p:nvSpPr>
        <p:spPr>
          <a:xfrm>
            <a:off x="611761" y="803331"/>
            <a:ext cx="14826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Ovdje</a:t>
            </a:r>
            <a:r>
              <a:rPr lang="cs-CZ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umetnite</a:t>
            </a:r>
            <a:r>
              <a:rPr lang="cs-CZ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logo </a:t>
            </a:r>
            <a:b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cs-CZ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vaše </a:t>
            </a:r>
            <a:r>
              <a:rPr lang="cs-CZ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organizacije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053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2145859-C361-71CA-4095-0F72B5710C3B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pic>
          <p:nvPicPr>
            <p:cNvPr id="5" name="Picture 4" descr="A doctor looking at a tablet&#10;&#10;Description automatically generated with low confidence">
              <a:extLst>
                <a:ext uri="{FF2B5EF4-FFF2-40B4-BE49-F238E27FC236}">
                  <a16:creationId xmlns:a16="http://schemas.microsoft.com/office/drawing/2014/main" id="{76486EDE-2CB8-7102-2B6D-B566C03D6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0" r="34196"/>
            <a:stretch/>
          </p:blipFill>
          <p:spPr>
            <a:xfrm>
              <a:off x="0" y="0"/>
              <a:ext cx="6895935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438976" y="3041913"/>
              <a:ext cx="4700093" cy="3449659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438976" y="3251321"/>
              <a:ext cx="4770398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Ukoliko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trebate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podršku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zatražite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je </a:t>
              </a:r>
              <a:br>
                <a:rPr lang="cs-CZ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od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medicinskih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sestara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cs-CZ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ili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drugih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zdravstvenih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djelatnika</a:t>
              </a:r>
              <a:r>
                <a:rPr lang="en-GB" sz="3200" b="1" i="0" dirty="0">
                  <a:solidFill>
                    <a:srgbClr val="20C595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72">
              <a:extLst>
                <a:ext uri="{FF2B5EF4-FFF2-40B4-BE49-F238E27FC236}">
                  <a16:creationId xmlns:a16="http://schemas.microsoft.com/office/drawing/2014/main" id="{F884053B-CFAF-79AA-BD4A-28FA31886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7" name="Freeform 74">
              <a:extLst>
                <a:ext uri="{FF2B5EF4-FFF2-40B4-BE49-F238E27FC236}">
                  <a16:creationId xmlns:a16="http://schemas.microsoft.com/office/drawing/2014/main" id="{0BC9EBB2-7727-A172-D39A-26E2161BB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8FE7A5D-4683-68D7-D7D3-E02F29586A02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695FAD6-4825-FC0D-168A-8965B3786A71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32" name="Ovaal 41">
                <a:extLst>
                  <a:ext uri="{FF2B5EF4-FFF2-40B4-BE49-F238E27FC236}">
                    <a16:creationId xmlns:a16="http://schemas.microsoft.com/office/drawing/2014/main" id="{555BEE86-3A60-79D4-552E-6BFDFEB06F5F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60" name="Picture 59" descr="Icon&#10;&#10;Description automatically generated">
                <a:extLst>
                  <a:ext uri="{FF2B5EF4-FFF2-40B4-BE49-F238E27FC236}">
                    <a16:creationId xmlns:a16="http://schemas.microsoft.com/office/drawing/2014/main" id="{560C9C10-C081-C3F9-5137-1A704E1A3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10BDC43-642F-E95F-32AA-E2DFAFE78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2" name="TextBox 11">
              <a:extLst>
                <a:ext uri="{FF2B5EF4-FFF2-40B4-BE49-F238E27FC236}">
                  <a16:creationId xmlns:a16="http://schemas.microsoft.com/office/drawing/2014/main" id="{DB9E3754-E4EB-C73D-79D7-426552234C12}"/>
                </a:ext>
              </a:extLst>
            </p:cNvPr>
            <p:cNvSpPr txBox="1"/>
            <p:nvPr/>
          </p:nvSpPr>
          <p:spPr>
            <a:xfrm>
              <a:off x="2448242" y="1088072"/>
              <a:ext cx="196150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ODRŽAVAJTE 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ZDRAVU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TJELESNU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TEŽINU</a:t>
              </a:r>
              <a:endParaRPr lang="en-GB" sz="13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5CAE27-0B6B-3090-1362-4DBED9873FD6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4" name="Rectangle 4">
                <a:extLst>
                  <a:ext uri="{FF2B5EF4-FFF2-40B4-BE49-F238E27FC236}">
                    <a16:creationId xmlns:a16="http://schemas.microsoft.com/office/drawing/2014/main" id="{EECF0738-0301-16D9-A548-EDC39DD5AAC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6" name="TextBox 23">
                <a:extLst>
                  <a:ext uri="{FF2B5EF4-FFF2-40B4-BE49-F238E27FC236}">
                    <a16:creationId xmlns:a16="http://schemas.microsoft.com/office/drawing/2014/main" id="{0C29E571-0729-2393-D2A8-94A08CD61885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7" name="Group 24">
                <a:extLst>
                  <a:ext uri="{FF2B5EF4-FFF2-40B4-BE49-F238E27FC236}">
                    <a16:creationId xmlns:a16="http://schemas.microsoft.com/office/drawing/2014/main" id="{177A6A66-FEC6-899B-D983-A8F5A06A9D44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9" name="Ovaal 2">
                  <a:extLst>
                    <a:ext uri="{FF2B5EF4-FFF2-40B4-BE49-F238E27FC236}">
                      <a16:creationId xmlns:a16="http://schemas.microsoft.com/office/drawing/2014/main" id="{74A083D0-B690-5AC5-5A88-3CFF7696858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10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EEEA007-B37D-96D9-5AA3-753E9B4BD0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8" name="Graphic 25">
                <a:extLst>
                  <a:ext uri="{FF2B5EF4-FFF2-40B4-BE49-F238E27FC236}">
                    <a16:creationId xmlns:a16="http://schemas.microsoft.com/office/drawing/2014/main" id="{CB036F24-0E46-2D85-59A3-0D82AE1F98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64B17E04-09F8-B0F9-220C-3FAC20734B35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858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Exponential Graph outline">
            <a:extLst>
              <a:ext uri="{FF2B5EF4-FFF2-40B4-BE49-F238E27FC236}">
                <a16:creationId xmlns:a16="http://schemas.microsoft.com/office/drawing/2014/main" id="{C0F56FC6-3BE1-C81A-E978-DBA6C7FB7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704" r="13358"/>
          <a:stretch/>
        </p:blipFill>
        <p:spPr>
          <a:xfrm>
            <a:off x="0" y="965523"/>
            <a:ext cx="6858000" cy="9402426"/>
          </a:xfrm>
          <a:prstGeom prst="rect">
            <a:avLst/>
          </a:prstGeom>
        </p:spPr>
      </p:pic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BD38094-A0B3-25E6-BD7B-209FD121A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29747" r="11503"/>
          <a:stretch/>
        </p:blipFill>
        <p:spPr>
          <a:xfrm>
            <a:off x="0" y="0"/>
            <a:ext cx="6858001" cy="991354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548991" y="3130696"/>
            <a:ext cx="4571353" cy="3348075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725765" y="3318948"/>
            <a:ext cx="42178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Pretilost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gojaznost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povezani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povišenim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rizikom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nastanka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različitih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vrsta</a:t>
            </a:r>
            <a:r>
              <a:rPr lang="en-GB" sz="3200" b="1" i="0" dirty="0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20C5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karcinoma</a:t>
            </a:r>
            <a:endParaRPr lang="en-GB" sz="3200" b="1" dirty="0">
              <a:solidFill>
                <a:srgbClr val="20C5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3D56EEF-7ACE-CB9B-7B7D-66EECDD548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92" b="34920"/>
          <a:stretch/>
        </p:blipFill>
        <p:spPr>
          <a:xfrm>
            <a:off x="1661505" y="7648353"/>
            <a:ext cx="5240889" cy="1288649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2" name="Freeform 72">
            <a:extLst>
              <a:ext uri="{FF2B5EF4-FFF2-40B4-BE49-F238E27FC236}">
                <a16:creationId xmlns:a16="http://schemas.microsoft.com/office/drawing/2014/main" id="{DD6D1693-C335-4F58-AFCE-37E3098CE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83874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3" name="Freeform 74">
            <a:extLst>
              <a:ext uri="{FF2B5EF4-FFF2-40B4-BE49-F238E27FC236}">
                <a16:creationId xmlns:a16="http://schemas.microsoft.com/office/drawing/2014/main" id="{A7E3C9D1-413C-CF93-E343-8E6E546E7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244" y="183874"/>
            <a:ext cx="4199178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B6DB06-16A6-120B-4F6E-8AD726E00B78}"/>
              </a:ext>
            </a:extLst>
          </p:cNvPr>
          <p:cNvSpPr/>
          <p:nvPr/>
        </p:nvSpPr>
        <p:spPr>
          <a:xfrm>
            <a:off x="438977" y="415290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D4E25D-6606-30C4-A0E6-1CA8EF926DD7}"/>
              </a:ext>
            </a:extLst>
          </p:cNvPr>
          <p:cNvGrpSpPr/>
          <p:nvPr/>
        </p:nvGrpSpPr>
        <p:grpSpPr>
          <a:xfrm>
            <a:off x="2531052" y="405661"/>
            <a:ext cx="1795893" cy="1805981"/>
            <a:chOff x="2531052" y="405661"/>
            <a:chExt cx="1795893" cy="1805981"/>
          </a:xfrm>
        </p:grpSpPr>
        <p:sp>
          <p:nvSpPr>
            <p:cNvPr id="11" name="Ovaal 41">
              <a:extLst>
                <a:ext uri="{FF2B5EF4-FFF2-40B4-BE49-F238E27FC236}">
                  <a16:creationId xmlns:a16="http://schemas.microsoft.com/office/drawing/2014/main" id="{4EA6D2FC-5E30-2B7E-882C-E082ADD8325A}"/>
                </a:ext>
              </a:extLst>
            </p:cNvPr>
            <p:cNvSpPr/>
            <p:nvPr/>
          </p:nvSpPr>
          <p:spPr>
            <a:xfrm>
              <a:off x="2531052" y="405661"/>
              <a:ext cx="1795893" cy="1805981"/>
            </a:xfrm>
            <a:prstGeom prst="ellipse">
              <a:avLst/>
            </a:prstGeom>
            <a:solidFill>
              <a:srgbClr val="20C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1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br>
                <a:rPr lang="en-GB" sz="1801" dirty="0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endParaRPr lang="nl-BE" sz="1801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313F46CE-981A-D3A5-E35D-AC2D1A217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547" y="432048"/>
              <a:ext cx="548640" cy="54864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FD0C86-DC12-FED6-58DA-BAA20DD27C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284" t="19305" r="14595" b="11463"/>
          <a:stretch/>
        </p:blipFill>
        <p:spPr>
          <a:xfrm>
            <a:off x="4615855" y="405661"/>
            <a:ext cx="1827452" cy="1828800"/>
          </a:xfrm>
          <a:prstGeom prst="ellipse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583C3D37-52F3-7929-6163-038460C6D6DD}"/>
              </a:ext>
            </a:extLst>
          </p:cNvPr>
          <p:cNvSpPr txBox="1"/>
          <p:nvPr/>
        </p:nvSpPr>
        <p:spPr>
          <a:xfrm>
            <a:off x="2448242" y="1088072"/>
            <a:ext cx="19615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ODRŽAVAJTE </a:t>
            </a:r>
            <a:b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ZDRAVU</a:t>
            </a:r>
            <a:b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TJELESNU</a:t>
            </a:r>
            <a:b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cs-CZ" sz="1300" b="1" dirty="0">
                <a:solidFill>
                  <a:schemeClr val="bg1"/>
                </a:solidFill>
                <a:latin typeface="Verdana" panose="020B0604030504040204" pitchFamily="34" charset="0"/>
              </a:rPr>
              <a:t>TEŽINU</a:t>
            </a:r>
            <a:endParaRPr lang="en-GB" sz="1300" b="1" dirty="0">
              <a:solidFill>
                <a:schemeClr val="bg1"/>
              </a:solidFill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143B0268-DD9A-D640-B76B-C416E474CF7D}"/>
              </a:ext>
            </a:extLst>
          </p:cNvPr>
          <p:cNvGrpSpPr/>
          <p:nvPr/>
        </p:nvGrpSpPr>
        <p:grpSpPr>
          <a:xfrm>
            <a:off x="-10968" y="9113699"/>
            <a:ext cx="6919066" cy="943180"/>
            <a:chOff x="-10968" y="9113699"/>
            <a:chExt cx="6919066" cy="943180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2E7A819-7D5B-6932-96CB-E749F5342684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0C595"/>
                </a:solidFill>
              </a:endParaRPr>
            </a:p>
          </p:txBody>
        </p:sp>
        <p:sp>
          <p:nvSpPr>
            <p:cNvPr id="29" name="TextBox 23">
              <a:extLst>
                <a:ext uri="{FF2B5EF4-FFF2-40B4-BE49-F238E27FC236}">
                  <a16:creationId xmlns:a16="http://schemas.microsoft.com/office/drawing/2014/main" id="{153284E4-6B30-6B8D-333E-AC237C930AFC}"/>
                </a:ext>
              </a:extLst>
            </p:cNvPr>
            <p:cNvSpPr txBox="1"/>
            <p:nvPr/>
          </p:nvSpPr>
          <p:spPr>
            <a:xfrm>
              <a:off x="61022" y="9210493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20C595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PrEvCan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©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kampanja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inicirana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je od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strane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EONS-a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te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djeluje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u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suradnji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br>
                <a:rPr lang="en-GB" sz="1200" b="1" dirty="0">
                  <a:solidFill>
                    <a:srgbClr val="20C595"/>
                  </a:solidFill>
                  <a:effectLst/>
                </a:rPr>
              </a:b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sa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ključnim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partnerom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, ESMO-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m.Više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informacija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možete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pronaći</a:t>
              </a:r>
              <a:r>
                <a:rPr lang="en-GB" sz="1200" b="1" dirty="0">
                  <a:solidFill>
                    <a:srgbClr val="20C595"/>
                  </a:solidFill>
                  <a:effectLst/>
                </a:rPr>
                <a:t> </a:t>
              </a:r>
              <a:r>
                <a:rPr lang="en-GB" sz="1200" b="1" dirty="0" err="1">
                  <a:solidFill>
                    <a:srgbClr val="20C595"/>
                  </a:solidFill>
                  <a:effectLst/>
                </a:rPr>
                <a:t>na</a:t>
              </a:r>
              <a:r>
                <a:rPr lang="nl-BE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0C595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0C595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30" name="Group 24">
              <a:extLst>
                <a:ext uri="{FF2B5EF4-FFF2-40B4-BE49-F238E27FC236}">
                  <a16:creationId xmlns:a16="http://schemas.microsoft.com/office/drawing/2014/main" id="{AC870090-DFB2-1F5B-193A-309A0FE97391}"/>
                </a:ext>
              </a:extLst>
            </p:cNvPr>
            <p:cNvGrpSpPr/>
            <p:nvPr/>
          </p:nvGrpSpPr>
          <p:grpSpPr>
            <a:xfrm>
              <a:off x="61022" y="9171986"/>
              <a:ext cx="474731" cy="475488"/>
              <a:chOff x="-302004" y="1916250"/>
              <a:chExt cx="2823923" cy="2823924"/>
            </a:xfrm>
          </p:grpSpPr>
          <p:sp>
            <p:nvSpPr>
              <p:cNvPr id="32" name="Ovaal 2">
                <a:extLst>
                  <a:ext uri="{FF2B5EF4-FFF2-40B4-BE49-F238E27FC236}">
                    <a16:creationId xmlns:a16="http://schemas.microsoft.com/office/drawing/2014/main" id="{E569AFA2-1D9E-BE05-79E4-3C5B9C4DD777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20C595"/>
                  </a:solidFill>
                </a:endParaRPr>
              </a:p>
            </p:txBody>
          </p:sp>
          <p:pic>
            <p:nvPicPr>
              <p:cNvPr id="33" name="Picture 2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5B037B9C-A3FA-B9FF-3ED1-543FBB7BD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6" y="2002330"/>
                <a:ext cx="2669714" cy="2651758"/>
              </a:xfrm>
              <a:prstGeom prst="ellipse">
                <a:avLst/>
              </a:prstGeom>
            </p:spPr>
          </p:pic>
        </p:grpSp>
        <p:pic>
          <p:nvPicPr>
            <p:cNvPr id="31" name="Graphic 25">
              <a:extLst>
                <a:ext uri="{FF2B5EF4-FFF2-40B4-BE49-F238E27FC236}">
                  <a16:creationId xmlns:a16="http://schemas.microsoft.com/office/drawing/2014/main" id="{975D70C7-4936-43AD-FF2C-A803625EE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1" r="36621" b="-13923"/>
            <a:stretch/>
          </p:blipFill>
          <p:spPr>
            <a:xfrm>
              <a:off x="6082151" y="9244022"/>
              <a:ext cx="702865" cy="331414"/>
            </a:xfrm>
            <a:prstGeom prst="rect">
              <a:avLst/>
            </a:prstGeom>
          </p:spPr>
        </p:pic>
      </p:grpSp>
      <p:sp>
        <p:nvSpPr>
          <p:cNvPr id="34" name="Rectangle 25">
            <a:extLst>
              <a:ext uri="{FF2B5EF4-FFF2-40B4-BE49-F238E27FC236}">
                <a16:creationId xmlns:a16="http://schemas.microsoft.com/office/drawing/2014/main" id="{C08B210E-CFBE-2EA5-1DA4-0C573B2CD604}"/>
              </a:ext>
            </a:extLst>
          </p:cNvPr>
          <p:cNvSpPr/>
          <p:nvPr/>
        </p:nvSpPr>
        <p:spPr>
          <a:xfrm>
            <a:off x="611761" y="803331"/>
            <a:ext cx="14826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Ovdje</a:t>
            </a:r>
            <a:r>
              <a:rPr lang="cs-CZ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umetnite</a:t>
            </a:r>
            <a:r>
              <a:rPr lang="cs-CZ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logo </a:t>
            </a:r>
            <a:b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cs-CZ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vaše </a:t>
            </a:r>
            <a:r>
              <a:rPr lang="cs-CZ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organizacije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74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Skupina 34">
            <a:extLst>
              <a:ext uri="{FF2B5EF4-FFF2-40B4-BE49-F238E27FC236}">
                <a16:creationId xmlns:a16="http://schemas.microsoft.com/office/drawing/2014/main" id="{D42661D7-00A6-E15E-623D-A3F41A7E3FD0}"/>
              </a:ext>
            </a:extLst>
          </p:cNvPr>
          <p:cNvGrpSpPr/>
          <p:nvPr/>
        </p:nvGrpSpPr>
        <p:grpSpPr>
          <a:xfrm>
            <a:off x="-10968" y="183874"/>
            <a:ext cx="6919066" cy="9873005"/>
            <a:chOff x="-10968" y="183874"/>
            <a:chExt cx="6919066" cy="987300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D114C69-E8F9-8699-7757-3012F70E9FAD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ADADA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38CCC6-167B-E9B8-0C81-B7D7F06B4D94}"/>
                </a:ext>
              </a:extLst>
            </p:cNvPr>
            <p:cNvGrpSpPr/>
            <p:nvPr/>
          </p:nvGrpSpPr>
          <p:grpSpPr>
            <a:xfrm>
              <a:off x="210578" y="183874"/>
              <a:ext cx="6436844" cy="2262413"/>
              <a:chOff x="210578" y="183874"/>
              <a:chExt cx="6436844" cy="2262413"/>
            </a:xfrm>
          </p:grpSpPr>
          <p:sp>
            <p:nvSpPr>
              <p:cNvPr id="4" name="Freeform 72">
                <a:extLst>
                  <a:ext uri="{FF2B5EF4-FFF2-40B4-BE49-F238E27FC236}">
                    <a16:creationId xmlns:a16="http://schemas.microsoft.com/office/drawing/2014/main" id="{18BF3C1B-1EAA-4F10-6545-D167DC903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578" y="183874"/>
                <a:ext cx="4205641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1" dirty="0"/>
              </a:p>
            </p:txBody>
          </p:sp>
          <p:sp>
            <p:nvSpPr>
              <p:cNvPr id="5" name="Freeform 74">
                <a:extLst>
                  <a:ext uri="{FF2B5EF4-FFF2-40B4-BE49-F238E27FC236}">
                    <a16:creationId xmlns:a16="http://schemas.microsoft.com/office/drawing/2014/main" id="{6BA5902F-EA85-130B-5A77-4720E0CBE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244" y="183874"/>
                <a:ext cx="4199178" cy="2262413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US" sz="1801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10C92DD-5227-892E-49A4-542B2DA7B034}"/>
                  </a:ext>
                </a:extLst>
              </p:cNvPr>
              <p:cNvGrpSpPr/>
              <p:nvPr/>
            </p:nvGrpSpPr>
            <p:grpSpPr>
              <a:xfrm>
                <a:off x="433298" y="405661"/>
                <a:ext cx="1792224" cy="1792224"/>
                <a:chOff x="1433852" y="1700836"/>
                <a:chExt cx="2823923" cy="2823924"/>
              </a:xfrm>
            </p:grpSpPr>
            <p:sp>
              <p:nvSpPr>
                <p:cNvPr id="15" name="Ovaal 2">
                  <a:extLst>
                    <a:ext uri="{FF2B5EF4-FFF2-40B4-BE49-F238E27FC236}">
                      <a16:creationId xmlns:a16="http://schemas.microsoft.com/office/drawing/2014/main" id="{49DB8888-738B-25EF-02C1-0A370F84EE7E}"/>
                    </a:ext>
                  </a:extLst>
                </p:cNvPr>
                <p:cNvSpPr/>
                <p:nvPr/>
              </p:nvSpPr>
              <p:spPr>
                <a:xfrm>
                  <a:off x="1433852" y="1700836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9B026D6-8A4A-DB6E-1408-2FEDD449B6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9791" y="1805365"/>
                  <a:ext cx="2669717" cy="2651760"/>
                </a:xfrm>
                <a:prstGeom prst="ellipse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590AE1B-B247-00E5-EC13-81CC33C1B01E}"/>
                  </a:ext>
                </a:extLst>
              </p:cNvPr>
              <p:cNvGrpSpPr/>
              <p:nvPr/>
            </p:nvGrpSpPr>
            <p:grpSpPr>
              <a:xfrm>
                <a:off x="2531052" y="405661"/>
                <a:ext cx="1795893" cy="1805981"/>
                <a:chOff x="2531052" y="405661"/>
                <a:chExt cx="1795893" cy="1805981"/>
              </a:xfrm>
            </p:grpSpPr>
            <p:sp>
              <p:nvSpPr>
                <p:cNvPr id="12" name="Ovaal 41">
                  <a:extLst>
                    <a:ext uri="{FF2B5EF4-FFF2-40B4-BE49-F238E27FC236}">
                      <a16:creationId xmlns:a16="http://schemas.microsoft.com/office/drawing/2014/main" id="{EE63E888-F965-15CD-90C9-F25B139A5204}"/>
                    </a:ext>
                  </a:extLst>
                </p:cNvPr>
                <p:cNvSpPr/>
                <p:nvPr/>
              </p:nvSpPr>
              <p:spPr>
                <a:xfrm>
                  <a:off x="2531052" y="405661"/>
                  <a:ext cx="1795893" cy="1805981"/>
                </a:xfrm>
                <a:prstGeom prst="ellipse">
                  <a:avLst/>
                </a:prstGeom>
                <a:solidFill>
                  <a:srgbClr val="20C5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br>
                    <a:rPr lang="en-GB" sz="1801" dirty="0">
                      <a:solidFill>
                        <a:srgbClr val="000000"/>
                      </a:solidFill>
                      <a:latin typeface="Verdana" panose="020B0604030504040204" pitchFamily="34" charset="0"/>
                    </a:rPr>
                  </a:br>
                  <a:endParaRPr lang="nl-BE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</p:txBody>
            </p:sp>
            <p:pic>
              <p:nvPicPr>
                <p:cNvPr id="14" name="Picture 13" descr="Icon&#10;&#10;Description automatically generated">
                  <a:extLst>
                    <a:ext uri="{FF2B5EF4-FFF2-40B4-BE49-F238E27FC236}">
                      <a16:creationId xmlns:a16="http://schemas.microsoft.com/office/drawing/2014/main" id="{8DFC0331-09A2-0EA5-BCB1-AB726EB942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9547" y="432048"/>
                  <a:ext cx="548640" cy="54864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EDF9821-50D4-9E6A-9F0A-3EE83B8D82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15855" y="405661"/>
                <a:ext cx="1827452" cy="1828800"/>
              </a:xfrm>
              <a:prstGeom prst="ellipse">
                <a:avLst/>
              </a:prstGeom>
            </p:spPr>
          </p:pic>
        </p:grpSp>
        <p:sp>
          <p:nvSpPr>
            <p:cNvPr id="6" name="TextBox 57">
              <a:extLst>
                <a:ext uri="{FF2B5EF4-FFF2-40B4-BE49-F238E27FC236}">
                  <a16:creationId xmlns:a16="http://schemas.microsoft.com/office/drawing/2014/main" id="{5C0D9A18-E888-6228-C7A3-3A130D7DDA1A}"/>
                </a:ext>
              </a:extLst>
            </p:cNvPr>
            <p:cNvSpPr txBox="1"/>
            <p:nvPr/>
          </p:nvSpPr>
          <p:spPr>
            <a:xfrm>
              <a:off x="150659" y="4784714"/>
              <a:ext cx="65864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Poruke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za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zdravstvene</a:t>
              </a:r>
              <a:r>
                <a:rPr lang="en-GB" sz="3200" b="1" dirty="0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0C59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stručnjake</a:t>
              </a:r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0C59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4E7746A9-38F1-5981-9E7C-7F7DCFE5EA87}"/>
                </a:ext>
              </a:extLst>
            </p:cNvPr>
            <p:cNvSpPr txBox="1"/>
            <p:nvPr/>
          </p:nvSpPr>
          <p:spPr>
            <a:xfrm>
              <a:off x="2448242" y="1088072"/>
              <a:ext cx="196150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ODRŽAVAJTE 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ZDRAVU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TJELESNU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TEŽINU</a:t>
              </a:r>
              <a:endParaRPr lang="en-GB" sz="1300" b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9898B6CE-AE1D-5922-147B-64261482ED7D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id="{2695D4C1-EB50-E24F-10CE-DFD58551D0E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AA6910CC-37BD-F629-5792-FB2144B1128C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0" name="Group 24">
                <a:extLst>
                  <a:ext uri="{FF2B5EF4-FFF2-40B4-BE49-F238E27FC236}">
                    <a16:creationId xmlns:a16="http://schemas.microsoft.com/office/drawing/2014/main" id="{CE6002B1-65E8-7F60-F73F-E80F82162996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2" name="Ovaal 2">
                  <a:extLst>
                    <a:ext uri="{FF2B5EF4-FFF2-40B4-BE49-F238E27FC236}">
                      <a16:creationId xmlns:a16="http://schemas.microsoft.com/office/drawing/2014/main" id="{E6046FF1-95F2-9736-2619-AF2AB34D167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3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949F7E2-6549-C5BF-68FE-1CA36D8ED3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1" name="Graphic 25">
                <a:extLst>
                  <a:ext uri="{FF2B5EF4-FFF2-40B4-BE49-F238E27FC236}">
                    <a16:creationId xmlns:a16="http://schemas.microsoft.com/office/drawing/2014/main" id="{831A68F8-F6CE-319E-E433-FBD34402B4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1271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Skupina 33">
            <a:extLst>
              <a:ext uri="{FF2B5EF4-FFF2-40B4-BE49-F238E27FC236}">
                <a16:creationId xmlns:a16="http://schemas.microsoft.com/office/drawing/2014/main" id="{CB7B2A69-4F61-F855-C62D-5DF1FE39319F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pic>
          <p:nvPicPr>
            <p:cNvPr id="5" name="Picture 4" descr="Doctor holding person's hands">
              <a:extLst>
                <a:ext uri="{FF2B5EF4-FFF2-40B4-BE49-F238E27FC236}">
                  <a16:creationId xmlns:a16="http://schemas.microsoft.com/office/drawing/2014/main" id="{D53CEEEC-3205-73CD-BC98-C6F0E9850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6" r="20625"/>
            <a:stretch/>
          </p:blipFill>
          <p:spPr>
            <a:xfrm>
              <a:off x="0" y="0"/>
              <a:ext cx="6895936" cy="9906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2CE871E-FF3C-241B-F359-774A0DA2BCA1}"/>
                </a:ext>
              </a:extLst>
            </p:cNvPr>
            <p:cNvGrpSpPr/>
            <p:nvPr/>
          </p:nvGrpSpPr>
          <p:grpSpPr>
            <a:xfrm>
              <a:off x="1587795" y="3575122"/>
              <a:ext cx="4764625" cy="4961862"/>
              <a:chOff x="1970513" y="3819493"/>
              <a:chExt cx="4451583" cy="4240029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7B6D496-E516-4A9B-8DFB-B71D41C8FFAB}"/>
                  </a:ext>
                </a:extLst>
              </p:cNvPr>
              <p:cNvSpPr/>
              <p:nvPr/>
            </p:nvSpPr>
            <p:spPr>
              <a:xfrm>
                <a:off x="1970513" y="3819493"/>
                <a:ext cx="4451583" cy="4240029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BF104-7173-44C0-B01A-136F6603262A}"/>
                  </a:ext>
                </a:extLst>
              </p:cNvPr>
              <p:cNvSpPr txBox="1"/>
              <p:nvPr/>
            </p:nvSpPr>
            <p:spPr>
              <a:xfrm>
                <a:off x="2010675" y="3914389"/>
                <a:ext cx="4371259" cy="4050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400" dirty="0"/>
              </a:p>
              <a:p>
                <a:pPr algn="ctr"/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55 %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svih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karcinoma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dijagnosticiranih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u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žena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cs-CZ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24 %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karcinoma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cs-CZ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dijagnosticiranih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u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muškaraca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povezano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je s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prekomjernom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tjelesnom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težinom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ili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pretilošću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cs-CZ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br>
                  <a:rPr lang="cs-CZ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Budi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proaktivni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! </a:t>
                </a:r>
                <a:br>
                  <a:rPr lang="cs-CZ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br>
                  <a:rPr lang="cs-CZ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Pružite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savjet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podršku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cs-CZ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svojim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pacijentima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prilikom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gubitka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b="1" dirty="0" err="1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težine</a:t>
                </a:r>
                <a:r>
                  <a:rPr lang="en-GB" sz="2400" b="1" dirty="0">
                    <a:solidFill>
                      <a:srgbClr val="20C59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CA1E9838-D09C-D327-EB96-CC569590F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03BEC364-6F53-DD63-5D98-CEC3E7964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D7CEB39-726F-F832-02EF-F1BA7ED76FB3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7CB5D3-7508-700C-67AC-8D3DF8F9445F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4708E034-EBA6-EB02-DD4E-334F372B48A8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9CFD94BA-9FB6-7E87-1A3A-4D8AB3915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DF37B3-150B-3C30-C7A3-E0EC2D1A8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10BDF71B-954F-0600-B9EA-DBD4F9022E87}"/>
                </a:ext>
              </a:extLst>
            </p:cNvPr>
            <p:cNvSpPr txBox="1"/>
            <p:nvPr/>
          </p:nvSpPr>
          <p:spPr>
            <a:xfrm>
              <a:off x="2448242" y="1088072"/>
              <a:ext cx="196150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ODRŽAVAJTE 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ZDRAVU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TJELESNU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TEŽINU</a:t>
              </a:r>
              <a:endParaRPr lang="en-GB" sz="13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41E0E216-AADC-E8F9-C7C4-AD2554804000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4863DC20-85C9-B3CB-1E8C-7ECFB36E1F1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28" name="TextBox 23">
                <a:extLst>
                  <a:ext uri="{FF2B5EF4-FFF2-40B4-BE49-F238E27FC236}">
                    <a16:creationId xmlns:a16="http://schemas.microsoft.com/office/drawing/2014/main" id="{AC17E580-0919-F4C2-799B-3583A1929B4E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24">
                <a:extLst>
                  <a:ext uri="{FF2B5EF4-FFF2-40B4-BE49-F238E27FC236}">
                    <a16:creationId xmlns:a16="http://schemas.microsoft.com/office/drawing/2014/main" id="{B6DC3C96-17F6-6DD2-C917-5121DDA330A9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70B79E8F-969E-0871-1CBC-C0F9D56846E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32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4A1BED8-EB82-6A3D-E505-4C47D8FF3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25">
                <a:extLst>
                  <a:ext uri="{FF2B5EF4-FFF2-40B4-BE49-F238E27FC236}">
                    <a16:creationId xmlns:a16="http://schemas.microsoft.com/office/drawing/2014/main" id="{5A044B5E-7D78-70B6-9744-019F99F020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500C289C-012F-008C-F204-19753A61591F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823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8AC4C759-104A-38ED-6CBD-25465847373E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05A883-88DC-4A74-A7A7-CB1CB59BA54A}"/>
                </a:ext>
              </a:extLst>
            </p:cNvPr>
            <p:cNvSpPr/>
            <p:nvPr/>
          </p:nvSpPr>
          <p:spPr>
            <a:xfrm>
              <a:off x="-7088" y="14177"/>
              <a:ext cx="6872176" cy="1762814"/>
            </a:xfrm>
            <a:prstGeom prst="rect">
              <a:avLst/>
            </a:prstGeom>
            <a:solidFill>
              <a:srgbClr val="E6E6E6"/>
            </a:solidFill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FA0B3D-59B1-48E8-A216-B17CE549CA43}"/>
                </a:ext>
              </a:extLst>
            </p:cNvPr>
            <p:cNvSpPr/>
            <p:nvPr/>
          </p:nvSpPr>
          <p:spPr>
            <a:xfrm>
              <a:off x="4185730" y="6987"/>
              <a:ext cx="2678733" cy="1778791"/>
            </a:xfrm>
            <a:prstGeom prst="rect">
              <a:avLst/>
            </a:prstGeom>
            <a:solidFill>
              <a:srgbClr val="ADADAD"/>
            </a:solidFill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sport, player, yellow&#10;&#10;Description automatically generated">
              <a:extLst>
                <a:ext uri="{FF2B5EF4-FFF2-40B4-BE49-F238E27FC236}">
                  <a16:creationId xmlns:a16="http://schemas.microsoft.com/office/drawing/2014/main" id="{10AD624A-7036-49B5-A586-380DD4D10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3" t="2843" r="21869" b="3281"/>
            <a:stretch/>
          </p:blipFill>
          <p:spPr>
            <a:xfrm flipH="1">
              <a:off x="4202625" y="1791168"/>
              <a:ext cx="2655370" cy="8128808"/>
            </a:xfrm>
            <a:prstGeom prst="rect">
              <a:avLst/>
            </a:prstGeom>
            <a:ln>
              <a:solidFill>
                <a:srgbClr val="ADADAD"/>
              </a:solidFill>
            </a:ln>
          </p:spPr>
        </p:pic>
        <p:pic>
          <p:nvPicPr>
            <p:cNvPr id="16" name="Picture 15" descr="A picture containing standing, posing, dressed&#10;&#10;Description automatically generated">
              <a:extLst>
                <a:ext uri="{FF2B5EF4-FFF2-40B4-BE49-F238E27FC236}">
                  <a16:creationId xmlns:a16="http://schemas.microsoft.com/office/drawing/2014/main" id="{5D6567E5-D7B5-4600-954A-FA8850366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1" b="1940"/>
            <a:stretch/>
          </p:blipFill>
          <p:spPr>
            <a:xfrm>
              <a:off x="0" y="1784180"/>
              <a:ext cx="4205641" cy="81218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C67B8B-042F-49D6-B777-4F4B735CB7ED}"/>
                </a:ext>
              </a:extLst>
            </p:cNvPr>
            <p:cNvSpPr/>
            <p:nvPr/>
          </p:nvSpPr>
          <p:spPr>
            <a:xfrm>
              <a:off x="2778642" y="0"/>
              <a:ext cx="1426999" cy="9915503"/>
            </a:xfrm>
            <a:prstGeom prst="rect">
              <a:avLst/>
            </a:prstGeom>
            <a:gradFill flip="none" rotWithShape="1">
              <a:gsLst>
                <a:gs pos="0">
                  <a:srgbClr val="E9E9E9"/>
                </a:gs>
                <a:gs pos="100000">
                  <a:srgbClr val="ADADA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573198" y="4753567"/>
              <a:ext cx="3686042" cy="4083473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12E29C1-063C-879E-B5F1-542C1D46DF60}"/>
                </a:ext>
              </a:extLst>
            </p:cNvPr>
            <p:cNvSpPr/>
            <p:nvPr/>
          </p:nvSpPr>
          <p:spPr>
            <a:xfrm>
              <a:off x="642536" y="3031539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72">
              <a:extLst>
                <a:ext uri="{FF2B5EF4-FFF2-40B4-BE49-F238E27FC236}">
                  <a16:creationId xmlns:a16="http://schemas.microsoft.com/office/drawing/2014/main" id="{CA1DB7ED-36F0-E77C-A30A-E805944EC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59" name="Freeform 74">
              <a:extLst>
                <a:ext uri="{FF2B5EF4-FFF2-40B4-BE49-F238E27FC236}">
                  <a16:creationId xmlns:a16="http://schemas.microsoft.com/office/drawing/2014/main" id="{9C6CD2E2-EFF6-576D-3787-9671C9D48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1165F5C-EBF9-A5DC-E833-AAA042EA9BD6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7F2CB1C-D65E-3F85-5204-DBB96E490F46}"/>
                </a:ext>
              </a:extLst>
            </p:cNvPr>
            <p:cNvGrpSpPr/>
            <p:nvPr/>
          </p:nvGrpSpPr>
          <p:grpSpPr>
            <a:xfrm>
              <a:off x="2531052" y="405661"/>
              <a:ext cx="1795893" cy="1805981"/>
              <a:chOff x="2531052" y="405661"/>
              <a:chExt cx="1795893" cy="1805981"/>
            </a:xfrm>
          </p:grpSpPr>
          <p:sp>
            <p:nvSpPr>
              <p:cNvPr id="64" name="Ovaal 41">
                <a:extLst>
                  <a:ext uri="{FF2B5EF4-FFF2-40B4-BE49-F238E27FC236}">
                    <a16:creationId xmlns:a16="http://schemas.microsoft.com/office/drawing/2014/main" id="{E1E8B50A-D635-3259-9ECF-3EF60EB75EF9}"/>
                  </a:ext>
                </a:extLst>
              </p:cNvPr>
              <p:cNvSpPr/>
              <p:nvPr/>
            </p:nvSpPr>
            <p:spPr>
              <a:xfrm>
                <a:off x="2531052" y="405661"/>
                <a:ext cx="1795893" cy="1805981"/>
              </a:xfrm>
              <a:prstGeom prst="ellipse">
                <a:avLst/>
              </a:prstGeom>
              <a:solidFill>
                <a:srgbClr val="20C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br>
                  <a:rPr lang="en-GB" sz="180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</a:br>
                <a:endParaRPr lang="nl-BE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pic>
            <p:nvPicPr>
              <p:cNvPr id="66" name="Picture 65" descr="Icon&#10;&#10;Description automatically generated">
                <a:extLst>
                  <a:ext uri="{FF2B5EF4-FFF2-40B4-BE49-F238E27FC236}">
                    <a16:creationId xmlns:a16="http://schemas.microsoft.com/office/drawing/2014/main" id="{2689DA88-27AC-3C17-404E-FCF3A9D07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32048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72C4DF7-7A56-BD89-E99F-9BFCE16F6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5855" y="405661"/>
              <a:ext cx="1827452" cy="1828800"/>
            </a:xfrm>
            <a:prstGeom prst="ellipse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8EF87921-45B8-4A1E-5472-4B2455B7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2641" y="5896245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20C595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20C595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400" b="1" dirty="0" err="1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Prilagođena</a:t>
              </a:r>
              <a:r>
                <a:rPr lang="en-GB" sz="3400" b="1" dirty="0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cs-CZ" sz="3400" b="1" dirty="0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3400" b="1" dirty="0" err="1">
                  <a:solidFill>
                    <a:srgbClr val="20C595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poruka</a:t>
              </a:r>
              <a:endParaRPr lang="en-GB" sz="3400" b="1" dirty="0">
                <a:solidFill>
                  <a:srgbClr val="20C595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70283FCF-B685-707A-E7C1-984F4D0EA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811" y="3513958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dirty="0">
                  <a:solidFill>
                    <a:srgbClr val="20C595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cs-CZ" sz="3400" b="1" dirty="0" err="1">
                  <a:solidFill>
                    <a:srgbClr val="20C595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S</a:t>
              </a:r>
              <a:r>
                <a:rPr lang="cs-CZ" sz="3400" b="1" dirty="0" err="1">
                  <a:solidFill>
                    <a:srgbClr val="20C595"/>
                  </a:solidFill>
                  <a:latin typeface="Calibri" panose="020F0502020204030204" pitchFamily="34" charset="0"/>
                </a:rPr>
                <a:t>tavi</a:t>
              </a:r>
              <a:r>
                <a:rPr lang="cs-CZ" sz="3400" b="1" dirty="0">
                  <a:solidFill>
                    <a:srgbClr val="20C595"/>
                  </a:solidFill>
                  <a:latin typeface="Calibri" panose="020F0502020204030204" pitchFamily="34" charset="0"/>
                </a:rPr>
                <a:t> </a:t>
              </a:r>
              <a:r>
                <a:rPr lang="cs-CZ" sz="3400" b="1" dirty="0" err="1">
                  <a:solidFill>
                    <a:srgbClr val="20C595"/>
                  </a:solidFill>
                  <a:latin typeface="Calibri" panose="020F0502020204030204" pitchFamily="34" charset="0"/>
                </a:rPr>
                <a:t>svoju</a:t>
              </a:r>
              <a:r>
                <a:rPr lang="cs-CZ" sz="3400" b="1" dirty="0">
                  <a:solidFill>
                    <a:srgbClr val="20C595"/>
                  </a:solidFill>
                  <a:latin typeface="Calibri" panose="020F0502020204030204" pitchFamily="34" charset="0"/>
                </a:rPr>
                <a:t> fotku</a:t>
              </a:r>
              <a:endParaRPr lang="en-GB" sz="3400" b="1" dirty="0">
                <a:solidFill>
                  <a:srgbClr val="20C595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5459D98F-2C0A-31B4-4408-DEAB2F333BE1}"/>
                </a:ext>
              </a:extLst>
            </p:cNvPr>
            <p:cNvSpPr txBox="1"/>
            <p:nvPr/>
          </p:nvSpPr>
          <p:spPr>
            <a:xfrm>
              <a:off x="2448242" y="1088072"/>
              <a:ext cx="196150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ODRŽAVAJTE 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ZDRAVU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TJELESNU</a:t>
              </a:r>
              <a:b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</a:br>
              <a:r>
                <a:rPr lang="cs-CZ" sz="13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TEŽINU</a:t>
              </a:r>
              <a:endParaRPr lang="en-GB" sz="1300" b="1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DD81AC2B-7F77-A97A-18F1-F416239EB3E0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CBFC1A87-E375-9C5E-8036-4BBD879BC10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0C595"/>
                  </a:solidFill>
                </a:endParaRPr>
              </a:p>
            </p:txBody>
          </p:sp>
          <p:sp>
            <p:nvSpPr>
              <p:cNvPr id="11" name="TextBox 23">
                <a:extLst>
                  <a:ext uri="{FF2B5EF4-FFF2-40B4-BE49-F238E27FC236}">
                    <a16:creationId xmlns:a16="http://schemas.microsoft.com/office/drawing/2014/main" id="{84E1440D-2F3C-C697-9ACA-F3A9209357E7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0C595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0C595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0C595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0C595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0C595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0C595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24">
                <a:extLst>
                  <a:ext uri="{FF2B5EF4-FFF2-40B4-BE49-F238E27FC236}">
                    <a16:creationId xmlns:a16="http://schemas.microsoft.com/office/drawing/2014/main" id="{816EACF2-D293-28B0-93A5-F3B1105D4F3A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5" name="Ovaal 2">
                  <a:extLst>
                    <a:ext uri="{FF2B5EF4-FFF2-40B4-BE49-F238E27FC236}">
                      <a16:creationId xmlns:a16="http://schemas.microsoft.com/office/drawing/2014/main" id="{D3AF92C2-0E97-F026-0837-722CA819D921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0C595"/>
                    </a:solidFill>
                  </a:endParaRPr>
                </a:p>
              </p:txBody>
            </p:sp>
            <p:pic>
              <p:nvPicPr>
                <p:cNvPr id="17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3C81A4F-EEF8-610D-530A-D0F69F29E9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3" name="Graphic 25">
                <a:extLst>
                  <a:ext uri="{FF2B5EF4-FFF2-40B4-BE49-F238E27FC236}">
                    <a16:creationId xmlns:a16="http://schemas.microsoft.com/office/drawing/2014/main" id="{11B677D9-A4CD-E98E-13EB-B9FF609CB6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0119C516-5AC9-48A6-AE73-B031E4E42753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035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5" ma:contentTypeDescription="Create a new document." ma:contentTypeScope="" ma:versionID="0ee858d077a0dbe797ead9782c066bdd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c90b552824d945eecef8cc646ad6f3c8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FC5099-E3A9-49A2-9948-5388421FBD08}"/>
</file>

<file path=customXml/itemProps2.xml><?xml version="1.0" encoding="utf-8"?>
<ds:datastoreItem xmlns:ds="http://schemas.openxmlformats.org/officeDocument/2006/customXml" ds:itemID="{F3521D08-6D28-4762-BCD3-6492617E5A44}"/>
</file>

<file path=customXml/itemProps3.xml><?xml version="1.0" encoding="utf-8"?>
<ds:datastoreItem xmlns:ds="http://schemas.openxmlformats.org/officeDocument/2006/customXml" ds:itemID="{5D6AE8EF-EE5B-4FB4-BC93-2242B751839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608</Words>
  <Application>Microsoft Office PowerPoint</Application>
  <PresentationFormat>A4 (210 × 297 mm)</PresentationFormat>
  <Paragraphs>71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Aharoni</vt:lpstr>
      <vt:lpstr>Arial</vt:lpstr>
      <vt:lpstr>Calibri</vt:lpstr>
      <vt:lpstr>Calibri Light</vt:lpstr>
      <vt:lpstr>Verdana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10</cp:revision>
  <cp:lastPrinted>2021-11-01T10:57:37Z</cp:lastPrinted>
  <dcterms:created xsi:type="dcterms:W3CDTF">2021-10-31T06:37:30Z</dcterms:created>
  <dcterms:modified xsi:type="dcterms:W3CDTF">2022-12-01T04:25:27Z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</Properties>
</file>