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6" r:id="rId5"/>
    <p:sldId id="261" r:id="rId6"/>
    <p:sldId id="262" r:id="rId7"/>
    <p:sldId id="280" r:id="rId8"/>
    <p:sldId id="287" r:id="rId9"/>
    <p:sldId id="281" r:id="rId10"/>
    <p:sldId id="284" r:id="rId11"/>
    <p:sldId id="285" r:id="rId12"/>
    <p:sldId id="279" r:id="rId1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E0D"/>
    <a:srgbClr val="DBD1C3"/>
    <a:srgbClr val="2585C2"/>
    <a:srgbClr val="CC431F"/>
    <a:srgbClr val="0E0E04"/>
    <a:srgbClr val="2E2F33"/>
    <a:srgbClr val="313339"/>
    <a:srgbClr val="ADADAD"/>
    <a:srgbClr val="A4A4A4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17F0C-B332-444E-B66F-33C7A89928BA}" v="57" dt="2022-10-30T04:33:05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100" d="100"/>
          <a:sy n="100" d="100"/>
        </p:scale>
        <p:origin x="860" y="-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>
            <a:extLst>
              <a:ext uri="{FF2B5EF4-FFF2-40B4-BE49-F238E27FC236}">
                <a16:creationId xmlns:a16="http://schemas.microsoft.com/office/drawing/2014/main" id="{F3BCD2F9-2497-94A5-5B03-59CEAA89E41D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F7ECA4E-66A6-A4C7-99EF-195DB43D667A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DEF234-6190-7374-FDAA-ECD1B2256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B0AE44-FE62-9106-3DB4-587A05A96CF5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6" name="Ovaal 41">
                <a:extLst>
                  <a:ext uri="{FF2B5EF4-FFF2-40B4-BE49-F238E27FC236}">
                    <a16:creationId xmlns:a16="http://schemas.microsoft.com/office/drawing/2014/main" id="{DEB18CD3-F008-D9F3-8698-E93BB9FBC445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F82C1CA-DFB3-4D1B-5927-B0A21981D0E4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33D8576A-4ED7-8BE4-DDB5-9171ECC64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CD91509E-CA43-E934-9734-097D099ED06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4" name="Group 10">
                <a:extLst>
                  <a:ext uri="{FF2B5EF4-FFF2-40B4-BE49-F238E27FC236}">
                    <a16:creationId xmlns:a16="http://schemas.microsoft.com/office/drawing/2014/main" id="{2ACF9394-BC12-9548-0480-F946CC5533BC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1" name="Rectangle 12">
                  <a:extLst>
                    <a:ext uri="{FF2B5EF4-FFF2-40B4-BE49-F238E27FC236}">
                      <a16:creationId xmlns:a16="http://schemas.microsoft.com/office/drawing/2014/main" id="{0E52BB8B-29A6-F54F-AADE-1B0ABE533F0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TextBox 13">
                  <a:extLst>
                    <a:ext uri="{FF2B5EF4-FFF2-40B4-BE49-F238E27FC236}">
                      <a16:creationId xmlns:a16="http://schemas.microsoft.com/office/drawing/2014/main" id="{A6472A50-2CF9-7A6C-D2E9-F02B6DAD6EC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3" name="Group 14">
                  <a:extLst>
                    <a:ext uri="{FF2B5EF4-FFF2-40B4-BE49-F238E27FC236}">
                      <a16:creationId xmlns:a16="http://schemas.microsoft.com/office/drawing/2014/main" id="{54E0BECF-7E0C-6CEE-C196-22671DFF945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4" name="Ovaal 2">
                    <a:extLst>
                      <a:ext uri="{FF2B5EF4-FFF2-40B4-BE49-F238E27FC236}">
                        <a16:creationId xmlns:a16="http://schemas.microsoft.com/office/drawing/2014/main" id="{42979D79-8584-B128-6F6F-BFB3C94ADEC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5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7779652-AC32-DD6B-E9CE-068360139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8" name="Graphic 11">
                <a:extLst>
                  <a:ext uri="{FF2B5EF4-FFF2-40B4-BE49-F238E27FC236}">
                    <a16:creationId xmlns:a16="http://schemas.microsoft.com/office/drawing/2014/main" id="{7C3EB701-5E3C-41BA-3B38-23EE7B17E6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1A8DA34E-00B2-5E12-E54C-5D5DF4E772AF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E77E0D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Toplum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için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mesajlar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E77E0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9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>
            <a:extLst>
              <a:ext uri="{FF2B5EF4-FFF2-40B4-BE49-F238E27FC236}">
                <a16:creationId xmlns:a16="http://schemas.microsoft.com/office/drawing/2014/main" id="{351BAE0B-A781-0596-DF4B-C0DBDD1839E2}"/>
              </a:ext>
            </a:extLst>
          </p:cNvPr>
          <p:cNvGrpSpPr/>
          <p:nvPr/>
        </p:nvGrpSpPr>
        <p:grpSpPr>
          <a:xfrm>
            <a:off x="-10968" y="0"/>
            <a:ext cx="6873069" cy="10020561"/>
            <a:chOff x="-10968" y="0"/>
            <a:chExt cx="6873069" cy="10020561"/>
          </a:xfrm>
        </p:grpSpPr>
        <p:pic>
          <p:nvPicPr>
            <p:cNvPr id="39" name="Picture 38" descr="A picture containing person, wave, spring&#10;&#10;Description automatically generated">
              <a:extLst>
                <a:ext uri="{FF2B5EF4-FFF2-40B4-BE49-F238E27FC236}">
                  <a16:creationId xmlns:a16="http://schemas.microsoft.com/office/drawing/2014/main" id="{79BA406F-6833-4BA7-AB6C-0827CED48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7" r="27033"/>
            <a:stretch/>
          </p:blipFill>
          <p:spPr>
            <a:xfrm>
              <a:off x="4100" y="0"/>
              <a:ext cx="6858001" cy="991651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46027" y="2792012"/>
              <a:ext cx="4427373" cy="4826886"/>
            </a:xfrm>
            <a:prstGeom prst="roundRect">
              <a:avLst/>
            </a:prstGeom>
            <a:solidFill>
              <a:schemeClr val="bg1">
                <a:alpha val="5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25" y="267318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Pasif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içiciliğe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maruz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kalmak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akciğer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kanseri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diğer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hastalıklara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yakalanma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riskini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arttırır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GB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67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004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70CAE8A-5392-A607-5054-D0077DDE6318}"/>
                </a:ext>
              </a:extLst>
            </p:cNvPr>
            <p:cNvSpPr/>
            <p:nvPr/>
          </p:nvSpPr>
          <p:spPr>
            <a:xfrm>
              <a:off x="438029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1870D6-B584-505D-DC59-7585AF16B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6182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720A0BCE-7385-1B25-1804-E5124539B12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8" name="Group 10">
                <a:extLst>
                  <a:ext uri="{FF2B5EF4-FFF2-40B4-BE49-F238E27FC236}">
                    <a16:creationId xmlns:a16="http://schemas.microsoft.com/office/drawing/2014/main" id="{0AAE5B69-5E58-0F94-AF40-58882E5B241C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272281A0-87D7-C1EA-5F5D-0995868501A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3">
                  <a:extLst>
                    <a:ext uri="{FF2B5EF4-FFF2-40B4-BE49-F238E27FC236}">
                      <a16:creationId xmlns:a16="http://schemas.microsoft.com/office/drawing/2014/main" id="{FA43CF24-6075-8713-88C5-043BD7EC27C5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8" name="Group 14">
                  <a:extLst>
                    <a:ext uri="{FF2B5EF4-FFF2-40B4-BE49-F238E27FC236}">
                      <a16:creationId xmlns:a16="http://schemas.microsoft.com/office/drawing/2014/main" id="{892A05FF-C513-2A8E-6555-ACAE4AFF906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1" name="Ovaal 2">
                    <a:extLst>
                      <a:ext uri="{FF2B5EF4-FFF2-40B4-BE49-F238E27FC236}">
                        <a16:creationId xmlns:a16="http://schemas.microsoft.com/office/drawing/2014/main" id="{3134A827-0B8F-E180-3532-CAD9925BA34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2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E059202-6A68-C779-E0C2-E447C040B2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1">
                <a:extLst>
                  <a:ext uri="{FF2B5EF4-FFF2-40B4-BE49-F238E27FC236}">
                    <a16:creationId xmlns:a16="http://schemas.microsoft.com/office/drawing/2014/main" id="{C60A09DD-51EC-9C3C-9C6A-883ACB727D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690AE157-8251-4AFF-93B6-B9FDF1E69523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24" name="Ovaal 41">
                <a:extLst>
                  <a:ext uri="{FF2B5EF4-FFF2-40B4-BE49-F238E27FC236}">
                    <a16:creationId xmlns:a16="http://schemas.microsoft.com/office/drawing/2014/main" id="{8EEB7498-F4D9-2F42-7992-21896EA18E54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7">
                <a:extLst>
                  <a:ext uri="{FF2B5EF4-FFF2-40B4-BE49-F238E27FC236}">
                    <a16:creationId xmlns:a16="http://schemas.microsoft.com/office/drawing/2014/main" id="{E468BF58-C353-97B9-251B-0DC4E8922CA6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82A77A98-89AD-47D5-572B-A8DA2B225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29" name="Rectangle 4">
            <a:extLst>
              <a:ext uri="{FF2B5EF4-FFF2-40B4-BE49-F238E27FC236}">
                <a16:creationId xmlns:a16="http://schemas.microsoft.com/office/drawing/2014/main" id="{2DC4EA41-C3FD-F433-BD16-B925324828B1}"/>
              </a:ext>
            </a:extLst>
          </p:cNvPr>
          <p:cNvSpPr/>
          <p:nvPr/>
        </p:nvSpPr>
        <p:spPr>
          <a:xfrm>
            <a:off x="593743" y="895903"/>
            <a:ext cx="1482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Kuruluşunuzun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logosunu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buraya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ekleyin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kupina 36">
            <a:extLst>
              <a:ext uri="{FF2B5EF4-FFF2-40B4-BE49-F238E27FC236}">
                <a16:creationId xmlns:a16="http://schemas.microsoft.com/office/drawing/2014/main" id="{3CAAE5BF-45B0-76E5-DC66-C94E97620327}"/>
              </a:ext>
            </a:extLst>
          </p:cNvPr>
          <p:cNvGrpSpPr/>
          <p:nvPr/>
        </p:nvGrpSpPr>
        <p:grpSpPr>
          <a:xfrm>
            <a:off x="-37695" y="-1"/>
            <a:ext cx="6976355" cy="10020562"/>
            <a:chOff x="-37695" y="-1"/>
            <a:chExt cx="6976355" cy="100205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FC395A-BC0B-4E35-BDAE-01DA12883C2B}"/>
                </a:ext>
              </a:extLst>
            </p:cNvPr>
            <p:cNvSpPr/>
            <p:nvPr/>
          </p:nvSpPr>
          <p:spPr>
            <a:xfrm>
              <a:off x="0" y="7546577"/>
              <a:ext cx="6858000" cy="2359423"/>
            </a:xfrm>
            <a:prstGeom prst="rect">
              <a:avLst/>
            </a:prstGeom>
            <a:gradFill flip="none" rotWithShape="1">
              <a:gsLst>
                <a:gs pos="46000">
                  <a:srgbClr val="D8D2C6">
                    <a:alpha val="69000"/>
                  </a:srgbClr>
                </a:gs>
                <a:gs pos="100000">
                  <a:srgbClr val="877F7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433B3-3C61-44F4-967E-D75064BD3FD1}"/>
                </a:ext>
              </a:extLst>
            </p:cNvPr>
            <p:cNvSpPr/>
            <p:nvPr/>
          </p:nvSpPr>
          <p:spPr>
            <a:xfrm>
              <a:off x="0" y="-1"/>
              <a:ext cx="6858000" cy="2459669"/>
            </a:xfrm>
            <a:prstGeom prst="rect">
              <a:avLst/>
            </a:prstGeom>
            <a:gradFill flip="none" rotWithShape="1">
              <a:gsLst>
                <a:gs pos="0">
                  <a:srgbClr val="CCC9C4">
                    <a:alpha val="65000"/>
                  </a:srgbClr>
                </a:gs>
                <a:gs pos="77000">
                  <a:srgbClr val="CBCAC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271E89C-03D3-4162-BE3A-4E2C9E230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" t="1075" r="1715" b="1506"/>
            <a:stretch/>
          </p:blipFill>
          <p:spPr bwMode="auto">
            <a:xfrm>
              <a:off x="-37695" y="2281088"/>
              <a:ext cx="6976355" cy="5404226"/>
            </a:xfrm>
            <a:prstGeom prst="rect">
              <a:avLst/>
            </a:prstGeom>
            <a:ln>
              <a:solidFill>
                <a:srgbClr val="2585C2"/>
              </a:solidFill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5834" y="7519989"/>
              <a:ext cx="6682299" cy="1508448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4" y="7278193"/>
              <a:ext cx="6694900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Çocuklarınızın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dumansız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bir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evde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büyüdüklerinden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emin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olun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b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Haydi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#TobaccoFreeGeneration </a:t>
              </a:r>
              <a:r>
                <a:rPr lang="en-US" sz="28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oluşturalım</a:t>
              </a:r>
              <a:r>
                <a:rPr lang="en-US" sz="28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</a:t>
              </a:r>
              <a:endParaRPr lang="en-GB" sz="28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72">
              <a:extLst>
                <a:ext uri="{FF2B5EF4-FFF2-40B4-BE49-F238E27FC236}">
                  <a16:creationId xmlns:a16="http://schemas.microsoft.com/office/drawing/2014/main" id="{89E20A47-876F-9560-AC0C-2A9307168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Freeform 74">
              <a:extLst>
                <a:ext uri="{FF2B5EF4-FFF2-40B4-BE49-F238E27FC236}">
                  <a16:creationId xmlns:a16="http://schemas.microsoft.com/office/drawing/2014/main" id="{FEF0A31A-6CD0-873D-279C-EF75F058D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9DB95A9-250C-547A-67AA-C7B9ABD14B7C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C12E9F-DE25-CC45-C1DC-ED0BC87E4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CCE22031-7F89-5E62-DC89-F6939A1A3E3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E8B93D56-107E-0F0B-35F3-7EFC76B6A157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8" name="Rectangle 12">
                  <a:extLst>
                    <a:ext uri="{FF2B5EF4-FFF2-40B4-BE49-F238E27FC236}">
                      <a16:creationId xmlns:a16="http://schemas.microsoft.com/office/drawing/2014/main" id="{704A00FD-AB13-CA0E-6764-D30F22824AC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BA61FE32-6946-7A41-3403-9D92FE69C63D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0" name="Group 14">
                  <a:extLst>
                    <a:ext uri="{FF2B5EF4-FFF2-40B4-BE49-F238E27FC236}">
                      <a16:creationId xmlns:a16="http://schemas.microsoft.com/office/drawing/2014/main" id="{06C827BE-2600-3E5B-0E6C-5E7BB19AE83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1" name="Ovaal 2">
                    <a:extLst>
                      <a:ext uri="{FF2B5EF4-FFF2-40B4-BE49-F238E27FC236}">
                        <a16:creationId xmlns:a16="http://schemas.microsoft.com/office/drawing/2014/main" id="{EBD392BE-19C6-1C57-CF37-8B5B7D94CBA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9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BBC66DD-5855-E6A0-D255-D8F33920A2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26875348-1507-CD67-63B7-497D522A6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8FC7D579-1F35-EAFD-436D-2ABDEE569F93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34" name="Ovaal 41">
                <a:extLst>
                  <a:ext uri="{FF2B5EF4-FFF2-40B4-BE49-F238E27FC236}">
                    <a16:creationId xmlns:a16="http://schemas.microsoft.com/office/drawing/2014/main" id="{11C104B3-CB83-6EC4-9C67-DE49593174B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ECDF2A43-0D69-37CD-B8EC-D0DBEA2992C6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FE3CA409-3B16-63F6-4E2F-3B68AC518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38" name="Rectangle 4">
            <a:extLst>
              <a:ext uri="{FF2B5EF4-FFF2-40B4-BE49-F238E27FC236}">
                <a16:creationId xmlns:a16="http://schemas.microsoft.com/office/drawing/2014/main" id="{4EFB2DF8-9B2F-F2F3-A0C6-5B22DC905A9B}"/>
              </a:ext>
            </a:extLst>
          </p:cNvPr>
          <p:cNvSpPr/>
          <p:nvPr/>
        </p:nvSpPr>
        <p:spPr>
          <a:xfrm>
            <a:off x="593743" y="895903"/>
            <a:ext cx="1482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Kuruluşunuzun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logosunu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buraya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ekleyin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6DEECD6-A547-F50F-A399-215BBFA8BA89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5" name="Picture 4" descr="A mannequin wearing a mask&#10;&#10;Description automatically generated with low confidence">
              <a:extLst>
                <a:ext uri="{FF2B5EF4-FFF2-40B4-BE49-F238E27FC236}">
                  <a16:creationId xmlns:a16="http://schemas.microsoft.com/office/drawing/2014/main" id="{14906F79-4248-4330-9543-4ADA64C9C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0"/>
            <a:stretch/>
          </p:blipFill>
          <p:spPr>
            <a:xfrm>
              <a:off x="0" y="0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22433" y="3001169"/>
              <a:ext cx="5781491" cy="4706267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136" y="3417068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r-TR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Sigara içiyorsanız veya içmiyorsanız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evinizde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arabanızda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iş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yerinizde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herkesin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sigara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içmesini</a:t>
              </a:r>
              <a:r>
                <a:rPr lang="en-US" sz="4000" b="1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önleyin</a:t>
              </a:r>
              <a:endParaRPr lang="en-US" sz="40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C450FE76-60F2-DB49-9F5E-5AF8D0B7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FF4415E2-89C8-C9BB-ACC9-AED7F903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DE4E5A-8C8A-E9B8-09BB-619606DD5AE6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5061C7-6E71-3872-7C46-8C2F16EEF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9">
              <a:extLst>
                <a:ext uri="{FF2B5EF4-FFF2-40B4-BE49-F238E27FC236}">
                  <a16:creationId xmlns:a16="http://schemas.microsoft.com/office/drawing/2014/main" id="{606E0976-4597-FB7A-9C69-B25335B9552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754CB38A-8B2D-1A50-435A-2A922B391F01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6" name="Rectangle 12">
                  <a:extLst>
                    <a:ext uri="{FF2B5EF4-FFF2-40B4-BE49-F238E27FC236}">
                      <a16:creationId xmlns:a16="http://schemas.microsoft.com/office/drawing/2014/main" id="{9D0F51E6-E88A-915D-D7C1-A80AD093246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13">
                  <a:extLst>
                    <a:ext uri="{FF2B5EF4-FFF2-40B4-BE49-F238E27FC236}">
                      <a16:creationId xmlns:a16="http://schemas.microsoft.com/office/drawing/2014/main" id="{43203EFD-B062-2827-01A4-3E47D064AD04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14">
                  <a:extLst>
                    <a:ext uri="{FF2B5EF4-FFF2-40B4-BE49-F238E27FC236}">
                      <a16:creationId xmlns:a16="http://schemas.microsoft.com/office/drawing/2014/main" id="{49247056-36D3-5B4C-B361-EDADBA88BCC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1" name="Ovaal 2">
                    <a:extLst>
                      <a:ext uri="{FF2B5EF4-FFF2-40B4-BE49-F238E27FC236}">
                        <a16:creationId xmlns:a16="http://schemas.microsoft.com/office/drawing/2014/main" id="{947CCA0C-F356-21C0-7C3D-2B09B217656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2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3C50207-0CEB-F245-EAEE-D6D0B6D39B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6673BA99-ED05-255A-83AD-060D5B2B09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173A81E3-2425-417F-5DB9-5A64CE4EA08A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34" name="Ovaal 41">
                <a:extLst>
                  <a:ext uri="{FF2B5EF4-FFF2-40B4-BE49-F238E27FC236}">
                    <a16:creationId xmlns:a16="http://schemas.microsoft.com/office/drawing/2014/main" id="{54437D03-0145-A93D-2988-76BBE07DA892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1952A9FB-B0AB-3FFF-B527-580C13E0FC5A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EVINIZI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DUMANSİZ HALE GETIRIN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YERINIDZE DUMANS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POLIT</a:t>
                </a:r>
                <a:r>
                  <a:rPr lang="cs-CZ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IKAR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DESTEKLEYIN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6FA50882-0AA3-7A54-B18D-F5EBE2356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38" name="Rectangle 4">
            <a:extLst>
              <a:ext uri="{FF2B5EF4-FFF2-40B4-BE49-F238E27FC236}">
                <a16:creationId xmlns:a16="http://schemas.microsoft.com/office/drawing/2014/main" id="{F79F55D8-D883-386F-D6DC-A274FE203C76}"/>
              </a:ext>
            </a:extLst>
          </p:cNvPr>
          <p:cNvSpPr/>
          <p:nvPr/>
        </p:nvSpPr>
        <p:spPr>
          <a:xfrm>
            <a:off x="593743" y="895903"/>
            <a:ext cx="1482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Kuruluşunuzun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logosunu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buraya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ekleyin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4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B946F9F-1F09-49A6-6B3B-DB1CC1027E6A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2">
              <a:extLst>
                <a:ext uri="{FF2B5EF4-FFF2-40B4-BE49-F238E27FC236}">
                  <a16:creationId xmlns:a16="http://schemas.microsoft.com/office/drawing/2014/main" id="{362F66DF-F616-28A5-1F78-35A68185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58ABA830-16F9-F311-B51A-8BFCE2F5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F6FF1C1-7ED1-EBD9-6E90-05C854F5E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F1915EF-6509-2482-FBEE-56BD91C796BA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74" name="Ovaal 2">
                <a:extLst>
                  <a:ext uri="{FF2B5EF4-FFF2-40B4-BE49-F238E27FC236}">
                    <a16:creationId xmlns:a16="http://schemas.microsoft.com/office/drawing/2014/main" id="{2952D3ED-C3CD-099E-8F9A-31D3DDBF386A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Picture 7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317A3E3-4891-BA0D-B8F2-6E9BC94E9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id="{0468BCC5-1901-A549-2B53-3DA459E3952D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3" name="Group 10">
                <a:extLst>
                  <a:ext uri="{FF2B5EF4-FFF2-40B4-BE49-F238E27FC236}">
                    <a16:creationId xmlns:a16="http://schemas.microsoft.com/office/drawing/2014/main" id="{04602D5D-1CA1-0124-BE0F-C3526C49ADAA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5" name="Rectangle 12">
                  <a:extLst>
                    <a:ext uri="{FF2B5EF4-FFF2-40B4-BE49-F238E27FC236}">
                      <a16:creationId xmlns:a16="http://schemas.microsoft.com/office/drawing/2014/main" id="{43D73007-60FC-5FAA-C406-C663CC1EE29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TextBox 13">
                  <a:extLst>
                    <a:ext uri="{FF2B5EF4-FFF2-40B4-BE49-F238E27FC236}">
                      <a16:creationId xmlns:a16="http://schemas.microsoft.com/office/drawing/2014/main" id="{6B606B1A-5AD6-4206-BF63-3C66BD8F3417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7" name="Group 14">
                  <a:extLst>
                    <a:ext uri="{FF2B5EF4-FFF2-40B4-BE49-F238E27FC236}">
                      <a16:creationId xmlns:a16="http://schemas.microsoft.com/office/drawing/2014/main" id="{EB8F660C-D764-A552-098D-81092AC78CC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8" name="Ovaal 2">
                    <a:extLst>
                      <a:ext uri="{FF2B5EF4-FFF2-40B4-BE49-F238E27FC236}">
                        <a16:creationId xmlns:a16="http://schemas.microsoft.com/office/drawing/2014/main" id="{01AFCD98-E8D4-B814-ACE1-6521D9E397D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9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0DAC5F1-681D-979D-0877-0EFEE9DAF7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4" name="Graphic 11">
                <a:extLst>
                  <a:ext uri="{FF2B5EF4-FFF2-40B4-BE49-F238E27FC236}">
                    <a16:creationId xmlns:a16="http://schemas.microsoft.com/office/drawing/2014/main" id="{3BAE88F6-976E-9532-093E-723BC79C84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4AD963CE-23F3-3351-2B1D-859891C73958}"/>
                </a:ext>
              </a:extLst>
            </p:cNvPr>
            <p:cNvSpPr txBox="1"/>
            <p:nvPr/>
          </p:nvSpPr>
          <p:spPr>
            <a:xfrm>
              <a:off x="577264" y="4615315"/>
              <a:ext cx="5728091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dirty="0">
                <a:solidFill>
                  <a:srgbClr val="E77E0D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E77E0D"/>
                  </a:solidFill>
                  <a:latin typeface="Calibri"/>
                  <a:cs typeface="Calibri"/>
                </a:rPr>
                <a:t>Sağlık</a:t>
              </a:r>
              <a:r>
                <a:rPr lang="en-US" sz="3200" b="1" dirty="0">
                  <a:solidFill>
                    <a:srgbClr val="E77E0D"/>
                  </a:solidFill>
                  <a:latin typeface="Calibri"/>
                  <a:cs typeface="Calibri"/>
                </a:rPr>
                <a:t> </a:t>
              </a:r>
              <a:r>
                <a:rPr lang="en-US" sz="3200" b="1" dirty="0" err="1">
                  <a:solidFill>
                    <a:srgbClr val="E77E0D"/>
                  </a:solidFill>
                  <a:latin typeface="Calibri"/>
                  <a:cs typeface="Calibri"/>
                </a:rPr>
                <a:t>bakım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/>
                  <a:cs typeface="Calibri"/>
                </a:rPr>
                <a:t>profesyonelleri</a:t>
              </a:r>
              <a:r>
                <a:rPr lang="en-US" sz="3200" b="1" dirty="0">
                  <a:solidFill>
                    <a:srgbClr val="E77E0D"/>
                  </a:solidFill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/>
                  <a:cs typeface="Calibri"/>
                </a:rPr>
                <a:t>için</a:t>
              </a:r>
              <a:r>
                <a:rPr lang="en-US" sz="3200" b="1" i="0" dirty="0">
                  <a:solidFill>
                    <a:srgbClr val="E77E0D"/>
                  </a:solidFill>
                  <a:effectLst/>
                  <a:latin typeface="Calibri"/>
                  <a:cs typeface="Calibri"/>
                </a:rPr>
                <a:t> </a:t>
              </a:r>
              <a:r>
                <a:rPr lang="en-US" sz="3200" b="1" i="0" dirty="0" err="1">
                  <a:solidFill>
                    <a:srgbClr val="E77E0D"/>
                  </a:solidFill>
                  <a:effectLst/>
                  <a:latin typeface="Calibri"/>
                  <a:cs typeface="Calibri"/>
                </a:rPr>
                <a:t>mesajlar</a:t>
              </a:r>
              <a:endParaRPr lang="en-GB" sz="3200" b="1" dirty="0">
                <a:solidFill>
                  <a:srgbClr val="E77E0D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6F8B4F01-F54A-E314-026B-2CD438F93907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12" name="Ovaal 41">
                <a:extLst>
                  <a:ext uri="{FF2B5EF4-FFF2-40B4-BE49-F238E27FC236}">
                    <a16:creationId xmlns:a16="http://schemas.microsoft.com/office/drawing/2014/main" id="{803183F5-48C2-9021-471D-3964766F76F1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846382A6-02A0-A446-7393-51676494B8BF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A7466F14-8916-97DA-68F6-EE50B4F28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0DE8D9E-791C-2AB7-3FB0-F15D322D43FC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4" name="Picture 3" descr="A person and person holding hands&#10;&#10;Description automatically generated with low confidence">
              <a:extLst>
                <a:ext uri="{FF2B5EF4-FFF2-40B4-BE49-F238E27FC236}">
                  <a16:creationId xmlns:a16="http://schemas.microsoft.com/office/drawing/2014/main" id="{761A6D42-85F8-4642-A8C0-A06B906DE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9" r="36992"/>
            <a:stretch/>
          </p:blipFill>
          <p:spPr>
            <a:xfrm>
              <a:off x="-1" y="0"/>
              <a:ext cx="6856233" cy="9209055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719288" y="3717284"/>
              <a:ext cx="5781491" cy="2790031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224" y="4005403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Tüm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sağlık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bakım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ortamları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ve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çevresi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dumansız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olmalıdır</a:t>
              </a:r>
              <a:endParaRPr lang="en-US" sz="4000" b="1" dirty="0">
                <a:solidFill>
                  <a:srgbClr val="E77E0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72">
              <a:extLst>
                <a:ext uri="{FF2B5EF4-FFF2-40B4-BE49-F238E27FC236}">
                  <a16:creationId xmlns:a16="http://schemas.microsoft.com/office/drawing/2014/main" id="{10F692C1-1870-C9D8-9EC7-27D8590F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CC82DE88-209E-FEEB-333D-D6E3BD14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D423B4F-6C35-64A7-FB50-C041ACD50B9B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530F62-671D-E805-2F12-B14AA870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9">
              <a:extLst>
                <a:ext uri="{FF2B5EF4-FFF2-40B4-BE49-F238E27FC236}">
                  <a16:creationId xmlns:a16="http://schemas.microsoft.com/office/drawing/2014/main" id="{DECFE8B3-D12A-5F25-5AD7-0652BB6C3C19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3CF55DEA-0956-AD16-B039-DD698EBA5C5F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3" name="Rectangle 12">
                  <a:extLst>
                    <a:ext uri="{FF2B5EF4-FFF2-40B4-BE49-F238E27FC236}">
                      <a16:creationId xmlns:a16="http://schemas.microsoft.com/office/drawing/2014/main" id="{FBB0B6FA-C449-F543-B182-295BF679276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13">
                  <a:extLst>
                    <a:ext uri="{FF2B5EF4-FFF2-40B4-BE49-F238E27FC236}">
                      <a16:creationId xmlns:a16="http://schemas.microsoft.com/office/drawing/2014/main" id="{B7FF4F00-0D6C-C6E1-C687-54841E366BD6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7" name="Group 14">
                  <a:extLst>
                    <a:ext uri="{FF2B5EF4-FFF2-40B4-BE49-F238E27FC236}">
                      <a16:creationId xmlns:a16="http://schemas.microsoft.com/office/drawing/2014/main" id="{7B63BDE7-F8B5-16C7-34A3-C2B0C52B40F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8" name="Ovaal 2">
                    <a:extLst>
                      <a:ext uri="{FF2B5EF4-FFF2-40B4-BE49-F238E27FC236}">
                        <a16:creationId xmlns:a16="http://schemas.microsoft.com/office/drawing/2014/main" id="{C124EC4A-0C22-3C20-4A5C-2529525A8BA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2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1B98921-BBBC-BCB0-5DE3-AFFEA55781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1CDECA79-848F-A30A-E822-99DEB65080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557C4534-101D-712F-BB8C-8EE20112E764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34" name="Ovaal 41">
                <a:extLst>
                  <a:ext uri="{FF2B5EF4-FFF2-40B4-BE49-F238E27FC236}">
                    <a16:creationId xmlns:a16="http://schemas.microsoft.com/office/drawing/2014/main" id="{9F63312E-CAC0-CA04-B699-0C6B79A41CE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7E477BC6-ED04-242A-D4EF-78BEA9E78482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FE17CAD2-6852-9898-CD7D-789B38A6E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38" name="Rectangle 4">
            <a:extLst>
              <a:ext uri="{FF2B5EF4-FFF2-40B4-BE49-F238E27FC236}">
                <a16:creationId xmlns:a16="http://schemas.microsoft.com/office/drawing/2014/main" id="{4D9067D7-D17B-55F9-E3E1-ADA8DE91C41E}"/>
              </a:ext>
            </a:extLst>
          </p:cNvPr>
          <p:cNvSpPr/>
          <p:nvPr/>
        </p:nvSpPr>
        <p:spPr>
          <a:xfrm>
            <a:off x="593743" y="895903"/>
            <a:ext cx="1482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Kuruluşunuzun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logosunu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buraya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ekleyin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95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kupina 39">
            <a:extLst>
              <a:ext uri="{FF2B5EF4-FFF2-40B4-BE49-F238E27FC236}">
                <a16:creationId xmlns:a16="http://schemas.microsoft.com/office/drawing/2014/main" id="{376A63CF-081F-4D64-C2B9-4722940C3607}"/>
              </a:ext>
            </a:extLst>
          </p:cNvPr>
          <p:cNvGrpSpPr/>
          <p:nvPr/>
        </p:nvGrpSpPr>
        <p:grpSpPr>
          <a:xfrm>
            <a:off x="-10968" y="-1"/>
            <a:ext cx="6868968" cy="10020562"/>
            <a:chOff x="-10968" y="-1"/>
            <a:chExt cx="6868968" cy="10020562"/>
          </a:xfrm>
        </p:grpSpPr>
        <p:pic>
          <p:nvPicPr>
            <p:cNvPr id="13" name="Picture 12" descr="A picture containing person, indoor, floor, standing&#10;&#10;Description automatically generated">
              <a:extLst>
                <a:ext uri="{FF2B5EF4-FFF2-40B4-BE49-F238E27FC236}">
                  <a16:creationId xmlns:a16="http://schemas.microsoft.com/office/drawing/2014/main" id="{72DEBA54-C837-4993-8DC2-D65C0E8A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9"/>
            <a:stretch/>
          </p:blipFill>
          <p:spPr>
            <a:xfrm>
              <a:off x="0" y="-1"/>
              <a:ext cx="6856233" cy="991651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1761" y="3131450"/>
              <a:ext cx="5889018" cy="496523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61" y="3271405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Sağlık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çalışanları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rol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modeldir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b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Kendi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sağlığınıza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dikkat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edin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ve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pasif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içiciliğe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maruz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kalmadığınızdan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emin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olun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72">
              <a:extLst>
                <a:ext uri="{FF2B5EF4-FFF2-40B4-BE49-F238E27FC236}">
                  <a16:creationId xmlns:a16="http://schemas.microsoft.com/office/drawing/2014/main" id="{2EDC925F-397F-85B6-C85B-CC701EE8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1453C093-1122-00B9-59C1-41EFF56A3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5DF13D-6EEA-F2C1-0E6A-DB9E172C984E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2B67D1-E378-344D-871B-1F95A32BE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19" name="Group 9">
              <a:extLst>
                <a:ext uri="{FF2B5EF4-FFF2-40B4-BE49-F238E27FC236}">
                  <a16:creationId xmlns:a16="http://schemas.microsoft.com/office/drawing/2014/main" id="{5B9DC33A-57A0-72DF-B566-E65B8F22A79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id="{50231754-B587-AAB6-1A1B-F214EFB8549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6" name="Rectangle 12">
                  <a:extLst>
                    <a:ext uri="{FF2B5EF4-FFF2-40B4-BE49-F238E27FC236}">
                      <a16:creationId xmlns:a16="http://schemas.microsoft.com/office/drawing/2014/main" id="{C1990F0D-0F14-95E2-BA9A-371D90E0F59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13">
                  <a:extLst>
                    <a:ext uri="{FF2B5EF4-FFF2-40B4-BE49-F238E27FC236}">
                      <a16:creationId xmlns:a16="http://schemas.microsoft.com/office/drawing/2014/main" id="{ED0417E8-5EE9-B19E-ED65-A864ED525E05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14">
                  <a:extLst>
                    <a:ext uri="{FF2B5EF4-FFF2-40B4-BE49-F238E27FC236}">
                      <a16:creationId xmlns:a16="http://schemas.microsoft.com/office/drawing/2014/main" id="{8EAA5EC9-0B9E-4419-A9C5-EFEDA9DC055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38354CB4-A416-3861-EA75-F1246FC0D7D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0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46A548-6B75-6675-53C7-A82430B923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1" name="Graphic 11">
                <a:extLst>
                  <a:ext uri="{FF2B5EF4-FFF2-40B4-BE49-F238E27FC236}">
                    <a16:creationId xmlns:a16="http://schemas.microsoft.com/office/drawing/2014/main" id="{52D55C1D-622F-4C7D-BFA9-E35D41A92B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grpSp>
          <p:nvGrpSpPr>
            <p:cNvPr id="36" name="Group 4">
              <a:extLst>
                <a:ext uri="{FF2B5EF4-FFF2-40B4-BE49-F238E27FC236}">
                  <a16:creationId xmlns:a16="http://schemas.microsoft.com/office/drawing/2014/main" id="{B28D00FD-7FFD-C978-B4FA-FCC15C7B1E5F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37" name="Ovaal 41">
                <a:extLst>
                  <a:ext uri="{FF2B5EF4-FFF2-40B4-BE49-F238E27FC236}">
                    <a16:creationId xmlns:a16="http://schemas.microsoft.com/office/drawing/2014/main" id="{B94E57D9-EC92-16FE-6641-CB2EF0EA799B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1908D0B8-41CE-76B5-9AD6-E23F787C57A7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3439F351-2848-2842-094B-F71DC7F0E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16828094-DE68-3CA9-5B81-FDF743C5D35A}"/>
              </a:ext>
            </a:extLst>
          </p:cNvPr>
          <p:cNvSpPr/>
          <p:nvPr/>
        </p:nvSpPr>
        <p:spPr>
          <a:xfrm>
            <a:off x="593743" y="895903"/>
            <a:ext cx="1482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Kuruluşunuzun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logosunu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buraya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ekleyin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A72FAF8-6F48-3F94-9122-32BCEE44B78E}"/>
              </a:ext>
            </a:extLst>
          </p:cNvPr>
          <p:cNvGrpSpPr/>
          <p:nvPr/>
        </p:nvGrpSpPr>
        <p:grpSpPr>
          <a:xfrm>
            <a:off x="-10968" y="1"/>
            <a:ext cx="6868969" cy="10020560"/>
            <a:chOff x="-10968" y="1"/>
            <a:chExt cx="6868969" cy="10020560"/>
          </a:xfrm>
        </p:grpSpPr>
        <p:pic>
          <p:nvPicPr>
            <p:cNvPr id="6" name="Picture 5" descr="A person showing a person something on a tablet&#10;&#10;Description automatically generated with medium confidence">
              <a:extLst>
                <a:ext uri="{FF2B5EF4-FFF2-40B4-BE49-F238E27FC236}">
                  <a16:creationId xmlns:a16="http://schemas.microsoft.com/office/drawing/2014/main" id="{095C8D2A-14CB-4837-9E2F-D54DD4A08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7" t="13787" r="3479" b="1278"/>
            <a:stretch/>
          </p:blipFill>
          <p:spPr>
            <a:xfrm>
              <a:off x="1" y="1"/>
              <a:ext cx="6858000" cy="990238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69288" y="4175591"/>
              <a:ext cx="5781491" cy="4174764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475" y="4217773"/>
              <a:ext cx="553961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Hastalarınızın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pasif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içiciliğe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maruz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kalma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durumlarını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sürekli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değerlendirin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! </a:t>
              </a:r>
              <a:b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Pasif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içiciliği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önlemek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için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tavsiyelerde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bulunun</a:t>
              </a:r>
              <a:r>
                <a:rPr lang="en-US" sz="4000" b="1" dirty="0">
                  <a:solidFill>
                    <a:srgbClr val="E77E0D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rPr>
                <a:t>.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A0B10EDB-8CB9-59A4-A814-A064913FF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7EDD8160-D383-8063-9762-60233FE78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3F013DF-4461-E822-9F07-DE2DF9D0E1FF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4CF703F-2383-8119-82D0-80C97272B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C6A1320D-2D67-40A3-3E17-C6BA25D8C266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4" name="Group 10">
                <a:extLst>
                  <a:ext uri="{FF2B5EF4-FFF2-40B4-BE49-F238E27FC236}">
                    <a16:creationId xmlns:a16="http://schemas.microsoft.com/office/drawing/2014/main" id="{702F7003-B7E9-DF58-B785-52307029BF0C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7" name="Rectangle 12">
                  <a:extLst>
                    <a:ext uri="{FF2B5EF4-FFF2-40B4-BE49-F238E27FC236}">
                      <a16:creationId xmlns:a16="http://schemas.microsoft.com/office/drawing/2014/main" id="{48441A32-7C13-976B-B76C-8764F57611F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TextBox 13">
                  <a:extLst>
                    <a:ext uri="{FF2B5EF4-FFF2-40B4-BE49-F238E27FC236}">
                      <a16:creationId xmlns:a16="http://schemas.microsoft.com/office/drawing/2014/main" id="{D0571BCB-A3C3-5DE3-3A3D-BC9CC6C52EF8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9" name="Group 14">
                  <a:extLst>
                    <a:ext uri="{FF2B5EF4-FFF2-40B4-BE49-F238E27FC236}">
                      <a16:creationId xmlns:a16="http://schemas.microsoft.com/office/drawing/2014/main" id="{9B255346-84B7-07E1-A07E-6A18FE583BF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0" name="Ovaal 2">
                    <a:extLst>
                      <a:ext uri="{FF2B5EF4-FFF2-40B4-BE49-F238E27FC236}">
                        <a16:creationId xmlns:a16="http://schemas.microsoft.com/office/drawing/2014/main" id="{EFF0DD05-EDF6-0F85-E797-53C73A02232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1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94F5E16-6E79-726B-E4A0-915EF6551C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" name="Graphic 11">
                <a:extLst>
                  <a:ext uri="{FF2B5EF4-FFF2-40B4-BE49-F238E27FC236}">
                    <a16:creationId xmlns:a16="http://schemas.microsoft.com/office/drawing/2014/main" id="{4C87BDC9-CC7C-56F2-4CFB-7621AEE734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B545D6C-2030-6DC3-6879-A428C26C7209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13" name="Ovaal 41">
                <a:extLst>
                  <a:ext uri="{FF2B5EF4-FFF2-40B4-BE49-F238E27FC236}">
                    <a16:creationId xmlns:a16="http://schemas.microsoft.com/office/drawing/2014/main" id="{847ED917-D815-10AA-F6E7-4A4449EDA009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7EBEA782-82BE-1774-7D87-D6631A3775FC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4BC81523-BEEC-85D2-713D-02D471104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17" name="Rectangle 4">
            <a:extLst>
              <a:ext uri="{FF2B5EF4-FFF2-40B4-BE49-F238E27FC236}">
                <a16:creationId xmlns:a16="http://schemas.microsoft.com/office/drawing/2014/main" id="{F1D22827-35AF-98ED-5AB5-D5003C005A88}"/>
              </a:ext>
            </a:extLst>
          </p:cNvPr>
          <p:cNvSpPr/>
          <p:nvPr/>
        </p:nvSpPr>
        <p:spPr>
          <a:xfrm>
            <a:off x="593743" y="895903"/>
            <a:ext cx="1482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Kuruluşunuzun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logosunu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buraya</a:t>
            </a:r>
            <a:r>
              <a:rPr lang="cs-CZ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ekleyin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71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kupina 44">
            <a:extLst>
              <a:ext uri="{FF2B5EF4-FFF2-40B4-BE49-F238E27FC236}">
                <a16:creationId xmlns:a16="http://schemas.microsoft.com/office/drawing/2014/main" id="{7CF5301F-AFD6-554A-BEFE-D27B1B649384}"/>
              </a:ext>
            </a:extLst>
          </p:cNvPr>
          <p:cNvGrpSpPr/>
          <p:nvPr/>
        </p:nvGrpSpPr>
        <p:grpSpPr>
          <a:xfrm>
            <a:off x="-47482" y="-73581"/>
            <a:ext cx="7248873" cy="10094142"/>
            <a:chOff x="-47482" y="-73581"/>
            <a:chExt cx="7248873" cy="100941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31CA5B-FA76-473D-9C2B-9173433801A2}"/>
                </a:ext>
              </a:extLst>
            </p:cNvPr>
            <p:cNvSpPr/>
            <p:nvPr/>
          </p:nvSpPr>
          <p:spPr>
            <a:xfrm>
              <a:off x="-47482" y="-7241"/>
              <a:ext cx="6901948" cy="99124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02FB85-D06D-4801-82F9-10606B1CE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7" t="33517" r="43625" b="27612"/>
            <a:stretch/>
          </p:blipFill>
          <p:spPr>
            <a:xfrm>
              <a:off x="2023740" y="1119512"/>
              <a:ext cx="4830726" cy="3331823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45890B-E796-40FD-87CB-FC7466A34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4" t="11785" r="40549" b="27611"/>
            <a:stretch/>
          </p:blipFill>
          <p:spPr>
            <a:xfrm>
              <a:off x="-25460" y="-73581"/>
              <a:ext cx="4735350" cy="941010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26" name="Picture 25" descr="A person smoking a cigarette&#10;&#10;Description automatically generated with medium confidence">
              <a:extLst>
                <a:ext uri="{FF2B5EF4-FFF2-40B4-BE49-F238E27FC236}">
                  <a16:creationId xmlns:a16="http://schemas.microsoft.com/office/drawing/2014/main" id="{B73C7480-84F2-481F-A3EF-83AE09AD8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2" t="34698" r="7825"/>
            <a:stretch/>
          </p:blipFill>
          <p:spPr>
            <a:xfrm>
              <a:off x="3579628" y="55962"/>
              <a:ext cx="3246614" cy="908862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C5AD80-A4FC-A67B-5576-50E3BCB3371B}"/>
                </a:ext>
              </a:extLst>
            </p:cNvPr>
            <p:cNvSpPr/>
            <p:nvPr/>
          </p:nvSpPr>
          <p:spPr>
            <a:xfrm>
              <a:off x="-31794" y="-57543"/>
              <a:ext cx="6957237" cy="9913241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DD9D9B0B-185C-4B2B-98B2-B4412338F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60" y="3179404"/>
              <a:ext cx="270820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E77E0D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4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Fotoğrafınızı</a:t>
              </a:r>
              <a:r>
                <a:rPr lang="en-US" sz="3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4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ekleyin</a:t>
              </a:r>
              <a:endParaRPr lang="en-GB" sz="3400" b="1" dirty="0">
                <a:solidFill>
                  <a:srgbClr val="E77E0D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72">
              <a:extLst>
                <a:ext uri="{FF2B5EF4-FFF2-40B4-BE49-F238E27FC236}">
                  <a16:creationId xmlns:a16="http://schemas.microsoft.com/office/drawing/2014/main" id="{B26C712A-D1DE-C96F-A28A-CDF6F9AD3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4">
              <a:extLst>
                <a:ext uri="{FF2B5EF4-FFF2-40B4-BE49-F238E27FC236}">
                  <a16:creationId xmlns:a16="http://schemas.microsoft.com/office/drawing/2014/main" id="{DEAFF5B4-58AC-BAB2-7112-C42B3DDD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D03D92-2BF2-FF32-A4D4-9AB9051C2FEC}"/>
                </a:ext>
              </a:extLst>
            </p:cNvPr>
            <p:cNvSpPr/>
            <p:nvPr/>
          </p:nvSpPr>
          <p:spPr>
            <a:xfrm>
              <a:off x="433928" y="381569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D0D0CB-1984-7021-EBA0-A8B2064C2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EB170735-EF7E-32E2-DC57-9A20F48EC89A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9" name="Group 10">
                <a:extLst>
                  <a:ext uri="{FF2B5EF4-FFF2-40B4-BE49-F238E27FC236}">
                    <a16:creationId xmlns:a16="http://schemas.microsoft.com/office/drawing/2014/main" id="{B8D5D5EF-6482-A449-605C-DC7770CDA616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1" name="Rectangle 12">
                  <a:extLst>
                    <a:ext uri="{FF2B5EF4-FFF2-40B4-BE49-F238E27FC236}">
                      <a16:creationId xmlns:a16="http://schemas.microsoft.com/office/drawing/2014/main" id="{A092A8BB-B7E2-2091-8D09-188FC85E6D03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TextBox 13">
                  <a:extLst>
                    <a:ext uri="{FF2B5EF4-FFF2-40B4-BE49-F238E27FC236}">
                      <a16:creationId xmlns:a16="http://schemas.microsoft.com/office/drawing/2014/main" id="{C6A2DB41-6B0E-02F6-7778-424D6A9EB002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E77E0D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E77E0D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E77E0D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E77E0D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E77E0D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E77E0D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6" name="Group 14">
                  <a:extLst>
                    <a:ext uri="{FF2B5EF4-FFF2-40B4-BE49-F238E27FC236}">
                      <a16:creationId xmlns:a16="http://schemas.microsoft.com/office/drawing/2014/main" id="{851EB67D-FBFD-686A-ED8C-1C64E704E48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7" name="Ovaal 2">
                    <a:extLst>
                      <a:ext uri="{FF2B5EF4-FFF2-40B4-BE49-F238E27FC236}">
                        <a16:creationId xmlns:a16="http://schemas.microsoft.com/office/drawing/2014/main" id="{3566DDC2-42A9-E89A-BE7B-D1811B998E1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8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03D7A1E-767A-D0E1-1421-EAF73D1E4E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0" name="Graphic 11">
                <a:extLst>
                  <a:ext uri="{FF2B5EF4-FFF2-40B4-BE49-F238E27FC236}">
                    <a16:creationId xmlns:a16="http://schemas.microsoft.com/office/drawing/2014/main" id="{84C8FA68-9D3C-7C60-64E6-D72F4ED13D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235C0060-14F2-1D01-CD16-561A67E32B9C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1C988AE2-A421-ADBE-08D0-E3B6E791DC54}"/>
                </a:ext>
              </a:extLst>
            </p:cNvPr>
            <p:cNvSpPr txBox="1"/>
            <p:nvPr/>
          </p:nvSpPr>
          <p:spPr>
            <a:xfrm>
              <a:off x="1816592" y="5387675"/>
              <a:ext cx="5384799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GB" sz="44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Özelleştirilmiş</a:t>
              </a:r>
              <a:r>
                <a:rPr lang="en-GB" sz="4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4400" b="1" i="0" dirty="0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4400" b="1" i="0" dirty="0" err="1">
                  <a:solidFill>
                    <a:srgbClr val="E77E0D"/>
                  </a:solidFill>
                  <a:effectLst/>
                  <a:latin typeface="Calibri" panose="020F0502020204030204" pitchFamily="34" charset="0"/>
                </a:rPr>
                <a:t>metin</a:t>
              </a:r>
              <a:endParaRPr lang="en-GB" sz="6600" b="1" dirty="0">
                <a:solidFill>
                  <a:srgbClr val="E77E0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2E704083-F568-9F6C-8C16-330718A47CE6}"/>
                </a:ext>
              </a:extLst>
            </p:cNvPr>
            <p:cNvGrpSpPr/>
            <p:nvPr/>
          </p:nvGrpSpPr>
          <p:grpSpPr>
            <a:xfrm>
              <a:off x="2439903" y="375565"/>
              <a:ext cx="1946763" cy="2283637"/>
              <a:chOff x="2439903" y="375565"/>
              <a:chExt cx="1946763" cy="2283637"/>
            </a:xfrm>
          </p:grpSpPr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05EC5789-C095-1360-9196-8ACA1A8D5415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E77E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7">
                <a:extLst>
                  <a:ext uri="{FF2B5EF4-FFF2-40B4-BE49-F238E27FC236}">
                    <a16:creationId xmlns:a16="http://schemas.microsoft.com/office/drawing/2014/main" id="{975001FD-85C5-EADD-F202-DC61243EF72D}"/>
                  </a:ext>
                </a:extLst>
              </p:cNvPr>
              <p:cNvSpPr txBox="1"/>
              <p:nvPr/>
            </p:nvSpPr>
            <p:spPr>
              <a:xfrm>
                <a:off x="2439903" y="1012647"/>
                <a:ext cx="194676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EV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HALE GET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400" b="1" dirty="0">
                    <a:solidFill>
                      <a:srgbClr val="E77E0D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</a:t>
                </a:r>
                <a:endParaRPr lang="en-GB" sz="300" b="1" dirty="0">
                  <a:solidFill>
                    <a:srgbClr val="E77E0D"/>
                  </a:solidFill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İŞ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YER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ZDE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DUMANS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Z HAVA SAHAS</a:t>
                </a:r>
                <a:r>
                  <a:rPr lang="tr-TR" sz="9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POLİTİKALARINI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DESTEKLEY</a:t>
                </a:r>
                <a:r>
                  <a:rPr lang="tr-TR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İ</a:t>
                </a:r>
                <a:r>
                  <a:rPr lang="cs-CZ" sz="900" b="1" kern="1200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</a:t>
                </a:r>
                <a:endParaRPr lang="en-GB" sz="9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7" descr="Icon&#10;&#10;Description automatically generated">
                <a:extLst>
                  <a:ext uri="{FF2B5EF4-FFF2-40B4-BE49-F238E27FC236}">
                    <a16:creationId xmlns:a16="http://schemas.microsoft.com/office/drawing/2014/main" id="{07756BFB-9CEC-0DF9-0A92-E2B908D17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145" y="390083"/>
                <a:ext cx="548640" cy="5486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B202FE5875745905955056904B93E" ma:contentTypeVersion="15" ma:contentTypeDescription="Create a new document." ma:contentTypeScope="" ma:versionID="0ee858d077a0dbe797ead9782c066bdd">
  <xsd:schema xmlns:xsd="http://www.w3.org/2001/XMLSchema" xmlns:xs="http://www.w3.org/2001/XMLSchema" xmlns:p="http://schemas.microsoft.com/office/2006/metadata/properties" xmlns:ns2="a55e921c-938e-4e50-85a3-020a9f358fcc" xmlns:ns3="1b4c74c1-0512-4b4c-b132-ab7851723926" targetNamespace="http://schemas.microsoft.com/office/2006/metadata/properties" ma:root="true" ma:fieldsID="c90b552824d945eecef8cc646ad6f3c8" ns2:_="" ns3:_="">
    <xsd:import namespace="a55e921c-938e-4e50-85a3-020a9f358fcc"/>
    <xsd:import namespace="1b4c74c1-0512-4b4c-b132-ab7851723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e921c-938e-4e50-85a3-020a9f358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c74c1-0512-4b4c-b132-ab78517239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f08df-f13e-4c5f-b2df-605d3d1bb3a0}" ma:internalName="TaxCatchAll" ma:showField="CatchAllData" ma:web="1b4c74c1-0512-4b4c-b132-ab7851723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4c74c1-0512-4b4c-b132-ab7851723926" xsi:nil="true"/>
    <lcf76f155ced4ddcb4097134ff3c332f xmlns="a55e921c-938e-4e50-85a3-020a9f358f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346847-67C6-4049-8B45-53F98D889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e921c-938e-4e50-85a3-020a9f358fcc"/>
    <ds:schemaRef ds:uri="1b4c74c1-0512-4b4c-b132-ab7851723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836B63-C116-428D-8F49-6FC2058B1F58}">
  <ds:schemaRefs>
    <ds:schemaRef ds:uri="http://schemas.microsoft.com/office/2006/metadata/properties"/>
    <ds:schemaRef ds:uri="http://schemas.microsoft.com/office/infopath/2007/PartnerControls"/>
    <ds:schemaRef ds:uri="1b4c74c1-0512-4b4c-b132-ab7851723926"/>
    <ds:schemaRef ds:uri="a55e921c-938e-4e50-85a3-020a9f358fcc"/>
  </ds:schemaRefs>
</ds:datastoreItem>
</file>

<file path=customXml/itemProps3.xml><?xml version="1.0" encoding="utf-8"?>
<ds:datastoreItem xmlns:ds="http://schemas.openxmlformats.org/officeDocument/2006/customXml" ds:itemID="{75779A9E-70F5-4C16-B108-A82F1F294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717</Words>
  <Application>Microsoft Office PowerPoint</Application>
  <PresentationFormat>A4 Paper (210x297 mm)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Remziye Semerci</cp:lastModifiedBy>
  <cp:revision>8</cp:revision>
  <cp:lastPrinted>2021-11-01T10:57:37Z</cp:lastPrinted>
  <dcterms:created xsi:type="dcterms:W3CDTF">2021-10-31T06:37:30Z</dcterms:created>
  <dcterms:modified xsi:type="dcterms:W3CDTF">2022-11-07T08:08:05Z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0x01010097DB202FE5875745905955056904B93E</vt:lpwstr>
  </property>
</Properties>
</file>