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94" r:id="rId5"/>
    <p:sldId id="293" r:id="rId6"/>
    <p:sldId id="267" r:id="rId7"/>
    <p:sldId id="266" r:id="rId8"/>
    <p:sldId id="269" r:id="rId9"/>
    <p:sldId id="271" r:id="rId10"/>
    <p:sldId id="270" r:id="rId11"/>
    <p:sldId id="278" r:id="rId12"/>
    <p:sldId id="273" r:id="rId13"/>
  </p:sldIdLst>
  <p:sldSz cx="6858000" cy="9906000" type="A4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441F"/>
    <a:srgbClr val="FFEDB3"/>
    <a:srgbClr val="EBEBDD"/>
    <a:srgbClr val="2585C2"/>
    <a:srgbClr val="E77E0D"/>
    <a:srgbClr val="CC431F"/>
    <a:srgbClr val="0E0E04"/>
    <a:srgbClr val="2E2F33"/>
    <a:srgbClr val="313339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53253E-DDAB-4165-82E3-8FC0851F4535}" v="66" dt="2022-10-09T04:45:09.549"/>
    <p1510:client id="{CD808B09-10E8-42EB-BA97-FADAA2471DA2}" v="3" dt="2022-10-09T04:58:22.477"/>
    <p1510:client id="{F5ACCD4C-9DD1-452E-8D35-6DF2EA45DBFD}" v="6" dt="2022-10-25T16:57:06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7" d="100"/>
          <a:sy n="77" d="100"/>
        </p:scale>
        <p:origin x="212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>
            <a:extLst>
              <a:ext uri="{FF2B5EF4-FFF2-40B4-BE49-F238E27FC236}">
                <a16:creationId xmlns:a16="http://schemas.microsoft.com/office/drawing/2014/main" id="{C2B9CEA9-E3DF-6FCB-17F6-72AC3E1DBBB6}"/>
              </a:ext>
            </a:extLst>
          </p:cNvPr>
          <p:cNvGrpSpPr/>
          <p:nvPr/>
        </p:nvGrpSpPr>
        <p:grpSpPr>
          <a:xfrm>
            <a:off x="-10968" y="183874"/>
            <a:ext cx="6868968" cy="9746299"/>
            <a:chOff x="-10968" y="183874"/>
            <a:chExt cx="6868968" cy="9746299"/>
          </a:xfrm>
        </p:grpSpPr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44" y="183874"/>
              <a:ext cx="4199178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8" name="Ovaal 2">
              <a:extLst>
                <a:ext uri="{FF2B5EF4-FFF2-40B4-BE49-F238E27FC236}">
                  <a16:creationId xmlns:a16="http://schemas.microsoft.com/office/drawing/2014/main" id="{3CE28E64-9DFF-495E-943E-1EF7A3AC4AEC}"/>
                </a:ext>
              </a:extLst>
            </p:cNvPr>
            <p:cNvSpPr/>
            <p:nvPr/>
          </p:nvSpPr>
          <p:spPr>
            <a:xfrm>
              <a:off x="4638584" y="405661"/>
              <a:ext cx="1795893" cy="18301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95382" y="4630704"/>
              <a:ext cx="64918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600" dirty="0"/>
            </a:p>
            <a:p>
              <a:pPr algn="ctr"/>
              <a:r>
                <a:rPr lang="az-Cyrl-AZ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Сообщения </a:t>
              </a:r>
              <a:br>
                <a:rPr lang="en-US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az-Cyrl-AZ" sz="3200" b="1" i="0" dirty="0">
                  <a:solidFill>
                    <a:srgbClr val="C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для широкой публики</a:t>
              </a:r>
              <a:endPara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F268630-BD56-5974-05BC-65061B25E372}"/>
                </a:ext>
              </a:extLst>
            </p:cNvPr>
            <p:cNvGrpSpPr/>
            <p:nvPr/>
          </p:nvGrpSpPr>
          <p:grpSpPr>
            <a:xfrm>
              <a:off x="431721" y="405661"/>
              <a:ext cx="1792224" cy="1792224"/>
              <a:chOff x="1433852" y="1700836"/>
              <a:chExt cx="2823923" cy="2823924"/>
            </a:xfrm>
          </p:grpSpPr>
          <p:sp>
            <p:nvSpPr>
              <p:cNvPr id="51" name="Ovaal 2">
                <a:extLst>
                  <a:ext uri="{FF2B5EF4-FFF2-40B4-BE49-F238E27FC236}">
                    <a16:creationId xmlns:a16="http://schemas.microsoft.com/office/drawing/2014/main" id="{9C93B14D-BD0F-E427-FDB3-4BD3E6FBFB8A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Picture 5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9F2241EA-A7EE-3E66-FE34-8D64ECFBE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6B2D7F9-AB54-3EC4-61B9-8A5F8758E6B3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65641802-E35E-10E6-616A-5A38C0034B30}"/>
                </a:ext>
              </a:extLst>
            </p:cNvPr>
            <p:cNvGrpSpPr/>
            <p:nvPr/>
          </p:nvGrpSpPr>
          <p:grpSpPr>
            <a:xfrm>
              <a:off x="-10968" y="9133191"/>
              <a:ext cx="6868968" cy="796982"/>
              <a:chOff x="-10968" y="9111926"/>
              <a:chExt cx="6868968" cy="79698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786725-7AA4-28FB-EA5B-55A1A199DE3B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B8AABE-BB33-724A-6B6F-530D309BA5EB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90156D-E277-E586-4E43-AA7E5156F2CF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5" name="Ovaal 2">
                  <a:extLst>
                    <a:ext uri="{FF2B5EF4-FFF2-40B4-BE49-F238E27FC236}">
                      <a16:creationId xmlns:a16="http://schemas.microsoft.com/office/drawing/2014/main" id="{5B77C06A-9C9C-28FC-FFF5-09673D7C717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F25E170-4107-7277-C1C2-05A996390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7A45808D-E689-D2D8-DED4-FE7296865A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47A144-180E-5E6A-50D8-F8386037D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170FA479-81AB-D90A-C95F-ACCE936DB0EE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0B265A7E-7B68-3E37-1F71-03B439928B3E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3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2BFA55D5-8EAA-5648-3B60-46A22D3F6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4" name="TextBox 7">
                <a:extLst>
                  <a:ext uri="{FF2B5EF4-FFF2-40B4-BE49-F238E27FC236}">
                    <a16:creationId xmlns:a16="http://schemas.microsoft.com/office/drawing/2014/main" id="{3523E4B5-DB92-B674-2E86-19E0A820F0FE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259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Skupina 32">
            <a:extLst>
              <a:ext uri="{FF2B5EF4-FFF2-40B4-BE49-F238E27FC236}">
                <a16:creationId xmlns:a16="http://schemas.microsoft.com/office/drawing/2014/main" id="{954938FC-5961-3A66-C48C-302C8073DE28}"/>
              </a:ext>
            </a:extLst>
          </p:cNvPr>
          <p:cNvGrpSpPr/>
          <p:nvPr/>
        </p:nvGrpSpPr>
        <p:grpSpPr>
          <a:xfrm>
            <a:off x="-10968" y="0"/>
            <a:ext cx="6868968" cy="9930173"/>
            <a:chOff x="-10968" y="0"/>
            <a:chExt cx="6868968" cy="993017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7EFD3AD-41DC-4565-8067-2BCEA9CC9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" r="13777" b="30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41" y="3193143"/>
              <a:ext cx="5547191" cy="477418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6" y="2982864"/>
              <a:ext cx="5384799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ru-RU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Курение </a:t>
              </a:r>
              <a:br>
                <a:rPr lang="en-US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ru-RU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по-прежнему остается одним </a:t>
              </a:r>
              <a:br>
                <a:rPr lang="en-US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ru-RU" sz="48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из серьезных факторов развития рака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AutoShape 2" descr="ESMO">
              <a:extLst>
                <a:ext uri="{FF2B5EF4-FFF2-40B4-BE49-F238E27FC236}">
                  <a16:creationId xmlns:a16="http://schemas.microsoft.com/office/drawing/2014/main" id="{0FA88B47-E417-42DF-9954-02FCED7A53B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76600" y="4800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9F07162-DAE1-4A45-A527-3A9C04B2DF1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C661C71-77CC-4B59-8B28-F64E06795A6C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121020-33C5-4F0A-9316-D6F715D55E3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AEF6221-3A17-E0FB-2506-AFF5FDD70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55998782-2919-D738-614F-2A827108D917}"/>
                </a:ext>
              </a:extLst>
            </p:cNvPr>
            <p:cNvGrpSpPr/>
            <p:nvPr/>
          </p:nvGrpSpPr>
          <p:grpSpPr>
            <a:xfrm>
              <a:off x="-10968" y="9133191"/>
              <a:ext cx="6868968" cy="796982"/>
              <a:chOff x="-10968" y="9111926"/>
              <a:chExt cx="6868968" cy="796982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EFB32A4A-1336-60EF-8ED4-661E95158F10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CBCE82F5-7676-18BC-8332-B6EFED424157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F6286A00-10CA-70CB-292C-85E638DC4C75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4" name="Ovaal 2">
                  <a:extLst>
                    <a:ext uri="{FF2B5EF4-FFF2-40B4-BE49-F238E27FC236}">
                      <a16:creationId xmlns:a16="http://schemas.microsoft.com/office/drawing/2014/main" id="{11055CE6-19A6-2146-E98C-73DB5FC5118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175B5AD-C14A-D35F-35D2-66C249B5F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2" name="Graphic 10">
                <a:extLst>
                  <a:ext uri="{FF2B5EF4-FFF2-40B4-BE49-F238E27FC236}">
                    <a16:creationId xmlns:a16="http://schemas.microsoft.com/office/drawing/2014/main" id="{9F44B485-CA19-2D4F-FD82-16674D51BA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AC1F483F-A43D-05D0-F086-DB4D8AF9DA56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20" name="Ovaal 41">
                <a:extLst>
                  <a:ext uri="{FF2B5EF4-FFF2-40B4-BE49-F238E27FC236}">
                    <a16:creationId xmlns:a16="http://schemas.microsoft.com/office/drawing/2014/main" id="{1A73792F-0EFB-15F3-820E-5108637A2D5C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28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CE1DAE1C-1B7B-71A8-2C76-60A704FA3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827606CA-2B05-97FB-DFFD-342A4D65CB0E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19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Skupina 31">
            <a:extLst>
              <a:ext uri="{FF2B5EF4-FFF2-40B4-BE49-F238E27FC236}">
                <a16:creationId xmlns:a16="http://schemas.microsoft.com/office/drawing/2014/main" id="{8BEE5C5C-F660-BC8B-B8FD-2F694313D07A}"/>
              </a:ext>
            </a:extLst>
          </p:cNvPr>
          <p:cNvGrpSpPr/>
          <p:nvPr/>
        </p:nvGrpSpPr>
        <p:grpSpPr>
          <a:xfrm>
            <a:off x="-10968" y="-1"/>
            <a:ext cx="6868968" cy="9930174"/>
            <a:chOff x="-10968" y="-1"/>
            <a:chExt cx="6868968" cy="99301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47CCAE1-C916-419F-AF51-DC448E630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4" b="13864"/>
            <a:stretch/>
          </p:blipFill>
          <p:spPr>
            <a:xfrm>
              <a:off x="0" y="-1"/>
              <a:ext cx="6858000" cy="9906001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754739" y="3102732"/>
              <a:ext cx="5547191" cy="548992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35934" y="3232133"/>
              <a:ext cx="5384799" cy="480131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ru-RU" sz="4800" b="1" i="0" dirty="0">
                  <a:solidFill>
                    <a:srgbClr val="CC431F"/>
                  </a:solidFill>
                  <a:effectLst/>
                  <a:latin typeface="Calibri"/>
                  <a:cs typeface="Calibri"/>
                </a:rPr>
                <a:t>Большинство электронных сигарет содержат никотин и поэтому вызывают привыкание</a:t>
              </a:r>
              <a:endParaRPr lang="en-GB" sz="7200" b="1" dirty="0">
                <a:solidFill>
                  <a:srgbClr val="CC431F"/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35F2CB5-EB0F-4839-AFE1-805DA109C244}"/>
                </a:ext>
              </a:extLst>
            </p:cNvPr>
            <p:cNvSpPr/>
            <p:nvPr/>
          </p:nvSpPr>
          <p:spPr>
            <a:xfrm>
              <a:off x="438977" y="415290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D86F62-DEB1-4E75-BE69-89227EF5999B}"/>
                </a:ext>
              </a:extLst>
            </p:cNvPr>
            <p:cNvSpPr/>
            <p:nvPr/>
          </p:nvSpPr>
          <p:spPr>
            <a:xfrm>
              <a:off x="616810" y="828538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Insert</a:t>
              </a:r>
              <a: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of your organization</a:t>
              </a:r>
            </a:p>
            <a:p>
              <a:pPr algn="ctr"/>
              <a: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here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72374E-5B0B-412B-7CFE-87E46C93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01A5C3C0-B050-9242-F63C-965980CC1863}"/>
                </a:ext>
              </a:extLst>
            </p:cNvPr>
            <p:cNvGrpSpPr/>
            <p:nvPr/>
          </p:nvGrpSpPr>
          <p:grpSpPr>
            <a:xfrm>
              <a:off x="-10968" y="9133191"/>
              <a:ext cx="6868968" cy="796982"/>
              <a:chOff x="-10968" y="9111926"/>
              <a:chExt cx="6868968" cy="796982"/>
            </a:xfrm>
          </p:grpSpPr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B5C30F15-6DA9-5EF6-8AA4-A515F5AE0521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6A66852A-F1F2-B21E-0676-474F8CF4E55F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59F16D9A-B6E2-2C4C-0E71-B3C7FFF61FE0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40AB5E53-2182-668A-9A2D-0FA7244403B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86A08B4-23DB-584D-1177-B69278272C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0">
                <a:extLst>
                  <a:ext uri="{FF2B5EF4-FFF2-40B4-BE49-F238E27FC236}">
                    <a16:creationId xmlns:a16="http://schemas.microsoft.com/office/drawing/2014/main" id="{2AA05790-CAFB-BC06-0562-88E49601E4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9F7E86A4-8C85-143F-FB3D-18A925FE6549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29" name="Ovaal 41">
                <a:extLst>
                  <a:ext uri="{FF2B5EF4-FFF2-40B4-BE49-F238E27FC236}">
                    <a16:creationId xmlns:a16="http://schemas.microsoft.com/office/drawing/2014/main" id="{7BB2CDBD-AC66-D04F-7988-1A6EF25393E4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0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942832B9-D2E8-211B-4066-7BC776C2F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1" name="TextBox 7">
                <a:extLst>
                  <a:ext uri="{FF2B5EF4-FFF2-40B4-BE49-F238E27FC236}">
                    <a16:creationId xmlns:a16="http://schemas.microsoft.com/office/drawing/2014/main" id="{5A9C96A7-6FF1-4CF0-EA24-6ECED4198F4B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13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kupina 41">
            <a:extLst>
              <a:ext uri="{FF2B5EF4-FFF2-40B4-BE49-F238E27FC236}">
                <a16:creationId xmlns:a16="http://schemas.microsoft.com/office/drawing/2014/main" id="{B0045E7C-E3D8-A55D-208F-0F153CB9CA9F}"/>
              </a:ext>
            </a:extLst>
          </p:cNvPr>
          <p:cNvGrpSpPr/>
          <p:nvPr/>
        </p:nvGrpSpPr>
        <p:grpSpPr>
          <a:xfrm>
            <a:off x="-10968" y="-14087"/>
            <a:ext cx="6868969" cy="9944260"/>
            <a:chOff x="-10968" y="-14087"/>
            <a:chExt cx="6868969" cy="9944260"/>
          </a:xfrm>
        </p:grpSpPr>
        <p:pic>
          <p:nvPicPr>
            <p:cNvPr id="5" name="Picture 4" descr="A person holding a pen&#10;&#10;Description automatically generated with medium confidence">
              <a:extLst>
                <a:ext uri="{FF2B5EF4-FFF2-40B4-BE49-F238E27FC236}">
                  <a16:creationId xmlns:a16="http://schemas.microsoft.com/office/drawing/2014/main" id="{F7A6BE77-10AE-4F12-B6E1-97F498000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7" r="1" b="14758"/>
            <a:stretch/>
          </p:blipFill>
          <p:spPr>
            <a:xfrm rot="16200000">
              <a:off x="-1531043" y="1516957"/>
              <a:ext cx="9920088" cy="6858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62828" y="3636335"/>
              <a:ext cx="5547191" cy="344709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31116" y="3471660"/>
              <a:ext cx="5384799" cy="3447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ru-RU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Использование электронных сигарет опасно для детей, подростков </a:t>
              </a:r>
              <a:br>
                <a:rPr lang="en-US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</a:br>
              <a:r>
                <a:rPr lang="ru-RU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и молодых людей</a:t>
              </a:r>
              <a:endParaRPr lang="en-GB" sz="166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CBD3259-C1BC-4230-82EF-8371F0359431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8EBDE71-E2DB-4ED1-8D18-AE4F5F26207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9C34639-D910-4A44-8A28-48E0A5DCC0F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7E6CD-4CB9-2867-3D91-51A8897332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C8740912-0812-D4BD-BE2C-03CC20778303}"/>
                </a:ext>
              </a:extLst>
            </p:cNvPr>
            <p:cNvGrpSpPr/>
            <p:nvPr/>
          </p:nvGrpSpPr>
          <p:grpSpPr>
            <a:xfrm>
              <a:off x="-10968" y="9133191"/>
              <a:ext cx="6868968" cy="796982"/>
              <a:chOff x="-10968" y="9111926"/>
              <a:chExt cx="6868968" cy="796982"/>
            </a:xfrm>
          </p:grpSpPr>
          <p:sp>
            <p:nvSpPr>
              <p:cNvPr id="29" name="Rectangle 11">
                <a:extLst>
                  <a:ext uri="{FF2B5EF4-FFF2-40B4-BE49-F238E27FC236}">
                    <a16:creationId xmlns:a16="http://schemas.microsoft.com/office/drawing/2014/main" id="{1C8B3EC2-D55E-DA7F-CDDC-DB41161D3020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id="{32CC07D9-024B-49F1-41AD-C933E78AF1E2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1" name="Group 13">
                <a:extLst>
                  <a:ext uri="{FF2B5EF4-FFF2-40B4-BE49-F238E27FC236}">
                    <a16:creationId xmlns:a16="http://schemas.microsoft.com/office/drawing/2014/main" id="{A45EC3AD-67E6-B2C6-486E-DAB683C5EC01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6" name="Ovaal 2">
                  <a:extLst>
                    <a:ext uri="{FF2B5EF4-FFF2-40B4-BE49-F238E27FC236}">
                      <a16:creationId xmlns:a16="http://schemas.microsoft.com/office/drawing/2014/main" id="{88E0CD2C-DB6F-7490-9030-FF2430EA6B1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E89D58E-C2CC-DDE8-06DD-3AB8409F1B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5" name="Graphic 10">
                <a:extLst>
                  <a:ext uri="{FF2B5EF4-FFF2-40B4-BE49-F238E27FC236}">
                    <a16:creationId xmlns:a16="http://schemas.microsoft.com/office/drawing/2014/main" id="{E2B2104C-9DCE-4E97-8450-4F9688AECE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38" name="Group 2">
              <a:extLst>
                <a:ext uri="{FF2B5EF4-FFF2-40B4-BE49-F238E27FC236}">
                  <a16:creationId xmlns:a16="http://schemas.microsoft.com/office/drawing/2014/main" id="{02022F60-499C-0B9D-BC03-F21F78AAA170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39" name="Ovaal 41">
                <a:extLst>
                  <a:ext uri="{FF2B5EF4-FFF2-40B4-BE49-F238E27FC236}">
                    <a16:creationId xmlns:a16="http://schemas.microsoft.com/office/drawing/2014/main" id="{A5A02F50-5EFC-6880-A4C6-10C90F3EF723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40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5A6E3D7A-F61C-4487-E3E1-08669B7B2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41" name="TextBox 7">
                <a:extLst>
                  <a:ext uri="{FF2B5EF4-FFF2-40B4-BE49-F238E27FC236}">
                    <a16:creationId xmlns:a16="http://schemas.microsoft.com/office/drawing/2014/main" id="{238C36E5-BE74-4718-3B74-E4BEF4F5949D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74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CAE65FE7-2522-FC0B-1865-6C5917CB302F}"/>
              </a:ext>
            </a:extLst>
          </p:cNvPr>
          <p:cNvGrpSpPr/>
          <p:nvPr/>
        </p:nvGrpSpPr>
        <p:grpSpPr>
          <a:xfrm>
            <a:off x="-10968" y="0"/>
            <a:ext cx="6868968" cy="9930173"/>
            <a:chOff x="-10968" y="0"/>
            <a:chExt cx="6868968" cy="9930173"/>
          </a:xfrm>
        </p:grpSpPr>
        <p:pic>
          <p:nvPicPr>
            <p:cNvPr id="4" name="Picture 3" descr="A hammock on a table&#10;&#10;Description automatically generated with low confidence">
              <a:extLst>
                <a:ext uri="{FF2B5EF4-FFF2-40B4-BE49-F238E27FC236}">
                  <a16:creationId xmlns:a16="http://schemas.microsoft.com/office/drawing/2014/main" id="{00ADE502-A7E5-4044-9652-70EC43A39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7" r="39168" b="25425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80756" y="3477769"/>
              <a:ext cx="5733033" cy="4245428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854872" y="4015433"/>
              <a:ext cx="538479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i="0" dirty="0">
                  <a:solidFill>
                    <a:srgbClr val="CC431F"/>
                  </a:solidFill>
                  <a:effectLst/>
                  <a:latin typeface="Calibri" panose="020F0502020204030204" pitchFamily="34" charset="0"/>
                </a:rPr>
                <a:t>Курение кальяна связано с развитием рака легких и других респираторных заболеваний</a:t>
              </a:r>
              <a:endParaRPr lang="en-GB" sz="7200" b="1" dirty="0">
                <a:solidFill>
                  <a:srgbClr val="CC431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F8EBDEF-A1F8-4EE1-8DAD-410C056759C5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86F9F31-FEF1-4C68-8B76-ADCB1DAC87EB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DBB70F-2878-44EB-BFAE-3832F3061E7B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4E8CD7-C525-0DDD-9448-C56226711D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BB9D1925-C631-EAE7-B121-86C48CA7E730}"/>
                </a:ext>
              </a:extLst>
            </p:cNvPr>
            <p:cNvGrpSpPr/>
            <p:nvPr/>
          </p:nvGrpSpPr>
          <p:grpSpPr>
            <a:xfrm>
              <a:off x="-10968" y="9133191"/>
              <a:ext cx="6868968" cy="796982"/>
              <a:chOff x="-10968" y="9111926"/>
              <a:chExt cx="6868968" cy="796982"/>
            </a:xfrm>
          </p:grpSpPr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2967A442-FC7A-D243-2340-7017EAF6D4F7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577DB350-8A8A-7CB9-A243-507071DF50DE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FF9BB7C4-F0F2-ED94-05D4-3404F88852E6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25EE6ED3-4B6E-DD7A-2E3C-57FF09EE2C1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4AA5457-E8B8-2178-AC78-C3D639AF82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0">
                <a:extLst>
                  <a:ext uri="{FF2B5EF4-FFF2-40B4-BE49-F238E27FC236}">
                    <a16:creationId xmlns:a16="http://schemas.microsoft.com/office/drawing/2014/main" id="{036E3CA5-FB16-F563-C039-BBD107F7CB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D1F32E44-2C84-0DFC-5AAA-6B1112E85988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29" name="Ovaal 41">
                <a:extLst>
                  <a:ext uri="{FF2B5EF4-FFF2-40B4-BE49-F238E27FC236}">
                    <a16:creationId xmlns:a16="http://schemas.microsoft.com/office/drawing/2014/main" id="{2C9EFC3C-6EC6-5839-5DEE-ECA8B5D51413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0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B7D708AD-C6B1-AA01-0883-D4D97D4422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1" name="TextBox 7">
                <a:extLst>
                  <a:ext uri="{FF2B5EF4-FFF2-40B4-BE49-F238E27FC236}">
                    <a16:creationId xmlns:a16="http://schemas.microsoft.com/office/drawing/2014/main" id="{F15AEC29-68BD-987B-21E9-C38DFD4A1922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48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E484D8A-2D09-96D1-0BAF-3D459645C352}"/>
              </a:ext>
            </a:extLst>
          </p:cNvPr>
          <p:cNvGrpSpPr/>
          <p:nvPr/>
        </p:nvGrpSpPr>
        <p:grpSpPr>
          <a:xfrm>
            <a:off x="-10968" y="0"/>
            <a:ext cx="6868968" cy="9930173"/>
            <a:chOff x="-10968" y="0"/>
            <a:chExt cx="6868968" cy="99301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454CD98-83D9-A35A-7E28-58EF61720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994" r="27107" b="553"/>
            <a:stretch/>
          </p:blipFill>
          <p:spPr>
            <a:xfrm>
              <a:off x="0" y="0"/>
              <a:ext cx="6858000" cy="990600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E6180-FC01-54B1-70E5-69581327E81E}"/>
                </a:ext>
              </a:extLst>
            </p:cNvPr>
            <p:cNvGrpSpPr/>
            <p:nvPr/>
          </p:nvGrpSpPr>
          <p:grpSpPr>
            <a:xfrm>
              <a:off x="667714" y="4203512"/>
              <a:ext cx="5547191" cy="4027714"/>
              <a:chOff x="720971" y="4091217"/>
              <a:chExt cx="5547191" cy="4027714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7B6D496-E516-4A9B-8DFB-B71D41C8FFAB}"/>
                  </a:ext>
                </a:extLst>
              </p:cNvPr>
              <p:cNvSpPr/>
              <p:nvPr/>
            </p:nvSpPr>
            <p:spPr>
              <a:xfrm>
                <a:off x="720971" y="4091217"/>
                <a:ext cx="5547191" cy="4027714"/>
              </a:xfrm>
              <a:prstGeom prst="roundRect">
                <a:avLst/>
              </a:prstGeom>
              <a:solidFill>
                <a:schemeClr val="bg1">
                  <a:alpha val="58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1BF104-7173-44C0-B01A-136F6603262A}"/>
                  </a:ext>
                </a:extLst>
              </p:cNvPr>
              <p:cNvSpPr txBox="1"/>
              <p:nvPr/>
            </p:nvSpPr>
            <p:spPr>
              <a:xfrm>
                <a:off x="784373" y="4204634"/>
                <a:ext cx="5384799" cy="3313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000" dirty="0"/>
              </a:p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ru-RU" sz="4000" b="1" dirty="0">
                    <a:solidFill>
                      <a:srgbClr val="CC431F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Не начинайте курить. Этим вы окажете себе и окружающим большую услугу</a:t>
                </a:r>
                <a:endPara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019EFB8D-F906-B52E-BCD1-36F549D3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B59DE19C-DBA8-C5E7-D136-75DC9F38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AEE5CAE-95FD-722A-C6D7-4C4A5DE90E7E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15AC0428-FD8D-05C9-716A-88C020F6E3F8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143B66B-17CA-D69C-F087-B23461485A5D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724C6B5-C23A-F0A1-D727-333143CAC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69335624-FE6C-EDEB-27A6-5E7469609DD4}"/>
                </a:ext>
              </a:extLst>
            </p:cNvPr>
            <p:cNvGrpSpPr/>
            <p:nvPr/>
          </p:nvGrpSpPr>
          <p:grpSpPr>
            <a:xfrm>
              <a:off x="-10968" y="9133191"/>
              <a:ext cx="6868968" cy="796982"/>
              <a:chOff x="-10968" y="9111926"/>
              <a:chExt cx="6868968" cy="796982"/>
            </a:xfrm>
          </p:grpSpPr>
          <p:sp>
            <p:nvSpPr>
              <p:cNvPr id="3" name="Rectangle 11">
                <a:extLst>
                  <a:ext uri="{FF2B5EF4-FFF2-40B4-BE49-F238E27FC236}">
                    <a16:creationId xmlns:a16="http://schemas.microsoft.com/office/drawing/2014/main" id="{5D7D8875-4E18-301F-2980-9FBAA2D44983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TextBox 12">
                <a:extLst>
                  <a:ext uri="{FF2B5EF4-FFF2-40B4-BE49-F238E27FC236}">
                    <a16:creationId xmlns:a16="http://schemas.microsoft.com/office/drawing/2014/main" id="{228E5255-3513-C4FC-6118-F722D0D6157F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" name="Group 13">
                <a:extLst>
                  <a:ext uri="{FF2B5EF4-FFF2-40B4-BE49-F238E27FC236}">
                    <a16:creationId xmlns:a16="http://schemas.microsoft.com/office/drawing/2014/main" id="{6D5DDDE9-DDAF-AE63-CF28-5BCEDCD72FE1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7" name="Ovaal 2">
                  <a:extLst>
                    <a:ext uri="{FF2B5EF4-FFF2-40B4-BE49-F238E27FC236}">
                      <a16:creationId xmlns:a16="http://schemas.microsoft.com/office/drawing/2014/main" id="{436DA0EC-F1DC-9E72-CB99-88E6A2E89D8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8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19E648E-4B46-CB53-F6C8-8B1E354E1F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6" name="Graphic 10">
                <a:extLst>
                  <a:ext uri="{FF2B5EF4-FFF2-40B4-BE49-F238E27FC236}">
                    <a16:creationId xmlns:a16="http://schemas.microsoft.com/office/drawing/2014/main" id="{06FB5EA3-E425-89EE-FE65-B68906DC5F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891E95BB-D738-3367-7C94-3D2A6CE3E9BC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10" name="Ovaal 41">
                <a:extLst>
                  <a:ext uri="{FF2B5EF4-FFF2-40B4-BE49-F238E27FC236}">
                    <a16:creationId xmlns:a16="http://schemas.microsoft.com/office/drawing/2014/main" id="{0E2FD349-1C1E-BDC2-B861-16290F1A2AB6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11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5EF70119-694D-0209-15B3-B2245841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33168866-DBEC-A0EC-98E6-34AF4C2420A3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4446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935AB768-8CE2-D3A1-2433-B2E177B7AEEA}"/>
              </a:ext>
            </a:extLst>
          </p:cNvPr>
          <p:cNvGrpSpPr/>
          <p:nvPr/>
        </p:nvGrpSpPr>
        <p:grpSpPr>
          <a:xfrm>
            <a:off x="-12734" y="0"/>
            <a:ext cx="7594056" cy="9905999"/>
            <a:chOff x="-12734" y="0"/>
            <a:chExt cx="7594056" cy="9905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21C060-1F11-4BE7-980E-10DEC1CE4AFB}"/>
                </a:ext>
              </a:extLst>
            </p:cNvPr>
            <p:cNvSpPr/>
            <p:nvPr/>
          </p:nvSpPr>
          <p:spPr>
            <a:xfrm>
              <a:off x="0" y="0"/>
              <a:ext cx="6856234" cy="9905999"/>
            </a:xfrm>
            <a:prstGeom prst="rect">
              <a:avLst/>
            </a:prstGeom>
            <a:solidFill>
              <a:srgbClr val="313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8D3B98-395C-49D6-93CE-17E2CBE7C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5" r="14371" b="2384"/>
            <a:stretch/>
          </p:blipFill>
          <p:spPr>
            <a:xfrm>
              <a:off x="0" y="0"/>
              <a:ext cx="6858000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3139290" y="4359150"/>
              <a:ext cx="3508131" cy="3494567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2196523" y="4531303"/>
              <a:ext cx="5384799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Никогда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не поздно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прекратить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курить</a:t>
              </a:r>
              <a:endParaRPr lang="en-GB" sz="4000" b="1" dirty="0">
                <a:solidFill>
                  <a:srgbClr val="CC431F"/>
                </a:solidFill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0C6A4DF-CE8E-45BC-8C4D-50CFFD565144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95ACFA2-418B-495E-9AA1-312E632415D9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EA627D2-368A-4A24-A35B-3CFAF9FE55E9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BFF6E7-C7F6-43BA-2D38-B39D5423F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E66B1AB4-46D4-7E45-B95B-032ABDA3724C}"/>
                </a:ext>
              </a:extLst>
            </p:cNvPr>
            <p:cNvGrpSpPr/>
            <p:nvPr/>
          </p:nvGrpSpPr>
          <p:grpSpPr>
            <a:xfrm>
              <a:off x="-12734" y="9106539"/>
              <a:ext cx="6868968" cy="796982"/>
              <a:chOff x="-10968" y="9111926"/>
              <a:chExt cx="6868968" cy="796982"/>
            </a:xfrm>
          </p:grpSpPr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08B20DDE-AEBB-A5C7-7628-A85A38CE73C6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023BBF31-78BA-9C4A-B56F-F649CD43C345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13">
                <a:extLst>
                  <a:ext uri="{FF2B5EF4-FFF2-40B4-BE49-F238E27FC236}">
                    <a16:creationId xmlns:a16="http://schemas.microsoft.com/office/drawing/2014/main" id="{816B113D-D88E-5C5D-3460-65DF43B0D6B9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86A30B60-74AD-9291-00EE-C8F92D03430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8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7890764-858E-AD0E-83C0-02F1F5B676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10">
                <a:extLst>
                  <a:ext uri="{FF2B5EF4-FFF2-40B4-BE49-F238E27FC236}">
                    <a16:creationId xmlns:a16="http://schemas.microsoft.com/office/drawing/2014/main" id="{38958E88-DF31-BA15-F895-039DF4BFA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3ED49DB3-1FE7-EA21-F5BB-460D51AEA95A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30" name="Ovaal 41">
                <a:extLst>
                  <a:ext uri="{FF2B5EF4-FFF2-40B4-BE49-F238E27FC236}">
                    <a16:creationId xmlns:a16="http://schemas.microsoft.com/office/drawing/2014/main" id="{93AAFE09-D874-1ED9-50A5-B1B8470B9E40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1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815BC4BD-944E-144B-631A-A679EAB2F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5" name="TextBox 7">
                <a:extLst>
                  <a:ext uri="{FF2B5EF4-FFF2-40B4-BE49-F238E27FC236}">
                    <a16:creationId xmlns:a16="http://schemas.microsoft.com/office/drawing/2014/main" id="{087734CC-2AC8-A3AE-B23B-B7BEE022E5E4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5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2102210E-D894-DD7A-2E96-8F5673602F4B}"/>
              </a:ext>
            </a:extLst>
          </p:cNvPr>
          <p:cNvGrpSpPr/>
          <p:nvPr/>
        </p:nvGrpSpPr>
        <p:grpSpPr>
          <a:xfrm>
            <a:off x="-12734" y="0"/>
            <a:ext cx="7136201" cy="9908778"/>
            <a:chOff x="-12734" y="0"/>
            <a:chExt cx="7136201" cy="9908778"/>
          </a:xfrm>
        </p:grpSpPr>
        <p:pic>
          <p:nvPicPr>
            <p:cNvPr id="4" name="Picture 3" descr="A picture containing sky, outdoor, plant, cactus&#10;&#10;Description automatically generated">
              <a:extLst>
                <a:ext uri="{FF2B5EF4-FFF2-40B4-BE49-F238E27FC236}">
                  <a16:creationId xmlns:a16="http://schemas.microsoft.com/office/drawing/2014/main" id="{E368B386-A511-45F3-A4D2-832F82625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2" r="10726" b="16857"/>
            <a:stretch/>
          </p:blipFill>
          <p:spPr>
            <a:xfrm>
              <a:off x="0" y="0"/>
              <a:ext cx="6856234" cy="9906000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2099501" y="3232133"/>
              <a:ext cx="4613058" cy="4761249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1738668" y="3408416"/>
              <a:ext cx="5384799" cy="3971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Прекратив курить,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вы поддержите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свое здоровье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и здоровье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вашей семьи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D4B4E1-BA66-4C0F-A0DC-D6A47D2ABD59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9707400-E3AF-4F1E-B626-3A99874C837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1AB9665-1F41-4877-9F65-67791CC98215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4226F9A-0899-EDC4-4120-B03D961B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059C71BF-EF05-77DC-6B2D-740D4AA6289C}"/>
                </a:ext>
              </a:extLst>
            </p:cNvPr>
            <p:cNvGrpSpPr/>
            <p:nvPr/>
          </p:nvGrpSpPr>
          <p:grpSpPr>
            <a:xfrm>
              <a:off x="-12734" y="9111796"/>
              <a:ext cx="6868968" cy="796982"/>
              <a:chOff x="-10968" y="9111926"/>
              <a:chExt cx="6868968" cy="796982"/>
            </a:xfrm>
          </p:grpSpPr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A7F1879D-EB72-B484-426A-39548DD05119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282968B2-076B-961B-5242-2E4E75106949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B0144038-2199-0EA8-BFA7-6469947A1B5C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681762E8-7EB4-2AC7-22A7-B4EB39EA15E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3183581-4C36-A913-0E76-5FE29A129A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0">
                <a:extLst>
                  <a:ext uri="{FF2B5EF4-FFF2-40B4-BE49-F238E27FC236}">
                    <a16:creationId xmlns:a16="http://schemas.microsoft.com/office/drawing/2014/main" id="{A35AD6B3-0BC9-1029-ADAC-1F25E5B8B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7EE386D7-865A-2781-F686-D5E7AF3D6510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29" name="Ovaal 41">
                <a:extLst>
                  <a:ext uri="{FF2B5EF4-FFF2-40B4-BE49-F238E27FC236}">
                    <a16:creationId xmlns:a16="http://schemas.microsoft.com/office/drawing/2014/main" id="{E323CB67-6271-04A3-9849-CE94E105D5F7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0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136ADD82-B0FE-32BF-D008-00E28E7DE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8F1C7252-9F0F-3BC3-8C1C-266B8222698C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85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kupina 34">
            <a:extLst>
              <a:ext uri="{FF2B5EF4-FFF2-40B4-BE49-F238E27FC236}">
                <a16:creationId xmlns:a16="http://schemas.microsoft.com/office/drawing/2014/main" id="{DCD2BC7C-BE35-325C-79B6-B319EB80A91F}"/>
              </a:ext>
            </a:extLst>
          </p:cNvPr>
          <p:cNvGrpSpPr/>
          <p:nvPr/>
        </p:nvGrpSpPr>
        <p:grpSpPr>
          <a:xfrm>
            <a:off x="-12734" y="0"/>
            <a:ext cx="6868968" cy="9905999"/>
            <a:chOff x="-12734" y="0"/>
            <a:chExt cx="6868968" cy="9905999"/>
          </a:xfrm>
        </p:grpSpPr>
        <p:pic>
          <p:nvPicPr>
            <p:cNvPr id="4" name="Picture 3" descr="Two people sitting on a couch looking at a tablet&#10;&#10;Description automatically generated with medium confidence">
              <a:extLst>
                <a:ext uri="{FF2B5EF4-FFF2-40B4-BE49-F238E27FC236}">
                  <a16:creationId xmlns:a16="http://schemas.microsoft.com/office/drawing/2014/main" id="{14553C6D-DF25-4F98-95C5-CBE8E3229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67"/>
            <a:stretch/>
          </p:blipFill>
          <p:spPr>
            <a:xfrm>
              <a:off x="0" y="0"/>
              <a:ext cx="6856234" cy="9905999"/>
            </a:xfrm>
            <a:prstGeom prst="rect">
              <a:avLst/>
            </a:prstGeom>
          </p:spPr>
        </p:pic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CB0D2207-ED2E-49C4-9FF2-D2D44375B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578" y="183874"/>
              <a:ext cx="4205641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1" dirty="0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C4AAAE45-881C-441D-A941-FEDD82355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780" y="183874"/>
              <a:ext cx="4205641" cy="2262413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US" sz="1801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7B6D496-E516-4A9B-8DFB-B71D41C8FFAB}"/>
                </a:ext>
              </a:extLst>
            </p:cNvPr>
            <p:cNvSpPr/>
            <p:nvPr/>
          </p:nvSpPr>
          <p:spPr>
            <a:xfrm>
              <a:off x="676568" y="3789203"/>
              <a:ext cx="5547191" cy="4027714"/>
            </a:xfrm>
            <a:prstGeom prst="roundRect">
              <a:avLst/>
            </a:prstGeom>
            <a:solidFill>
              <a:schemeClr val="bg1">
                <a:alpha val="58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1BF104-7173-44C0-B01A-136F6603262A}"/>
                </a:ext>
              </a:extLst>
            </p:cNvPr>
            <p:cNvSpPr txBox="1"/>
            <p:nvPr/>
          </p:nvSpPr>
          <p:spPr>
            <a:xfrm>
              <a:off x="729350" y="3849806"/>
              <a:ext cx="5384799" cy="331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000" b="1" dirty="0">
                <a:solidFill>
                  <a:srgbClr val="CC431F"/>
                </a:solidFill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Обратитесь </a:t>
              </a:r>
              <a:br>
                <a:rPr lang="en-US" sz="4000" b="1" dirty="0">
                  <a:solidFill>
                    <a:srgbClr val="CC431F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за поддержкой </a:t>
              </a:r>
              <a:br>
                <a:rPr lang="en-US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4000" b="1" dirty="0">
                  <a:solidFill>
                    <a:srgbClr val="CC431F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к медицинским работникам</a:t>
              </a:r>
              <a:endParaRPr lang="en-US" sz="4000" b="1" dirty="0">
                <a:solidFill>
                  <a:srgbClr val="CC431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5737633-C4EE-409C-93F1-63058D40D951}"/>
                </a:ext>
              </a:extLst>
            </p:cNvPr>
            <p:cNvGrpSpPr/>
            <p:nvPr/>
          </p:nvGrpSpPr>
          <p:grpSpPr>
            <a:xfrm>
              <a:off x="438977" y="415290"/>
              <a:ext cx="1792224" cy="1792224"/>
              <a:chOff x="438977" y="415290"/>
              <a:chExt cx="1792224" cy="179222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2344096-E57A-4488-B2D3-CE8BEF1C3166}"/>
                  </a:ext>
                </a:extLst>
              </p:cNvPr>
              <p:cNvSpPr/>
              <p:nvPr/>
            </p:nvSpPr>
            <p:spPr>
              <a:xfrm>
                <a:off x="438977" y="415290"/>
                <a:ext cx="1792224" cy="17922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7386AD2-807F-48DD-B08C-80732ADC3A28}"/>
                  </a:ext>
                </a:extLst>
              </p:cNvPr>
              <p:cNvSpPr/>
              <p:nvPr/>
            </p:nvSpPr>
            <p:spPr>
              <a:xfrm>
                <a:off x="616810" y="828538"/>
                <a:ext cx="1482691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cs-CZ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Insert</a:t>
                </a: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logo </a:t>
                </a:r>
                <a:b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</a:br>
                <a:r>
                  <a: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of your organization</a:t>
                </a:r>
              </a:p>
              <a:p>
                <a:pPr algn="ctr"/>
                <a:r>
                  <a:rPr lang="en-US" sz="16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here</a:t>
                </a:r>
                <a:endPara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FD7C47-3D7B-DACE-9D4E-6CB2216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18094" y="397002"/>
              <a:ext cx="1827452" cy="1828800"/>
            </a:xfrm>
            <a:prstGeom prst="ellipse">
              <a:avLst/>
            </a:prstGeom>
          </p:spPr>
        </p:pic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1B31E95E-ECAE-D252-6558-6E3C8F808AC8}"/>
                </a:ext>
              </a:extLst>
            </p:cNvPr>
            <p:cNvGrpSpPr/>
            <p:nvPr/>
          </p:nvGrpSpPr>
          <p:grpSpPr>
            <a:xfrm>
              <a:off x="-12734" y="9106539"/>
              <a:ext cx="6868968" cy="796982"/>
              <a:chOff x="-10968" y="9111926"/>
              <a:chExt cx="6868968" cy="796982"/>
            </a:xfrm>
          </p:grpSpPr>
          <p:sp>
            <p:nvSpPr>
              <p:cNvPr id="22" name="Rectangle 11">
                <a:extLst>
                  <a:ext uri="{FF2B5EF4-FFF2-40B4-BE49-F238E27FC236}">
                    <a16:creationId xmlns:a16="http://schemas.microsoft.com/office/drawing/2014/main" id="{9AC34827-2788-801F-EACD-9430CADB35BB}"/>
                  </a:ext>
                </a:extLst>
              </p:cNvPr>
              <p:cNvSpPr/>
              <p:nvPr/>
            </p:nvSpPr>
            <p:spPr>
              <a:xfrm>
                <a:off x="-10968" y="9111926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12">
                <a:extLst>
                  <a:ext uri="{FF2B5EF4-FFF2-40B4-BE49-F238E27FC236}">
                    <a16:creationId xmlns:a16="http://schemas.microsoft.com/office/drawing/2014/main" id="{807AAC36-7019-BCF0-CE45-20F37CCB4107}"/>
                  </a:ext>
                </a:extLst>
              </p:cNvPr>
              <p:cNvSpPr txBox="1"/>
              <p:nvPr/>
            </p:nvSpPr>
            <p:spPr>
              <a:xfrm>
                <a:off x="-22" y="9172402"/>
                <a:ext cx="6847076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Кампания PrEvCan© была инициирована EONS и проводится совместно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с ключевым партнером кампании - ESMO. </a:t>
                </a:r>
                <a:br>
                  <a:rPr lang="en-US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</a:br>
                <a:r>
                  <a:rPr lang="ru-RU" sz="1300" b="1" dirty="0">
                    <a:solidFill>
                      <a:srgbClr val="CB441F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Дополнительная информация: www.cancernurse.eu/prevcan</a:t>
                </a: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13">
                <a:extLst>
                  <a:ext uri="{FF2B5EF4-FFF2-40B4-BE49-F238E27FC236}">
                    <a16:creationId xmlns:a16="http://schemas.microsoft.com/office/drawing/2014/main" id="{668EF9C2-7C6B-635B-F1E3-DC86FDA8DB10}"/>
                  </a:ext>
                </a:extLst>
              </p:cNvPr>
              <p:cNvGrpSpPr/>
              <p:nvPr/>
            </p:nvGrpSpPr>
            <p:grpSpPr>
              <a:xfrm>
                <a:off x="106301" y="9389411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9D429233-D2FA-F8CF-0E36-993BC392948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447B9D7-885F-6F77-810C-A9C2A9365F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52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5" name="Graphic 10">
                <a:extLst>
                  <a:ext uri="{FF2B5EF4-FFF2-40B4-BE49-F238E27FC236}">
                    <a16:creationId xmlns:a16="http://schemas.microsoft.com/office/drawing/2014/main" id="{5E77984C-4399-09D1-852A-11AFE4AF86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8834" y="9500339"/>
                <a:ext cx="702865" cy="331414"/>
              </a:xfrm>
              <a:prstGeom prst="rect">
                <a:avLst/>
              </a:prstGeom>
            </p:spPr>
          </p:pic>
        </p:grp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EE2CD13B-4066-1081-865B-D1A4D94CF44F}"/>
                </a:ext>
              </a:extLst>
            </p:cNvPr>
            <p:cNvGrpSpPr/>
            <p:nvPr/>
          </p:nvGrpSpPr>
          <p:grpSpPr>
            <a:xfrm>
              <a:off x="2441780" y="418432"/>
              <a:ext cx="1989288" cy="1897430"/>
              <a:chOff x="2446666" y="400970"/>
              <a:chExt cx="1989288" cy="1897430"/>
            </a:xfrm>
          </p:grpSpPr>
          <p:sp>
            <p:nvSpPr>
              <p:cNvPr id="29" name="Ovaal 41">
                <a:extLst>
                  <a:ext uri="{FF2B5EF4-FFF2-40B4-BE49-F238E27FC236}">
                    <a16:creationId xmlns:a16="http://schemas.microsoft.com/office/drawing/2014/main" id="{C9EA597C-5AA8-E754-6CE4-10C15C6C01BE}"/>
                  </a:ext>
                </a:extLst>
              </p:cNvPr>
              <p:cNvSpPr/>
              <p:nvPr/>
            </p:nvSpPr>
            <p:spPr>
              <a:xfrm>
                <a:off x="2513475" y="400970"/>
                <a:ext cx="1831042" cy="1801368"/>
              </a:xfrm>
              <a:prstGeom prst="ellipse">
                <a:avLst/>
              </a:prstGeom>
              <a:solidFill>
                <a:srgbClr val="CB44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b="1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  <a:p>
                <a:pPr algn="ctr"/>
                <a:r>
                  <a:rPr lang="en-US" sz="800" b="1" dirty="0">
                    <a:solidFill>
                      <a:srgbClr val="C93C16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SDFGSG</a:t>
                </a:r>
              </a:p>
            </p:txBody>
          </p:sp>
          <p:pic>
            <p:nvPicPr>
              <p:cNvPr id="30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F98B5B18-B36A-7E18-8AC3-830D7F694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783" y="439732"/>
                <a:ext cx="642425" cy="640080"/>
              </a:xfrm>
              <a:prstGeom prst="rect">
                <a:avLst/>
              </a:prstGeom>
            </p:spPr>
          </p:pic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F879FBFA-AEF4-A6A1-9DC1-8B1F444BD314}"/>
                  </a:ext>
                </a:extLst>
              </p:cNvPr>
              <p:cNvSpPr txBox="1"/>
              <p:nvPr/>
            </p:nvSpPr>
            <p:spPr>
              <a:xfrm>
                <a:off x="2446666" y="1082683"/>
                <a:ext cx="198928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z-Cyrl-AZ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Не курите</a:t>
                </a:r>
                <a:endParaRPr lang="cs-CZ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pPr algn="ctr"/>
                <a:r>
                  <a:rPr lang="en-GB" sz="700" b="1" dirty="0">
                    <a:solidFill>
                      <a:srgbClr val="CB441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c</a:t>
                </a:r>
                <a:br>
                  <a:rPr lang="en-GB" sz="1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Откажитесь </a:t>
                </a:r>
                <a:br>
                  <a:rPr lang="en-US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</a:br>
                <a:r>
                  <a:rPr lang="ru-RU" sz="12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haroni" panose="02010803020104030203" pitchFamily="2" charset="-79"/>
                  </a:rPr>
                  <a:t>от любого вида табака</a:t>
                </a:r>
                <a:endParaRPr lang="nl-BE" sz="12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haroni" panose="02010803020104030203" pitchFamily="2" charset="-79"/>
                </a:endParaRP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6869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603CA1-CEF6-4222-9B3A-C5918D9A7F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5e921c-938e-4e50-85a3-020a9f358fcc"/>
    <ds:schemaRef ds:uri="1b4c74c1-0512-4b4c-b132-ab7851723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9C3609-A9B6-4D93-A732-AA35BFC764E8}">
  <ds:schemaRefs>
    <ds:schemaRef ds:uri="http://schemas.microsoft.com/office/2006/metadata/properties"/>
    <ds:schemaRef ds:uri="http://schemas.microsoft.com/office/infopath/2007/PartnerControls"/>
    <ds:schemaRef ds:uri="1b4c74c1-0512-4b4c-b132-ab7851723926"/>
    <ds:schemaRef ds:uri="a55e921c-938e-4e50-85a3-020a9f358fcc"/>
  </ds:schemaRefs>
</ds:datastoreItem>
</file>

<file path=customXml/itemProps3.xml><?xml version="1.0" encoding="utf-8"?>
<ds:datastoreItem xmlns:ds="http://schemas.openxmlformats.org/officeDocument/2006/customXml" ds:itemID="{2602715D-7D63-4CDC-94B7-54D4411C5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832</Words>
  <Application>Microsoft Office PowerPoint</Application>
  <PresentationFormat>A4 Paper (210x297 mm)</PresentationFormat>
  <Paragraphs>131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2022-08-09T15:47:07Z</cp:lastPrinted>
  <dcterms:created xsi:type="dcterms:W3CDTF">2021-10-31T06:37:30Z</dcterms:created>
  <dcterms:modified xsi:type="dcterms:W3CDTF">2022-11-07T08:15:25Z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  <property fmtid="{D5CDD505-2E9C-101B-9397-08002B2CF9AE}" pid="3" name="MediaServiceImageTags">
    <vt:lpwstr/>
  </property>
</Properties>
</file>