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6" r:id="rId2"/>
    <p:sldId id="259" r:id="rId3"/>
    <p:sldId id="260" r:id="rId4"/>
    <p:sldId id="261" r:id="rId5"/>
    <p:sldId id="262" r:id="rId6"/>
    <p:sldId id="263" r:id="rId7"/>
    <p:sldId id="267" r:id="rId8"/>
    <p:sldId id="264" r:id="rId9"/>
    <p:sldId id="268" r:id="rId10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C595"/>
    <a:srgbClr val="ADADAD"/>
    <a:srgbClr val="D1FBF0"/>
    <a:srgbClr val="E77E0D"/>
    <a:srgbClr val="2585C2"/>
    <a:srgbClr val="CC431F"/>
    <a:srgbClr val="0E0E04"/>
    <a:srgbClr val="2E2F33"/>
    <a:srgbClr val="313339"/>
    <a:srgbClr val="A4A4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7BB121-2826-408B-80D4-A1373E51656D}" v="32" dt="2022-11-14T20:17:09.4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9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9" y="-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a Popelková" userId="4da947f916a43c95" providerId="LiveId" clId="{4C7BB121-2826-408B-80D4-A1373E51656D}"/>
    <pc:docChg chg="undo custSel modSld sldOrd">
      <pc:chgData name="Michaela Popelková" userId="4da947f916a43c95" providerId="LiveId" clId="{4C7BB121-2826-408B-80D4-A1373E51656D}" dt="2022-11-14T20:17:09.444" v="114" actId="164"/>
      <pc:docMkLst>
        <pc:docMk/>
      </pc:docMkLst>
      <pc:sldChg chg="addSp delSp modSp mod">
        <pc:chgData name="Michaela Popelková" userId="4da947f916a43c95" providerId="LiveId" clId="{4C7BB121-2826-408B-80D4-A1373E51656D}" dt="2022-11-14T20:17:09.444" v="114" actId="164"/>
        <pc:sldMkLst>
          <pc:docMk/>
          <pc:sldMk cId="1894852186" sldId="259"/>
        </pc:sldMkLst>
        <pc:spChg chg="mod topLvl">
          <ac:chgData name="Michaela Popelková" userId="4da947f916a43c95" providerId="LiveId" clId="{4C7BB121-2826-408B-80D4-A1373E51656D}" dt="2022-11-14T20:17:09.444" v="114" actId="164"/>
          <ac:spMkLst>
            <pc:docMk/>
            <pc:sldMk cId="1894852186" sldId="259"/>
            <ac:spMk id="2" creationId="{FCFA0B3D-59B1-48E8-A216-B17CE549CA43}"/>
          </ac:spMkLst>
        </pc:spChg>
        <pc:spChg chg="mod topLvl">
          <ac:chgData name="Michaela Popelková" userId="4da947f916a43c95" providerId="LiveId" clId="{4C7BB121-2826-408B-80D4-A1373E51656D}" dt="2022-11-14T20:17:09.444" v="114" actId="164"/>
          <ac:spMkLst>
            <pc:docMk/>
            <pc:sldMk cId="1894852186" sldId="259"/>
            <ac:spMk id="3" creationId="{4F05A883-88DC-4A74-A7A7-CB1CB59BA54A}"/>
          </ac:spMkLst>
        </pc:spChg>
        <pc:spChg chg="mod topLvl">
          <ac:chgData name="Michaela Popelková" userId="4da947f916a43c95" providerId="LiveId" clId="{4C7BB121-2826-408B-80D4-A1373E51656D}" dt="2022-11-14T20:17:09.444" v="114" actId="164"/>
          <ac:spMkLst>
            <pc:docMk/>
            <pc:sldMk cId="1894852186" sldId="259"/>
            <ac:spMk id="6" creationId="{CB0D2207-ED2E-49C4-9FF2-D2D44375B58B}"/>
          </ac:spMkLst>
        </pc:spChg>
        <pc:spChg chg="mod topLvl">
          <ac:chgData name="Michaela Popelková" userId="4da947f916a43c95" providerId="LiveId" clId="{4C7BB121-2826-408B-80D4-A1373E51656D}" dt="2022-11-14T20:17:09.444" v="114" actId="164"/>
          <ac:spMkLst>
            <pc:docMk/>
            <pc:sldMk cId="1894852186" sldId="259"/>
            <ac:spMk id="7" creationId="{C4AAAE45-881C-441D-A941-FEDD8235557D}"/>
          </ac:spMkLst>
        </pc:spChg>
        <pc:spChg chg="mod">
          <ac:chgData name="Michaela Popelková" userId="4da947f916a43c95" providerId="LiveId" clId="{4C7BB121-2826-408B-80D4-A1373E51656D}" dt="2022-11-14T20:08:48.836" v="8" actId="165"/>
          <ac:spMkLst>
            <pc:docMk/>
            <pc:sldMk cId="1894852186" sldId="259"/>
            <ac:spMk id="10" creationId="{039974E6-90E7-C1F1-6912-2A9FC42C19B2}"/>
          </ac:spMkLst>
        </pc:spChg>
        <pc:spChg chg="mod">
          <ac:chgData name="Michaela Popelková" userId="4da947f916a43c95" providerId="LiveId" clId="{4C7BB121-2826-408B-80D4-A1373E51656D}" dt="2022-11-14T20:08:48.836" v="8" actId="165"/>
          <ac:spMkLst>
            <pc:docMk/>
            <pc:sldMk cId="1894852186" sldId="259"/>
            <ac:spMk id="11" creationId="{5A4D8C3D-E57B-9324-2394-50312DA74893}"/>
          </ac:spMkLst>
        </pc:spChg>
        <pc:spChg chg="mod">
          <ac:chgData name="Michaela Popelková" userId="4da947f916a43c95" providerId="LiveId" clId="{4C7BB121-2826-408B-80D4-A1373E51656D}" dt="2022-11-14T20:08:48.836" v="8" actId="165"/>
          <ac:spMkLst>
            <pc:docMk/>
            <pc:sldMk cId="1894852186" sldId="259"/>
            <ac:spMk id="13" creationId="{8052114F-718B-1F01-4B57-844532334396}"/>
          </ac:spMkLst>
        </pc:spChg>
        <pc:spChg chg="mod topLvl">
          <ac:chgData name="Michaela Popelková" userId="4da947f916a43c95" providerId="LiveId" clId="{4C7BB121-2826-408B-80D4-A1373E51656D}" dt="2022-11-14T20:17:09.444" v="114" actId="164"/>
          <ac:spMkLst>
            <pc:docMk/>
            <pc:sldMk cId="1894852186" sldId="259"/>
            <ac:spMk id="14" creationId="{42C67B8B-042F-49D6-B777-4F4B735CB7ED}"/>
          </ac:spMkLst>
        </pc:spChg>
        <pc:spChg chg="mod topLvl">
          <ac:chgData name="Michaela Popelková" userId="4da947f916a43c95" providerId="LiveId" clId="{4C7BB121-2826-408B-80D4-A1373E51656D}" dt="2022-11-14T20:17:09.444" v="114" actId="164"/>
          <ac:spMkLst>
            <pc:docMk/>
            <pc:sldMk cId="1894852186" sldId="259"/>
            <ac:spMk id="18" creationId="{47B6D496-E516-4A9B-8DFB-B71D41C8FFAB}"/>
          </ac:spMkLst>
        </pc:spChg>
        <pc:spChg chg="mod topLvl">
          <ac:chgData name="Michaela Popelková" userId="4da947f916a43c95" providerId="LiveId" clId="{4C7BB121-2826-408B-80D4-A1373E51656D}" dt="2022-11-14T20:17:09.444" v="114" actId="164"/>
          <ac:spMkLst>
            <pc:docMk/>
            <pc:sldMk cId="1894852186" sldId="259"/>
            <ac:spMk id="19" creationId="{881BF104-7173-44C0-B01A-136F6603262A}"/>
          </ac:spMkLst>
        </pc:spChg>
        <pc:spChg chg="mod">
          <ac:chgData name="Michaela Popelková" userId="4da947f916a43c95" providerId="LiveId" clId="{4C7BB121-2826-408B-80D4-A1373E51656D}" dt="2022-11-14T20:08:53.456" v="10"/>
          <ac:spMkLst>
            <pc:docMk/>
            <pc:sldMk cId="1894852186" sldId="259"/>
            <ac:spMk id="23" creationId="{138A9A4E-D2E2-24BD-4866-04FDCAC109DA}"/>
          </ac:spMkLst>
        </pc:spChg>
        <pc:spChg chg="mod">
          <ac:chgData name="Michaela Popelková" userId="4da947f916a43c95" providerId="LiveId" clId="{4C7BB121-2826-408B-80D4-A1373E51656D}" dt="2022-11-14T20:08:53.456" v="10"/>
          <ac:spMkLst>
            <pc:docMk/>
            <pc:sldMk cId="1894852186" sldId="259"/>
            <ac:spMk id="24" creationId="{F96F2D68-08F1-9A42-163C-2518C44B5D2E}"/>
          </ac:spMkLst>
        </pc:spChg>
        <pc:spChg chg="mod">
          <ac:chgData name="Michaela Popelková" userId="4da947f916a43c95" providerId="LiveId" clId="{4C7BB121-2826-408B-80D4-A1373E51656D}" dt="2022-11-14T20:08:53.456" v="10"/>
          <ac:spMkLst>
            <pc:docMk/>
            <pc:sldMk cId="1894852186" sldId="259"/>
            <ac:spMk id="27" creationId="{1B135157-ACB5-8CF3-E01D-3758C436333A}"/>
          </ac:spMkLst>
        </pc:spChg>
        <pc:spChg chg="mod">
          <ac:chgData name="Michaela Popelková" userId="4da947f916a43c95" providerId="LiveId" clId="{4C7BB121-2826-408B-80D4-A1373E51656D}" dt="2022-11-14T20:08:53.456" v="10"/>
          <ac:spMkLst>
            <pc:docMk/>
            <pc:sldMk cId="1894852186" sldId="259"/>
            <ac:spMk id="28" creationId="{BD166B78-1D1E-14BA-E342-F04B36797D1C}"/>
          </ac:spMkLst>
        </pc:spChg>
        <pc:spChg chg="mod">
          <ac:chgData name="Michaela Popelková" userId="4da947f916a43c95" providerId="LiveId" clId="{4C7BB121-2826-408B-80D4-A1373E51656D}" dt="2022-11-14T20:08:53.456" v="10"/>
          <ac:spMkLst>
            <pc:docMk/>
            <pc:sldMk cId="1894852186" sldId="259"/>
            <ac:spMk id="31" creationId="{C5F7D6B7-D1BD-DC75-158B-BB4ACDC29605}"/>
          </ac:spMkLst>
        </pc:spChg>
        <pc:spChg chg="add mod">
          <ac:chgData name="Michaela Popelková" userId="4da947f916a43c95" providerId="LiveId" clId="{4C7BB121-2826-408B-80D4-A1373E51656D}" dt="2022-11-14T20:17:09.444" v="114" actId="164"/>
          <ac:spMkLst>
            <pc:docMk/>
            <pc:sldMk cId="1894852186" sldId="259"/>
            <ac:spMk id="33" creationId="{50B342E5-B4AF-EFBE-FB6D-B3082079BAEC}"/>
          </ac:spMkLst>
        </pc:spChg>
        <pc:spChg chg="mod topLvl">
          <ac:chgData name="Michaela Popelková" userId="4da947f916a43c95" providerId="LiveId" clId="{4C7BB121-2826-408B-80D4-A1373E51656D}" dt="2022-11-14T20:17:09.444" v="114" actId="164"/>
          <ac:spMkLst>
            <pc:docMk/>
            <pc:sldMk cId="1894852186" sldId="259"/>
            <ac:spMk id="48" creationId="{5BAAD559-DFD5-B544-5754-668621DA8201}"/>
          </ac:spMkLst>
        </pc:spChg>
        <pc:spChg chg="del mod topLvl">
          <ac:chgData name="Michaela Popelková" userId="4da947f916a43c95" providerId="LiveId" clId="{4C7BB121-2826-408B-80D4-A1373E51656D}" dt="2022-11-14T20:09:43.130" v="16" actId="478"/>
          <ac:spMkLst>
            <pc:docMk/>
            <pc:sldMk cId="1894852186" sldId="259"/>
            <ac:spMk id="49" creationId="{DE31F197-20D3-F0F9-0BF3-41BC91181BEC}"/>
          </ac:spMkLst>
        </pc:spChg>
        <pc:spChg chg="mod">
          <ac:chgData name="Michaela Popelková" userId="4da947f916a43c95" providerId="LiveId" clId="{4C7BB121-2826-408B-80D4-A1373E51656D}" dt="2022-11-14T20:08:48.836" v="8" actId="165"/>
          <ac:spMkLst>
            <pc:docMk/>
            <pc:sldMk cId="1894852186" sldId="259"/>
            <ac:spMk id="55" creationId="{53A3522E-9F53-CE29-0EF7-9FC8DA442248}"/>
          </ac:spMkLst>
        </pc:spChg>
        <pc:spChg chg="del">
          <ac:chgData name="Michaela Popelková" userId="4da947f916a43c95" providerId="LiveId" clId="{4C7BB121-2826-408B-80D4-A1373E51656D}" dt="2022-11-14T20:08:38.418" v="6" actId="478"/>
          <ac:spMkLst>
            <pc:docMk/>
            <pc:sldMk cId="1894852186" sldId="259"/>
            <ac:spMk id="56" creationId="{1CF37353-9371-3583-A292-D6A54F8C535E}"/>
          </ac:spMkLst>
        </pc:spChg>
        <pc:grpChg chg="del mod topLvl">
          <ac:chgData name="Michaela Popelková" userId="4da947f916a43c95" providerId="LiveId" clId="{4C7BB121-2826-408B-80D4-A1373E51656D}" dt="2022-11-14T20:08:52.229" v="9" actId="478"/>
          <ac:grpSpMkLst>
            <pc:docMk/>
            <pc:sldMk cId="1894852186" sldId="259"/>
            <ac:grpSpMk id="4" creationId="{9DBBDC81-FDD7-803F-6283-48AEFA8DF680}"/>
          </ac:grpSpMkLst>
        </pc:grpChg>
        <pc:grpChg chg="mod">
          <ac:chgData name="Michaela Popelková" userId="4da947f916a43c95" providerId="LiveId" clId="{4C7BB121-2826-408B-80D4-A1373E51656D}" dt="2022-11-14T20:08:48.836" v="8" actId="165"/>
          <ac:grpSpMkLst>
            <pc:docMk/>
            <pc:sldMk cId="1894852186" sldId="259"/>
            <ac:grpSpMk id="5" creationId="{65848B7C-9D11-AF98-735B-5D827E3E9FFF}"/>
          </ac:grpSpMkLst>
        </pc:grpChg>
        <pc:grpChg chg="add mod">
          <ac:chgData name="Michaela Popelková" userId="4da947f916a43c95" providerId="LiveId" clId="{4C7BB121-2826-408B-80D4-A1373E51656D}" dt="2022-11-14T20:17:09.444" v="114" actId="164"/>
          <ac:grpSpMkLst>
            <pc:docMk/>
            <pc:sldMk cId="1894852186" sldId="259"/>
            <ac:grpSpMk id="8" creationId="{E2BB3F40-0A18-B24F-D7D7-C1EB0452F9D1}"/>
          </ac:grpSpMkLst>
        </pc:grpChg>
        <pc:grpChg chg="mod">
          <ac:chgData name="Michaela Popelková" userId="4da947f916a43c95" providerId="LiveId" clId="{4C7BB121-2826-408B-80D4-A1373E51656D}" dt="2022-11-14T20:08:48.836" v="8" actId="165"/>
          <ac:grpSpMkLst>
            <pc:docMk/>
            <pc:sldMk cId="1894852186" sldId="259"/>
            <ac:grpSpMk id="12" creationId="{E6A0FA0E-E4C5-C7A0-D104-15C8A4423618}"/>
          </ac:grpSpMkLst>
        </pc:grpChg>
        <pc:grpChg chg="del mod topLvl">
          <ac:chgData name="Michaela Popelková" userId="4da947f916a43c95" providerId="LiveId" clId="{4C7BB121-2826-408B-80D4-A1373E51656D}" dt="2022-11-14T20:08:48.836" v="8" actId="165"/>
          <ac:grpSpMkLst>
            <pc:docMk/>
            <pc:sldMk cId="1894852186" sldId="259"/>
            <ac:grpSpMk id="21" creationId="{90D3E9FB-FFE4-6E4E-3EFD-46D485C07B12}"/>
          </ac:grpSpMkLst>
        </pc:grpChg>
        <pc:grpChg chg="del">
          <ac:chgData name="Michaela Popelková" userId="4da947f916a43c95" providerId="LiveId" clId="{4C7BB121-2826-408B-80D4-A1373E51656D}" dt="2022-11-14T20:08:43.097" v="7" actId="165"/>
          <ac:grpSpMkLst>
            <pc:docMk/>
            <pc:sldMk cId="1894852186" sldId="259"/>
            <ac:grpSpMk id="22" creationId="{8A66B592-2237-38B9-79E9-F6EE21876774}"/>
          </ac:grpSpMkLst>
        </pc:grpChg>
        <pc:grpChg chg="add mod">
          <ac:chgData name="Michaela Popelková" userId="4da947f916a43c95" providerId="LiveId" clId="{4C7BB121-2826-408B-80D4-A1373E51656D}" dt="2022-11-14T20:17:09.444" v="114" actId="164"/>
          <ac:grpSpMkLst>
            <pc:docMk/>
            <pc:sldMk cId="1894852186" sldId="259"/>
            <ac:grpSpMk id="26" creationId="{6D0AA942-D72E-C0D1-8E65-65660F6DEBC8}"/>
          </ac:grpSpMkLst>
        </pc:grpChg>
        <pc:grpChg chg="mod">
          <ac:chgData name="Michaela Popelková" userId="4da947f916a43c95" providerId="LiveId" clId="{4C7BB121-2826-408B-80D4-A1373E51656D}" dt="2022-11-14T20:08:53.456" v="10"/>
          <ac:grpSpMkLst>
            <pc:docMk/>
            <pc:sldMk cId="1894852186" sldId="259"/>
            <ac:grpSpMk id="29" creationId="{6AE89E23-5624-9B88-C128-27244BE38F34}"/>
          </ac:grpSpMkLst>
        </pc:grpChg>
        <pc:grpChg chg="add mod">
          <ac:chgData name="Michaela Popelková" userId="4da947f916a43c95" providerId="LiveId" clId="{4C7BB121-2826-408B-80D4-A1373E51656D}" dt="2022-11-14T20:17:09.444" v="114" actId="164"/>
          <ac:grpSpMkLst>
            <pc:docMk/>
            <pc:sldMk cId="1894852186" sldId="259"/>
            <ac:grpSpMk id="34" creationId="{E68378E5-5990-1B30-7A6D-EFF9554F1BE6}"/>
          </ac:grpSpMkLst>
        </pc:grpChg>
        <pc:grpChg chg="del mod topLvl">
          <ac:chgData name="Michaela Popelková" userId="4da947f916a43c95" providerId="LiveId" clId="{4C7BB121-2826-408B-80D4-A1373E51656D}" dt="2022-11-14T20:09:43.130" v="16" actId="478"/>
          <ac:grpSpMkLst>
            <pc:docMk/>
            <pc:sldMk cId="1894852186" sldId="259"/>
            <ac:grpSpMk id="47" creationId="{A249CF33-04AF-955C-E75B-C5A8198C4F54}"/>
          </ac:grpSpMkLst>
        </pc:grpChg>
        <pc:grpChg chg="mod topLvl">
          <ac:chgData name="Michaela Popelková" userId="4da947f916a43c95" providerId="LiveId" clId="{4C7BB121-2826-408B-80D4-A1373E51656D}" dt="2022-11-14T20:17:09.444" v="114" actId="164"/>
          <ac:grpSpMkLst>
            <pc:docMk/>
            <pc:sldMk cId="1894852186" sldId="259"/>
            <ac:grpSpMk id="54" creationId="{E4686D84-4D3A-4049-AC59-1656ABCA34EF}"/>
          </ac:grpSpMkLst>
        </pc:grpChg>
        <pc:picChg chg="mod">
          <ac:chgData name="Michaela Popelková" userId="4da947f916a43c95" providerId="LiveId" clId="{4C7BB121-2826-408B-80D4-A1373E51656D}" dt="2022-11-14T20:08:48.836" v="8" actId="165"/>
          <ac:picMkLst>
            <pc:docMk/>
            <pc:sldMk cId="1894852186" sldId="259"/>
            <ac:picMk id="9" creationId="{B5920AC6-1D4E-A33B-6E81-988883F24E52}"/>
          </ac:picMkLst>
        </pc:picChg>
        <pc:picChg chg="mod">
          <ac:chgData name="Michaela Popelková" userId="4da947f916a43c95" providerId="LiveId" clId="{4C7BB121-2826-408B-80D4-A1373E51656D}" dt="2022-11-14T20:08:48.836" v="8" actId="165"/>
          <ac:picMkLst>
            <pc:docMk/>
            <pc:sldMk cId="1894852186" sldId="259"/>
            <ac:picMk id="15" creationId="{259CB9C7-D9CD-1588-172C-AFEC8FE46509}"/>
          </ac:picMkLst>
        </pc:picChg>
        <pc:picChg chg="mod topLvl">
          <ac:chgData name="Michaela Popelková" userId="4da947f916a43c95" providerId="LiveId" clId="{4C7BB121-2826-408B-80D4-A1373E51656D}" dt="2022-11-14T20:17:09.444" v="114" actId="164"/>
          <ac:picMkLst>
            <pc:docMk/>
            <pc:sldMk cId="1894852186" sldId="259"/>
            <ac:picMk id="16" creationId="{5D6567E5-D7B5-4600-954A-FA8850366D35}"/>
          </ac:picMkLst>
        </pc:picChg>
        <pc:picChg chg="mod topLvl">
          <ac:chgData name="Michaela Popelková" userId="4da947f916a43c95" providerId="LiveId" clId="{4C7BB121-2826-408B-80D4-A1373E51656D}" dt="2022-11-14T20:17:09.444" v="114" actId="164"/>
          <ac:picMkLst>
            <pc:docMk/>
            <pc:sldMk cId="1894852186" sldId="259"/>
            <ac:picMk id="17" creationId="{4D9032DC-D4A9-6737-5275-B3FDFCD39784}"/>
          </ac:picMkLst>
        </pc:picChg>
        <pc:picChg chg="mod topLvl">
          <ac:chgData name="Michaela Popelková" userId="4da947f916a43c95" providerId="LiveId" clId="{4C7BB121-2826-408B-80D4-A1373E51656D}" dt="2022-11-14T20:17:09.444" v="114" actId="164"/>
          <ac:picMkLst>
            <pc:docMk/>
            <pc:sldMk cId="1894852186" sldId="259"/>
            <ac:picMk id="20" creationId="{10AD624A-7036-49B5-A586-380DD4D10B7A}"/>
          </ac:picMkLst>
        </pc:picChg>
        <pc:picChg chg="mod">
          <ac:chgData name="Michaela Popelková" userId="4da947f916a43c95" providerId="LiveId" clId="{4C7BB121-2826-408B-80D4-A1373E51656D}" dt="2022-11-14T20:08:53.456" v="10"/>
          <ac:picMkLst>
            <pc:docMk/>
            <pc:sldMk cId="1894852186" sldId="259"/>
            <ac:picMk id="25" creationId="{FEC23F94-C849-A481-6816-36996ADEF22A}"/>
          </ac:picMkLst>
        </pc:picChg>
        <pc:picChg chg="mod">
          <ac:chgData name="Michaela Popelková" userId="4da947f916a43c95" providerId="LiveId" clId="{4C7BB121-2826-408B-80D4-A1373E51656D}" dt="2022-11-14T20:08:53.456" v="10"/>
          <ac:picMkLst>
            <pc:docMk/>
            <pc:sldMk cId="1894852186" sldId="259"/>
            <ac:picMk id="30" creationId="{25314DB9-6FFD-616B-5FA6-83322BF0AC98}"/>
          </ac:picMkLst>
        </pc:picChg>
        <pc:picChg chg="mod">
          <ac:chgData name="Michaela Popelková" userId="4da947f916a43c95" providerId="LiveId" clId="{4C7BB121-2826-408B-80D4-A1373E51656D}" dt="2022-11-14T20:08:53.456" v="10"/>
          <ac:picMkLst>
            <pc:docMk/>
            <pc:sldMk cId="1894852186" sldId="259"/>
            <ac:picMk id="32" creationId="{C83C1C10-84BD-1597-7BE1-F3FDCBD287E7}"/>
          </ac:picMkLst>
        </pc:picChg>
        <pc:picChg chg="mod">
          <ac:chgData name="Michaela Popelková" userId="4da947f916a43c95" providerId="LiveId" clId="{4C7BB121-2826-408B-80D4-A1373E51656D}" dt="2022-11-14T20:08:48.836" v="8" actId="165"/>
          <ac:picMkLst>
            <pc:docMk/>
            <pc:sldMk cId="1894852186" sldId="259"/>
            <ac:picMk id="57" creationId="{464622F0-B047-3692-EB78-448DF0ADD829}"/>
          </ac:picMkLst>
        </pc:picChg>
      </pc:sldChg>
      <pc:sldChg chg="addSp delSp modSp mod">
        <pc:chgData name="Michaela Popelková" userId="4da947f916a43c95" providerId="LiveId" clId="{4C7BB121-2826-408B-80D4-A1373E51656D}" dt="2022-11-14T20:17:04.229" v="113" actId="164"/>
        <pc:sldMkLst>
          <pc:docMk/>
          <pc:sldMk cId="217776199" sldId="260"/>
        </pc:sldMkLst>
        <pc:spChg chg="mod topLvl">
          <ac:chgData name="Michaela Popelková" userId="4da947f916a43c95" providerId="LiveId" clId="{4C7BB121-2826-408B-80D4-A1373E51656D}" dt="2022-11-14T20:17:04.229" v="113" actId="164"/>
          <ac:spMkLst>
            <pc:docMk/>
            <pc:sldMk cId="217776199" sldId="260"/>
            <ac:spMk id="2" creationId="{B2DDA23C-B7B3-2F25-12AB-4D28380D7EC7}"/>
          </ac:spMkLst>
        </pc:spChg>
        <pc:spChg chg="mod topLvl">
          <ac:chgData name="Michaela Popelková" userId="4da947f916a43c95" providerId="LiveId" clId="{4C7BB121-2826-408B-80D4-A1373E51656D}" dt="2022-11-14T20:17:04.229" v="113" actId="164"/>
          <ac:spMkLst>
            <pc:docMk/>
            <pc:sldMk cId="217776199" sldId="260"/>
            <ac:spMk id="3" creationId="{69FBD273-EF06-0F37-80CC-03291460C876}"/>
          </ac:spMkLst>
        </pc:spChg>
        <pc:spChg chg="mod">
          <ac:chgData name="Michaela Popelková" userId="4da947f916a43c95" providerId="LiveId" clId="{4C7BB121-2826-408B-80D4-A1373E51656D}" dt="2022-11-14T20:10:17.597" v="22"/>
          <ac:spMkLst>
            <pc:docMk/>
            <pc:sldMk cId="217776199" sldId="260"/>
            <ac:spMk id="7" creationId="{E42FF870-8CA0-1F7F-82E9-D6D60B4F6CED}"/>
          </ac:spMkLst>
        </pc:spChg>
        <pc:spChg chg="mod">
          <ac:chgData name="Michaela Popelková" userId="4da947f916a43c95" providerId="LiveId" clId="{4C7BB121-2826-408B-80D4-A1373E51656D}" dt="2022-11-14T20:10:17.597" v="22"/>
          <ac:spMkLst>
            <pc:docMk/>
            <pc:sldMk cId="217776199" sldId="260"/>
            <ac:spMk id="8" creationId="{C6C29097-5EB0-6F13-571D-B9F22CB629AB}"/>
          </ac:spMkLst>
        </pc:spChg>
        <pc:spChg chg="mod topLvl">
          <ac:chgData name="Michaela Popelková" userId="4da947f916a43c95" providerId="LiveId" clId="{4C7BB121-2826-408B-80D4-A1373E51656D}" dt="2022-11-14T20:17:04.229" v="113" actId="164"/>
          <ac:spMkLst>
            <pc:docMk/>
            <pc:sldMk cId="217776199" sldId="260"/>
            <ac:spMk id="9" creationId="{7E6814B4-676C-4091-8313-0B7AD6860473}"/>
          </ac:spMkLst>
        </pc:spChg>
        <pc:spChg chg="del mod topLvl">
          <ac:chgData name="Michaela Popelková" userId="4da947f916a43c95" providerId="LiveId" clId="{4C7BB121-2826-408B-80D4-A1373E51656D}" dt="2022-11-14T20:10:14.241" v="20" actId="478"/>
          <ac:spMkLst>
            <pc:docMk/>
            <pc:sldMk cId="217776199" sldId="260"/>
            <ac:spMk id="10" creationId="{4BE43A19-31BC-5672-A5A5-19D044F16166}"/>
          </ac:spMkLst>
        </pc:spChg>
        <pc:spChg chg="mod">
          <ac:chgData name="Michaela Popelková" userId="4da947f916a43c95" providerId="LiveId" clId="{4C7BB121-2826-408B-80D4-A1373E51656D}" dt="2022-11-14T20:10:06.538" v="18" actId="165"/>
          <ac:spMkLst>
            <pc:docMk/>
            <pc:sldMk cId="217776199" sldId="260"/>
            <ac:spMk id="12" creationId="{FB21C18B-9222-CCB6-EEA1-59503DFEA981}"/>
          </ac:spMkLst>
        </pc:spChg>
        <pc:spChg chg="del mod">
          <ac:chgData name="Michaela Popelková" userId="4da947f916a43c95" providerId="LiveId" clId="{4C7BB121-2826-408B-80D4-A1373E51656D}" dt="2022-11-14T20:10:16.860" v="21" actId="478"/>
          <ac:spMkLst>
            <pc:docMk/>
            <pc:sldMk cId="217776199" sldId="260"/>
            <ac:spMk id="13" creationId="{0B2CDFAA-FF8E-E35F-401C-F55BC5BDE684}"/>
          </ac:spMkLst>
        </pc:spChg>
        <pc:spChg chg="mod topLvl">
          <ac:chgData name="Michaela Popelková" userId="4da947f916a43c95" providerId="LiveId" clId="{4C7BB121-2826-408B-80D4-A1373E51656D}" dt="2022-11-14T20:17:04.229" v="113" actId="164"/>
          <ac:spMkLst>
            <pc:docMk/>
            <pc:sldMk cId="217776199" sldId="260"/>
            <ac:spMk id="18" creationId="{47B6D496-E516-4A9B-8DFB-B71D41C8FFAB}"/>
          </ac:spMkLst>
        </pc:spChg>
        <pc:spChg chg="mod topLvl">
          <ac:chgData name="Michaela Popelková" userId="4da947f916a43c95" providerId="LiveId" clId="{4C7BB121-2826-408B-80D4-A1373E51656D}" dt="2022-11-14T20:17:04.229" v="113" actId="164"/>
          <ac:spMkLst>
            <pc:docMk/>
            <pc:sldMk cId="217776199" sldId="260"/>
            <ac:spMk id="19" creationId="{881BF104-7173-44C0-B01A-136F6603262A}"/>
          </ac:spMkLst>
        </pc:spChg>
        <pc:spChg chg="mod">
          <ac:chgData name="Michaela Popelková" userId="4da947f916a43c95" providerId="LiveId" clId="{4C7BB121-2826-408B-80D4-A1373E51656D}" dt="2022-11-14T20:10:06.538" v="18" actId="165"/>
          <ac:spMkLst>
            <pc:docMk/>
            <pc:sldMk cId="217776199" sldId="260"/>
            <ac:spMk id="20" creationId="{16E9137C-5033-D83B-DA42-363D19B58504}"/>
          </ac:spMkLst>
        </pc:spChg>
        <pc:spChg chg="mod">
          <ac:chgData name="Michaela Popelková" userId="4da947f916a43c95" providerId="LiveId" clId="{4C7BB121-2826-408B-80D4-A1373E51656D}" dt="2022-11-14T20:10:06.538" v="18" actId="165"/>
          <ac:spMkLst>
            <pc:docMk/>
            <pc:sldMk cId="217776199" sldId="260"/>
            <ac:spMk id="21" creationId="{608AA90A-A46F-C9E2-80A5-8A24A2A8E949}"/>
          </ac:spMkLst>
        </pc:spChg>
        <pc:spChg chg="mod">
          <ac:chgData name="Michaela Popelková" userId="4da947f916a43c95" providerId="LiveId" clId="{4C7BB121-2826-408B-80D4-A1373E51656D}" dt="2022-11-14T20:10:06.538" v="18" actId="165"/>
          <ac:spMkLst>
            <pc:docMk/>
            <pc:sldMk cId="217776199" sldId="260"/>
            <ac:spMk id="23" creationId="{39E6A3DB-3631-BC05-7B7C-9466ACC41F64}"/>
          </ac:spMkLst>
        </pc:spChg>
        <pc:spChg chg="mod">
          <ac:chgData name="Michaela Popelková" userId="4da947f916a43c95" providerId="LiveId" clId="{4C7BB121-2826-408B-80D4-A1373E51656D}" dt="2022-11-14T20:10:17.597" v="22"/>
          <ac:spMkLst>
            <pc:docMk/>
            <pc:sldMk cId="217776199" sldId="260"/>
            <ac:spMk id="29" creationId="{BA584349-9F4D-98E4-F41C-6D88AF38C8B9}"/>
          </ac:spMkLst>
        </pc:spChg>
        <pc:spChg chg="mod">
          <ac:chgData name="Michaela Popelková" userId="4da947f916a43c95" providerId="LiveId" clId="{4C7BB121-2826-408B-80D4-A1373E51656D}" dt="2022-11-14T20:10:17.597" v="22"/>
          <ac:spMkLst>
            <pc:docMk/>
            <pc:sldMk cId="217776199" sldId="260"/>
            <ac:spMk id="30" creationId="{BC533E65-AF9C-EAB1-2C0B-B37126F309B9}"/>
          </ac:spMkLst>
        </pc:spChg>
        <pc:spChg chg="mod">
          <ac:chgData name="Michaela Popelková" userId="4da947f916a43c95" providerId="LiveId" clId="{4C7BB121-2826-408B-80D4-A1373E51656D}" dt="2022-11-14T20:10:17.597" v="22"/>
          <ac:spMkLst>
            <pc:docMk/>
            <pc:sldMk cId="217776199" sldId="260"/>
            <ac:spMk id="33" creationId="{BE4DB056-50B4-DDC0-682A-DAA0CDE10F4A}"/>
          </ac:spMkLst>
        </pc:spChg>
        <pc:spChg chg="add mod">
          <ac:chgData name="Michaela Popelková" userId="4da947f916a43c95" providerId="LiveId" clId="{4C7BB121-2826-408B-80D4-A1373E51656D}" dt="2022-11-14T20:17:04.229" v="113" actId="164"/>
          <ac:spMkLst>
            <pc:docMk/>
            <pc:sldMk cId="217776199" sldId="260"/>
            <ac:spMk id="35" creationId="{FA04D1CB-52BB-B2D6-7A60-A4139955AE99}"/>
          </ac:spMkLst>
        </pc:spChg>
        <pc:spChg chg="mod topLvl">
          <ac:chgData name="Michaela Popelková" userId="4da947f916a43c95" providerId="LiveId" clId="{4C7BB121-2826-408B-80D4-A1373E51656D}" dt="2022-11-14T20:17:04.229" v="113" actId="164"/>
          <ac:spMkLst>
            <pc:docMk/>
            <pc:sldMk cId="217776199" sldId="260"/>
            <ac:spMk id="62" creationId="{9467EC54-B335-422C-639F-FBF945F25729}"/>
          </ac:spMkLst>
        </pc:spChg>
        <pc:grpChg chg="del mod topLvl">
          <ac:chgData name="Michaela Popelková" userId="4da947f916a43c95" providerId="LiveId" clId="{4C7BB121-2826-408B-80D4-A1373E51656D}" dt="2022-11-14T20:10:14.241" v="20" actId="478"/>
          <ac:grpSpMkLst>
            <pc:docMk/>
            <pc:sldMk cId="217776199" sldId="260"/>
            <ac:grpSpMk id="4" creationId="{00B237A1-006D-CE68-694B-5E639F62F29B}"/>
          </ac:grpSpMkLst>
        </pc:grpChg>
        <pc:grpChg chg="add mod">
          <ac:chgData name="Michaela Popelková" userId="4da947f916a43c95" providerId="LiveId" clId="{4C7BB121-2826-408B-80D4-A1373E51656D}" dt="2022-11-14T20:17:04.229" v="113" actId="164"/>
          <ac:grpSpMkLst>
            <pc:docMk/>
            <pc:sldMk cId="217776199" sldId="260"/>
            <ac:grpSpMk id="6" creationId="{AE1335A1-A1DD-6072-04BB-04F087950B47}"/>
          </ac:grpSpMkLst>
        </pc:grpChg>
        <pc:grpChg chg="mod topLvl">
          <ac:chgData name="Michaela Popelková" userId="4da947f916a43c95" providerId="LiveId" clId="{4C7BB121-2826-408B-80D4-A1373E51656D}" dt="2022-11-14T20:17:04.229" v="113" actId="164"/>
          <ac:grpSpMkLst>
            <pc:docMk/>
            <pc:sldMk cId="217776199" sldId="260"/>
            <ac:grpSpMk id="11" creationId="{317A8BD0-35E6-C7F5-2BB8-B4F978D5C8F6}"/>
          </ac:grpSpMkLst>
        </pc:grpChg>
        <pc:grpChg chg="del mod topLvl">
          <ac:chgData name="Michaela Popelková" userId="4da947f916a43c95" providerId="LiveId" clId="{4C7BB121-2826-408B-80D4-A1373E51656D}" dt="2022-11-14T20:10:09.710" v="19" actId="478"/>
          <ac:grpSpMkLst>
            <pc:docMk/>
            <pc:sldMk cId="217776199" sldId="260"/>
            <ac:grpSpMk id="15" creationId="{5D212C74-CD8A-13B8-5914-BC66C50069CA}"/>
          </ac:grpSpMkLst>
        </pc:grpChg>
        <pc:grpChg chg="mod">
          <ac:chgData name="Michaela Popelková" userId="4da947f916a43c95" providerId="LiveId" clId="{4C7BB121-2826-408B-80D4-A1373E51656D}" dt="2022-11-14T20:10:06.538" v="18" actId="165"/>
          <ac:grpSpMkLst>
            <pc:docMk/>
            <pc:sldMk cId="217776199" sldId="260"/>
            <ac:grpSpMk id="16" creationId="{A2E01951-13C1-9988-3F87-9E21C4036052}"/>
          </ac:grpSpMkLst>
        </pc:grpChg>
        <pc:grpChg chg="mod">
          <ac:chgData name="Michaela Popelková" userId="4da947f916a43c95" providerId="LiveId" clId="{4C7BB121-2826-408B-80D4-A1373E51656D}" dt="2022-11-14T20:10:06.538" v="18" actId="165"/>
          <ac:grpSpMkLst>
            <pc:docMk/>
            <pc:sldMk cId="217776199" sldId="260"/>
            <ac:grpSpMk id="22" creationId="{63A48D49-7B83-1953-4149-0758F2CD3A27}"/>
          </ac:grpSpMkLst>
        </pc:grpChg>
        <pc:grpChg chg="del">
          <ac:chgData name="Michaela Popelková" userId="4da947f916a43c95" providerId="LiveId" clId="{4C7BB121-2826-408B-80D4-A1373E51656D}" dt="2022-11-14T20:10:06.538" v="18" actId="165"/>
          <ac:grpSpMkLst>
            <pc:docMk/>
            <pc:sldMk cId="217776199" sldId="260"/>
            <ac:grpSpMk id="26" creationId="{11A29271-BB1E-225A-2717-48A9E9C8549B}"/>
          </ac:grpSpMkLst>
        </pc:grpChg>
        <pc:grpChg chg="add mod">
          <ac:chgData name="Michaela Popelková" userId="4da947f916a43c95" providerId="LiveId" clId="{4C7BB121-2826-408B-80D4-A1373E51656D}" dt="2022-11-14T20:17:04.229" v="113" actId="164"/>
          <ac:grpSpMkLst>
            <pc:docMk/>
            <pc:sldMk cId="217776199" sldId="260"/>
            <ac:grpSpMk id="28" creationId="{C3FE979A-4F02-EDB0-E26E-0B4BC869A839}"/>
          </ac:grpSpMkLst>
        </pc:grpChg>
        <pc:grpChg chg="mod">
          <ac:chgData name="Michaela Popelková" userId="4da947f916a43c95" providerId="LiveId" clId="{4C7BB121-2826-408B-80D4-A1373E51656D}" dt="2022-11-14T20:10:17.597" v="22"/>
          <ac:grpSpMkLst>
            <pc:docMk/>
            <pc:sldMk cId="217776199" sldId="260"/>
            <ac:grpSpMk id="31" creationId="{7C7126C2-65C1-9A84-9489-182671E06DC5}"/>
          </ac:grpSpMkLst>
        </pc:grpChg>
        <pc:grpChg chg="add mod">
          <ac:chgData name="Michaela Popelková" userId="4da947f916a43c95" providerId="LiveId" clId="{4C7BB121-2826-408B-80D4-A1373E51656D}" dt="2022-11-14T20:17:04.229" v="113" actId="164"/>
          <ac:grpSpMkLst>
            <pc:docMk/>
            <pc:sldMk cId="217776199" sldId="260"/>
            <ac:grpSpMk id="36" creationId="{4A31C2EF-4530-78F2-B242-7EA42B276D1D}"/>
          </ac:grpSpMkLst>
        </pc:grpChg>
        <pc:picChg chg="mod topLvl">
          <ac:chgData name="Michaela Popelková" userId="4da947f916a43c95" providerId="LiveId" clId="{4C7BB121-2826-408B-80D4-A1373E51656D}" dt="2022-11-14T20:17:04.229" v="113" actId="164"/>
          <ac:picMkLst>
            <pc:docMk/>
            <pc:sldMk cId="217776199" sldId="260"/>
            <ac:picMk id="5" creationId="{2D2C01EA-224A-1828-38DC-878A9A9E1F96}"/>
          </ac:picMkLst>
        </pc:picChg>
        <pc:picChg chg="mod">
          <ac:chgData name="Michaela Popelková" userId="4da947f916a43c95" providerId="LiveId" clId="{4C7BB121-2826-408B-80D4-A1373E51656D}" dt="2022-11-14T20:10:06.538" v="18" actId="165"/>
          <ac:picMkLst>
            <pc:docMk/>
            <pc:sldMk cId="217776199" sldId="260"/>
            <ac:picMk id="14" creationId="{5040A0D6-1D1B-6C85-6D51-A30EF9EF3900}"/>
          </ac:picMkLst>
        </pc:picChg>
        <pc:picChg chg="mod">
          <ac:chgData name="Michaela Popelková" userId="4da947f916a43c95" providerId="LiveId" clId="{4C7BB121-2826-408B-80D4-A1373E51656D}" dt="2022-11-14T20:10:06.538" v="18" actId="165"/>
          <ac:picMkLst>
            <pc:docMk/>
            <pc:sldMk cId="217776199" sldId="260"/>
            <ac:picMk id="17" creationId="{9E0D8A28-D3B7-6231-44B8-6CE955935876}"/>
          </ac:picMkLst>
        </pc:picChg>
        <pc:picChg chg="mod">
          <ac:chgData name="Michaela Popelková" userId="4da947f916a43c95" providerId="LiveId" clId="{4C7BB121-2826-408B-80D4-A1373E51656D}" dt="2022-11-14T20:10:06.538" v="18" actId="165"/>
          <ac:picMkLst>
            <pc:docMk/>
            <pc:sldMk cId="217776199" sldId="260"/>
            <ac:picMk id="24" creationId="{BD4BF19D-A9FF-3393-B970-48C25A034301}"/>
          </ac:picMkLst>
        </pc:picChg>
        <pc:picChg chg="mod topLvl">
          <ac:chgData name="Michaela Popelková" userId="4da947f916a43c95" providerId="LiveId" clId="{4C7BB121-2826-408B-80D4-A1373E51656D}" dt="2022-11-14T20:17:04.229" v="113" actId="164"/>
          <ac:picMkLst>
            <pc:docMk/>
            <pc:sldMk cId="217776199" sldId="260"/>
            <ac:picMk id="25" creationId="{5EAED425-54D7-EB32-C23E-573B5DF57DAB}"/>
          </ac:picMkLst>
        </pc:picChg>
        <pc:picChg chg="mod">
          <ac:chgData name="Michaela Popelková" userId="4da947f916a43c95" providerId="LiveId" clId="{4C7BB121-2826-408B-80D4-A1373E51656D}" dt="2022-11-14T20:10:17.597" v="22"/>
          <ac:picMkLst>
            <pc:docMk/>
            <pc:sldMk cId="217776199" sldId="260"/>
            <ac:picMk id="27" creationId="{BA6B4CF3-38C9-6A0A-CB68-9AD528B598A0}"/>
          </ac:picMkLst>
        </pc:picChg>
        <pc:picChg chg="mod">
          <ac:chgData name="Michaela Popelková" userId="4da947f916a43c95" providerId="LiveId" clId="{4C7BB121-2826-408B-80D4-A1373E51656D}" dt="2022-11-14T20:10:17.597" v="22"/>
          <ac:picMkLst>
            <pc:docMk/>
            <pc:sldMk cId="217776199" sldId="260"/>
            <ac:picMk id="32" creationId="{2A5F5A7B-CC4F-3CA2-E129-8D8911D709E6}"/>
          </ac:picMkLst>
        </pc:picChg>
        <pc:picChg chg="mod">
          <ac:chgData name="Michaela Popelková" userId="4da947f916a43c95" providerId="LiveId" clId="{4C7BB121-2826-408B-80D4-A1373E51656D}" dt="2022-11-14T20:10:17.597" v="22"/>
          <ac:picMkLst>
            <pc:docMk/>
            <pc:sldMk cId="217776199" sldId="260"/>
            <ac:picMk id="34" creationId="{1FC778E9-4BCF-2F40-E3AA-507D313BDA17}"/>
          </ac:picMkLst>
        </pc:picChg>
        <pc:picChg chg="mod topLvl">
          <ac:chgData name="Michaela Popelková" userId="4da947f916a43c95" providerId="LiveId" clId="{4C7BB121-2826-408B-80D4-A1373E51656D}" dt="2022-11-14T20:17:04.229" v="113" actId="164"/>
          <ac:picMkLst>
            <pc:docMk/>
            <pc:sldMk cId="217776199" sldId="260"/>
            <ac:picMk id="61" creationId="{28B6A455-C081-B468-25B5-35B1ED63D0AA}"/>
          </ac:picMkLst>
        </pc:picChg>
        <pc:picChg chg="mod topLvl">
          <ac:chgData name="Michaela Popelková" userId="4da947f916a43c95" providerId="LiveId" clId="{4C7BB121-2826-408B-80D4-A1373E51656D}" dt="2022-11-14T20:17:04.229" v="113" actId="164"/>
          <ac:picMkLst>
            <pc:docMk/>
            <pc:sldMk cId="217776199" sldId="260"/>
            <ac:picMk id="64" creationId="{42723F66-B38B-0F6E-69C8-4BBB5671DBBC}"/>
          </ac:picMkLst>
        </pc:picChg>
      </pc:sldChg>
      <pc:sldChg chg="addSp delSp modSp mod ord">
        <pc:chgData name="Michaela Popelková" userId="4da947f916a43c95" providerId="LiveId" clId="{4C7BB121-2826-408B-80D4-A1373E51656D}" dt="2022-11-14T20:16:58.963" v="112" actId="164"/>
        <pc:sldMkLst>
          <pc:docMk/>
          <pc:sldMk cId="4170530550" sldId="261"/>
        </pc:sldMkLst>
        <pc:spChg chg="mod">
          <ac:chgData name="Michaela Popelková" userId="4da947f916a43c95" providerId="LiveId" clId="{4C7BB121-2826-408B-80D4-A1373E51656D}" dt="2022-11-14T20:10:44.478" v="30"/>
          <ac:spMkLst>
            <pc:docMk/>
            <pc:sldMk cId="4170530550" sldId="261"/>
            <ac:spMk id="3" creationId="{6B6A0D4E-058B-7FD0-66C5-C9D91BEC2364}"/>
          </ac:spMkLst>
        </pc:spChg>
        <pc:spChg chg="mod">
          <ac:chgData name="Michaela Popelková" userId="4da947f916a43c95" providerId="LiveId" clId="{4C7BB121-2826-408B-80D4-A1373E51656D}" dt="2022-11-14T20:10:44.478" v="30"/>
          <ac:spMkLst>
            <pc:docMk/>
            <pc:sldMk cId="4170530550" sldId="261"/>
            <ac:spMk id="4" creationId="{616DA2FA-4C3D-B3E1-D17A-A1F591EBD20B}"/>
          </ac:spMkLst>
        </pc:spChg>
        <pc:spChg chg="mod">
          <ac:chgData name="Michaela Popelková" userId="4da947f916a43c95" providerId="LiveId" clId="{4C7BB121-2826-408B-80D4-A1373E51656D}" dt="2022-11-14T20:10:44.478" v="30"/>
          <ac:spMkLst>
            <pc:docMk/>
            <pc:sldMk cId="4170530550" sldId="261"/>
            <ac:spMk id="7" creationId="{00A798A3-B5E9-DF75-B6D2-C9C540375BAB}"/>
          </ac:spMkLst>
        </pc:spChg>
        <pc:spChg chg="mod">
          <ac:chgData name="Michaela Popelková" userId="4da947f916a43c95" providerId="LiveId" clId="{4C7BB121-2826-408B-80D4-A1373E51656D}" dt="2022-11-14T20:10:44.478" v="30"/>
          <ac:spMkLst>
            <pc:docMk/>
            <pc:sldMk cId="4170530550" sldId="261"/>
            <ac:spMk id="8" creationId="{E77F5300-615A-02B3-E0A8-784E74A0B9AA}"/>
          </ac:spMkLst>
        </pc:spChg>
        <pc:spChg chg="mod">
          <ac:chgData name="Michaela Popelková" userId="4da947f916a43c95" providerId="LiveId" clId="{4C7BB121-2826-408B-80D4-A1373E51656D}" dt="2022-11-14T20:10:44.478" v="30"/>
          <ac:spMkLst>
            <pc:docMk/>
            <pc:sldMk cId="4170530550" sldId="261"/>
            <ac:spMk id="11" creationId="{37A1EEF3-0302-3882-DA66-DEF0B81B0224}"/>
          </ac:spMkLst>
        </pc:spChg>
        <pc:spChg chg="add del mod">
          <ac:chgData name="Michaela Popelková" userId="4da947f916a43c95" providerId="LiveId" clId="{4C7BB121-2826-408B-80D4-A1373E51656D}" dt="2022-11-14T20:10:56.137" v="34"/>
          <ac:spMkLst>
            <pc:docMk/>
            <pc:sldMk cId="4170530550" sldId="261"/>
            <ac:spMk id="13" creationId="{E0875FAA-8933-5777-0B76-5B1D09807286}"/>
          </ac:spMkLst>
        </pc:spChg>
        <pc:spChg chg="mod">
          <ac:chgData name="Michaela Popelková" userId="4da947f916a43c95" providerId="LiveId" clId="{4C7BB121-2826-408B-80D4-A1373E51656D}" dt="2022-11-14T20:11:15.221" v="44"/>
          <ac:spMkLst>
            <pc:docMk/>
            <pc:sldMk cId="4170530550" sldId="261"/>
            <ac:spMk id="15" creationId="{EB64ADF9-7376-CA82-8CF2-754584A7CCC6}"/>
          </ac:spMkLst>
        </pc:spChg>
        <pc:spChg chg="mod">
          <ac:chgData name="Michaela Popelková" userId="4da947f916a43c95" providerId="LiveId" clId="{4C7BB121-2826-408B-80D4-A1373E51656D}" dt="2022-11-14T20:11:15.221" v="44"/>
          <ac:spMkLst>
            <pc:docMk/>
            <pc:sldMk cId="4170530550" sldId="261"/>
            <ac:spMk id="16" creationId="{9E0A440E-4211-2815-032D-79527B296919}"/>
          </ac:spMkLst>
        </pc:spChg>
        <pc:spChg chg="mod topLvl">
          <ac:chgData name="Michaela Popelková" userId="4da947f916a43c95" providerId="LiveId" clId="{4C7BB121-2826-408B-80D4-A1373E51656D}" dt="2022-11-14T20:16:58.963" v="112" actId="164"/>
          <ac:spMkLst>
            <pc:docMk/>
            <pc:sldMk cId="4170530550" sldId="261"/>
            <ac:spMk id="18" creationId="{47B6D496-E516-4A9B-8DFB-B71D41C8FFAB}"/>
          </ac:spMkLst>
        </pc:spChg>
        <pc:spChg chg="mod topLvl">
          <ac:chgData name="Michaela Popelková" userId="4da947f916a43c95" providerId="LiveId" clId="{4C7BB121-2826-408B-80D4-A1373E51656D}" dt="2022-11-14T20:16:58.963" v="112" actId="164"/>
          <ac:spMkLst>
            <pc:docMk/>
            <pc:sldMk cId="4170530550" sldId="261"/>
            <ac:spMk id="19" creationId="{881BF104-7173-44C0-B01A-136F6603262A}"/>
          </ac:spMkLst>
        </pc:spChg>
        <pc:spChg chg="mod">
          <ac:chgData name="Michaela Popelková" userId="4da947f916a43c95" providerId="LiveId" clId="{4C7BB121-2826-408B-80D4-A1373E51656D}" dt="2022-11-14T20:11:15.221" v="44"/>
          <ac:spMkLst>
            <pc:docMk/>
            <pc:sldMk cId="4170530550" sldId="261"/>
            <ac:spMk id="21" creationId="{BB43818E-172C-B059-475E-144723F908A9}"/>
          </ac:spMkLst>
        </pc:spChg>
        <pc:spChg chg="mod">
          <ac:chgData name="Michaela Popelková" userId="4da947f916a43c95" providerId="LiveId" clId="{4C7BB121-2826-408B-80D4-A1373E51656D}" dt="2022-11-14T20:11:15.221" v="44"/>
          <ac:spMkLst>
            <pc:docMk/>
            <pc:sldMk cId="4170530550" sldId="261"/>
            <ac:spMk id="22" creationId="{F63527F1-0BAF-37B1-2C5B-D50BA33817F4}"/>
          </ac:spMkLst>
        </pc:spChg>
        <pc:spChg chg="mod">
          <ac:chgData name="Michaela Popelková" userId="4da947f916a43c95" providerId="LiveId" clId="{4C7BB121-2826-408B-80D4-A1373E51656D}" dt="2022-11-14T20:11:15.221" v="44"/>
          <ac:spMkLst>
            <pc:docMk/>
            <pc:sldMk cId="4170530550" sldId="261"/>
            <ac:spMk id="25" creationId="{EFB75CB0-7539-04B1-76CA-5F6352BADBC3}"/>
          </ac:spMkLst>
        </pc:spChg>
        <pc:spChg chg="add mod">
          <ac:chgData name="Michaela Popelková" userId="4da947f916a43c95" providerId="LiveId" clId="{4C7BB121-2826-408B-80D4-A1373E51656D}" dt="2022-11-14T20:16:58.963" v="112" actId="164"/>
          <ac:spMkLst>
            <pc:docMk/>
            <pc:sldMk cId="4170530550" sldId="261"/>
            <ac:spMk id="27" creationId="{C3634839-3DE3-5042-FCAC-8D575EFD36D6}"/>
          </ac:spMkLst>
        </pc:spChg>
        <pc:spChg chg="add del mod topLvl">
          <ac:chgData name="Michaela Popelková" userId="4da947f916a43c95" providerId="LiveId" clId="{4C7BB121-2826-408B-80D4-A1373E51656D}" dt="2022-11-14T20:16:58.963" v="112" actId="164"/>
          <ac:spMkLst>
            <pc:docMk/>
            <pc:sldMk cId="4170530550" sldId="261"/>
            <ac:spMk id="33" creationId="{65FFEB54-91E0-6D90-83C9-0182A8CEB820}"/>
          </ac:spMkLst>
        </pc:spChg>
        <pc:spChg chg="add del mod topLvl">
          <ac:chgData name="Michaela Popelková" userId="4da947f916a43c95" providerId="LiveId" clId="{4C7BB121-2826-408B-80D4-A1373E51656D}" dt="2022-11-14T20:11:03.861" v="39" actId="478"/>
          <ac:spMkLst>
            <pc:docMk/>
            <pc:sldMk cId="4170530550" sldId="261"/>
            <ac:spMk id="60" creationId="{70D085EC-B37C-5CA9-4ADA-A9A4C5EB8F8D}"/>
          </ac:spMkLst>
        </pc:spChg>
        <pc:spChg chg="mod">
          <ac:chgData name="Michaela Popelková" userId="4da947f916a43c95" providerId="LiveId" clId="{4C7BB121-2826-408B-80D4-A1373E51656D}" dt="2022-11-14T20:10:27.026" v="23" actId="165"/>
          <ac:spMkLst>
            <pc:docMk/>
            <pc:sldMk cId="4170530550" sldId="261"/>
            <ac:spMk id="62" creationId="{B170C4E7-C3A8-32F3-9A64-B4EE4D720E70}"/>
          </ac:spMkLst>
        </pc:spChg>
        <pc:spChg chg="mod topLvl">
          <ac:chgData name="Michaela Popelková" userId="4da947f916a43c95" providerId="LiveId" clId="{4C7BB121-2826-408B-80D4-A1373E51656D}" dt="2022-11-14T20:16:58.963" v="112" actId="164"/>
          <ac:spMkLst>
            <pc:docMk/>
            <pc:sldMk cId="4170530550" sldId="261"/>
            <ac:spMk id="64" creationId="{DE3E4F4B-E8DE-0B8C-F240-BD5FCE11DC31}"/>
          </ac:spMkLst>
        </pc:spChg>
        <pc:spChg chg="mod topLvl">
          <ac:chgData name="Michaela Popelková" userId="4da947f916a43c95" providerId="LiveId" clId="{4C7BB121-2826-408B-80D4-A1373E51656D}" dt="2022-11-14T20:16:58.963" v="112" actId="164"/>
          <ac:spMkLst>
            <pc:docMk/>
            <pc:sldMk cId="4170530550" sldId="261"/>
            <ac:spMk id="65" creationId="{B8140E2B-4357-84E3-74CE-43978A04E278}"/>
          </ac:spMkLst>
        </pc:spChg>
        <pc:spChg chg="mod topLvl">
          <ac:chgData name="Michaela Popelková" userId="4da947f916a43c95" providerId="LiveId" clId="{4C7BB121-2826-408B-80D4-A1373E51656D}" dt="2022-11-14T20:16:58.963" v="112" actId="164"/>
          <ac:spMkLst>
            <pc:docMk/>
            <pc:sldMk cId="4170530550" sldId="261"/>
            <ac:spMk id="67" creationId="{55C588CD-56B2-FA26-F228-1B2A178B29A9}"/>
          </ac:spMkLst>
        </pc:spChg>
        <pc:spChg chg="add del mod topLvl">
          <ac:chgData name="Michaela Popelková" userId="4da947f916a43c95" providerId="LiveId" clId="{4C7BB121-2826-408B-80D4-A1373E51656D}" dt="2022-11-14T20:11:12.111" v="42" actId="478"/>
          <ac:spMkLst>
            <pc:docMk/>
            <pc:sldMk cId="4170530550" sldId="261"/>
            <ac:spMk id="68" creationId="{44D499CC-AF98-9832-1E29-97D69D2C57F9}"/>
          </ac:spMkLst>
        </pc:spChg>
        <pc:spChg chg="mod">
          <ac:chgData name="Michaela Popelková" userId="4da947f916a43c95" providerId="LiveId" clId="{4C7BB121-2826-408B-80D4-A1373E51656D}" dt="2022-11-14T20:10:27.026" v="23" actId="165"/>
          <ac:spMkLst>
            <pc:docMk/>
            <pc:sldMk cId="4170530550" sldId="261"/>
            <ac:spMk id="70" creationId="{99315941-FC74-0E8F-130A-6D38B4E6E1FB}"/>
          </ac:spMkLst>
        </pc:spChg>
        <pc:spChg chg="add del mod">
          <ac:chgData name="Michaela Popelková" userId="4da947f916a43c95" providerId="LiveId" clId="{4C7BB121-2826-408B-80D4-A1373E51656D}" dt="2022-11-14T20:11:14.651" v="43" actId="478"/>
          <ac:spMkLst>
            <pc:docMk/>
            <pc:sldMk cId="4170530550" sldId="261"/>
            <ac:spMk id="71" creationId="{CDC6EF49-2BDF-BF4F-4BA4-4C94F19952AB}"/>
          </ac:spMkLst>
        </pc:spChg>
        <pc:grpChg chg="add del mod">
          <ac:chgData name="Michaela Popelková" userId="4da947f916a43c95" providerId="LiveId" clId="{4C7BB121-2826-408B-80D4-A1373E51656D}" dt="2022-11-14T20:10:56.137" v="34"/>
          <ac:grpSpMkLst>
            <pc:docMk/>
            <pc:sldMk cId="4170530550" sldId="261"/>
            <ac:grpSpMk id="2" creationId="{97A11333-58B1-DDF2-8178-0EED6A05E573}"/>
          </ac:grpSpMkLst>
        </pc:grpChg>
        <pc:grpChg chg="add del mod">
          <ac:chgData name="Michaela Popelková" userId="4da947f916a43c95" providerId="LiveId" clId="{4C7BB121-2826-408B-80D4-A1373E51656D}" dt="2022-11-14T20:10:56.137" v="34"/>
          <ac:grpSpMkLst>
            <pc:docMk/>
            <pc:sldMk cId="4170530550" sldId="261"/>
            <ac:grpSpMk id="6" creationId="{772CD0AB-FEB5-31A5-355F-8D7A5DC27D3F}"/>
          </ac:grpSpMkLst>
        </pc:grpChg>
        <pc:grpChg chg="mod">
          <ac:chgData name="Michaela Popelková" userId="4da947f916a43c95" providerId="LiveId" clId="{4C7BB121-2826-408B-80D4-A1373E51656D}" dt="2022-11-14T20:10:44.478" v="30"/>
          <ac:grpSpMkLst>
            <pc:docMk/>
            <pc:sldMk cId="4170530550" sldId="261"/>
            <ac:grpSpMk id="9" creationId="{A2ECEF65-88AA-20E9-8A88-B0956099C642}"/>
          </ac:grpSpMkLst>
        </pc:grpChg>
        <pc:grpChg chg="add mod">
          <ac:chgData name="Michaela Popelková" userId="4da947f916a43c95" providerId="LiveId" clId="{4C7BB121-2826-408B-80D4-A1373E51656D}" dt="2022-11-14T20:16:58.963" v="112" actId="164"/>
          <ac:grpSpMkLst>
            <pc:docMk/>
            <pc:sldMk cId="4170530550" sldId="261"/>
            <ac:grpSpMk id="14" creationId="{E0598D27-958F-F426-D583-8D42AD57E09E}"/>
          </ac:grpSpMkLst>
        </pc:grpChg>
        <pc:grpChg chg="add mod">
          <ac:chgData name="Michaela Popelková" userId="4da947f916a43c95" providerId="LiveId" clId="{4C7BB121-2826-408B-80D4-A1373E51656D}" dt="2022-11-14T20:16:58.963" v="112" actId="164"/>
          <ac:grpSpMkLst>
            <pc:docMk/>
            <pc:sldMk cId="4170530550" sldId="261"/>
            <ac:grpSpMk id="20" creationId="{DB09E93B-0411-30AE-F1C7-334A6B153239}"/>
          </ac:grpSpMkLst>
        </pc:grpChg>
        <pc:grpChg chg="mod">
          <ac:chgData name="Michaela Popelková" userId="4da947f916a43c95" providerId="LiveId" clId="{4C7BB121-2826-408B-80D4-A1373E51656D}" dt="2022-11-14T20:11:15.221" v="44"/>
          <ac:grpSpMkLst>
            <pc:docMk/>
            <pc:sldMk cId="4170530550" sldId="261"/>
            <ac:grpSpMk id="23" creationId="{1BF0C1AC-8FD5-81F7-E15C-FCFF26EB159A}"/>
          </ac:grpSpMkLst>
        </pc:grpChg>
        <pc:grpChg chg="add mod">
          <ac:chgData name="Michaela Popelková" userId="4da947f916a43c95" providerId="LiveId" clId="{4C7BB121-2826-408B-80D4-A1373E51656D}" dt="2022-11-14T20:16:58.963" v="112" actId="164"/>
          <ac:grpSpMkLst>
            <pc:docMk/>
            <pc:sldMk cId="4170530550" sldId="261"/>
            <ac:grpSpMk id="28" creationId="{FECFF1DC-C0F0-5164-9F84-BC6E602295B6}"/>
          </ac:grpSpMkLst>
        </pc:grpChg>
        <pc:grpChg chg="add del mod topLvl">
          <ac:chgData name="Michaela Popelková" userId="4da947f916a43c95" providerId="LiveId" clId="{4C7BB121-2826-408B-80D4-A1373E51656D}" dt="2022-11-14T20:11:05.731" v="40" actId="478"/>
          <ac:grpSpMkLst>
            <pc:docMk/>
            <pc:sldMk cId="4170530550" sldId="261"/>
            <ac:grpSpMk id="61" creationId="{3B861024-15F3-6218-80C2-D4CEAD224B79}"/>
          </ac:grpSpMkLst>
        </pc:grpChg>
        <pc:grpChg chg="add del mod topLvl">
          <ac:chgData name="Michaela Popelková" userId="4da947f916a43c95" providerId="LiveId" clId="{4C7BB121-2826-408B-80D4-A1373E51656D}" dt="2022-11-14T20:11:12.111" v="42" actId="478"/>
          <ac:grpSpMkLst>
            <pc:docMk/>
            <pc:sldMk cId="4170530550" sldId="261"/>
            <ac:grpSpMk id="66" creationId="{02337D34-6B24-EC3D-39A6-83D91E4BCC94}"/>
          </ac:grpSpMkLst>
        </pc:grpChg>
        <pc:grpChg chg="mod topLvl">
          <ac:chgData name="Michaela Popelková" userId="4da947f916a43c95" providerId="LiveId" clId="{4C7BB121-2826-408B-80D4-A1373E51656D}" dt="2022-11-14T20:16:58.963" v="112" actId="164"/>
          <ac:grpSpMkLst>
            <pc:docMk/>
            <pc:sldMk cId="4170530550" sldId="261"/>
            <ac:grpSpMk id="69" creationId="{278AFD23-A3BC-AF6B-B0E0-68A5236FFF27}"/>
          </ac:grpSpMkLst>
        </pc:grpChg>
        <pc:grpChg chg="del">
          <ac:chgData name="Michaela Popelková" userId="4da947f916a43c95" providerId="LiveId" clId="{4C7BB121-2826-408B-80D4-A1373E51656D}" dt="2022-11-14T20:10:27.026" v="23" actId="165"/>
          <ac:grpSpMkLst>
            <pc:docMk/>
            <pc:sldMk cId="4170530550" sldId="261"/>
            <ac:grpSpMk id="74" creationId="{649ADE87-9411-E1F0-D0D5-31F750ECE275}"/>
          </ac:grpSpMkLst>
        </pc:grpChg>
        <pc:picChg chg="mod">
          <ac:chgData name="Michaela Popelková" userId="4da947f916a43c95" providerId="LiveId" clId="{4C7BB121-2826-408B-80D4-A1373E51656D}" dt="2022-11-14T20:10:44.478" v="30"/>
          <ac:picMkLst>
            <pc:docMk/>
            <pc:sldMk cId="4170530550" sldId="261"/>
            <ac:picMk id="5" creationId="{F0E245A4-C0BF-4FBF-7EB0-D59BA940F42F}"/>
          </ac:picMkLst>
        </pc:picChg>
        <pc:picChg chg="mod">
          <ac:chgData name="Michaela Popelková" userId="4da947f916a43c95" providerId="LiveId" clId="{4C7BB121-2826-408B-80D4-A1373E51656D}" dt="2022-11-14T20:10:44.478" v="30"/>
          <ac:picMkLst>
            <pc:docMk/>
            <pc:sldMk cId="4170530550" sldId="261"/>
            <ac:picMk id="10" creationId="{B1B07A57-5695-DB9F-9C76-8E0FE2982FBA}"/>
          </ac:picMkLst>
        </pc:picChg>
        <pc:picChg chg="mod">
          <ac:chgData name="Michaela Popelková" userId="4da947f916a43c95" providerId="LiveId" clId="{4C7BB121-2826-408B-80D4-A1373E51656D}" dt="2022-11-14T20:10:44.478" v="30"/>
          <ac:picMkLst>
            <pc:docMk/>
            <pc:sldMk cId="4170530550" sldId="261"/>
            <ac:picMk id="12" creationId="{B8D68B88-A04A-2649-2AD6-FF2065EF6358}"/>
          </ac:picMkLst>
        </pc:picChg>
        <pc:picChg chg="mod">
          <ac:chgData name="Michaela Popelková" userId="4da947f916a43c95" providerId="LiveId" clId="{4C7BB121-2826-408B-80D4-A1373E51656D}" dt="2022-11-14T20:11:15.221" v="44"/>
          <ac:picMkLst>
            <pc:docMk/>
            <pc:sldMk cId="4170530550" sldId="261"/>
            <ac:picMk id="17" creationId="{F3AC70A8-05CE-ABB8-5C6D-62CC2AA2D69F}"/>
          </ac:picMkLst>
        </pc:picChg>
        <pc:picChg chg="mod">
          <ac:chgData name="Michaela Popelková" userId="4da947f916a43c95" providerId="LiveId" clId="{4C7BB121-2826-408B-80D4-A1373E51656D}" dt="2022-11-14T20:11:15.221" v="44"/>
          <ac:picMkLst>
            <pc:docMk/>
            <pc:sldMk cId="4170530550" sldId="261"/>
            <ac:picMk id="24" creationId="{28AAE041-C437-C0CB-0D17-A025C9D17635}"/>
          </ac:picMkLst>
        </pc:picChg>
        <pc:picChg chg="mod">
          <ac:chgData name="Michaela Popelková" userId="4da947f916a43c95" providerId="LiveId" clId="{4C7BB121-2826-408B-80D4-A1373E51656D}" dt="2022-11-14T20:11:15.221" v="44"/>
          <ac:picMkLst>
            <pc:docMk/>
            <pc:sldMk cId="4170530550" sldId="261"/>
            <ac:picMk id="26" creationId="{3DA8A7FC-6FFC-10FF-BDE2-64BACB336868}"/>
          </ac:picMkLst>
        </pc:picChg>
        <pc:picChg chg="mod topLvl">
          <ac:chgData name="Michaela Popelková" userId="4da947f916a43c95" providerId="LiveId" clId="{4C7BB121-2826-408B-80D4-A1373E51656D}" dt="2022-11-14T20:16:58.963" v="112" actId="164"/>
          <ac:picMkLst>
            <pc:docMk/>
            <pc:sldMk cId="4170530550" sldId="261"/>
            <ac:picMk id="29" creationId="{73937137-E183-5AB5-2621-9FAF8F259755}"/>
          </ac:picMkLst>
        </pc:picChg>
        <pc:picChg chg="add del mod topLvl">
          <ac:chgData name="Michaela Popelková" userId="4da947f916a43c95" providerId="LiveId" clId="{4C7BB121-2826-408B-80D4-A1373E51656D}" dt="2022-11-14T20:11:07.591" v="41" actId="478"/>
          <ac:picMkLst>
            <pc:docMk/>
            <pc:sldMk cId="4170530550" sldId="261"/>
            <ac:picMk id="32" creationId="{2F09919F-FD7A-2F99-0E96-8C1F77B45753}"/>
          </ac:picMkLst>
        </pc:picChg>
        <pc:picChg chg="mod">
          <ac:chgData name="Michaela Popelková" userId="4da947f916a43c95" providerId="LiveId" clId="{4C7BB121-2826-408B-80D4-A1373E51656D}" dt="2022-11-14T20:10:27.026" v="23" actId="165"/>
          <ac:picMkLst>
            <pc:docMk/>
            <pc:sldMk cId="4170530550" sldId="261"/>
            <ac:picMk id="63" creationId="{E8D147B8-9FEE-FEEA-9F55-3341EE1027CD}"/>
          </ac:picMkLst>
        </pc:picChg>
        <pc:picChg chg="mod">
          <ac:chgData name="Michaela Popelková" userId="4da947f916a43c95" providerId="LiveId" clId="{4C7BB121-2826-408B-80D4-A1373E51656D}" dt="2022-11-14T20:10:27.026" v="23" actId="165"/>
          <ac:picMkLst>
            <pc:docMk/>
            <pc:sldMk cId="4170530550" sldId="261"/>
            <ac:picMk id="72" creationId="{256F1989-C856-3ED7-30CF-68C713C4F775}"/>
          </ac:picMkLst>
        </pc:picChg>
        <pc:picChg chg="mod topLvl">
          <ac:chgData name="Michaela Popelková" userId="4da947f916a43c95" providerId="LiveId" clId="{4C7BB121-2826-408B-80D4-A1373E51656D}" dt="2022-11-14T20:16:58.963" v="112" actId="164"/>
          <ac:picMkLst>
            <pc:docMk/>
            <pc:sldMk cId="4170530550" sldId="261"/>
            <ac:picMk id="73" creationId="{A25D1840-5A3F-75E5-7482-E6458CFFAD02}"/>
          </ac:picMkLst>
        </pc:picChg>
      </pc:sldChg>
      <pc:sldChg chg="addSp delSp modSp mod">
        <pc:chgData name="Michaela Popelková" userId="4da947f916a43c95" providerId="LiveId" clId="{4C7BB121-2826-408B-80D4-A1373E51656D}" dt="2022-11-14T20:16:53.353" v="111" actId="164"/>
        <pc:sldMkLst>
          <pc:docMk/>
          <pc:sldMk cId="1482858064" sldId="262"/>
        </pc:sldMkLst>
        <pc:spChg chg="mod">
          <ac:chgData name="Michaela Popelková" userId="4da947f916a43c95" providerId="LiveId" clId="{4C7BB121-2826-408B-80D4-A1373E51656D}" dt="2022-11-14T20:12:25.561" v="61"/>
          <ac:spMkLst>
            <pc:docMk/>
            <pc:sldMk cId="1482858064" sldId="262"/>
            <ac:spMk id="3" creationId="{F42B38D5-2393-23F2-591C-7B2D43ABEDA4}"/>
          </ac:spMkLst>
        </pc:spChg>
        <pc:spChg chg="mod">
          <ac:chgData name="Michaela Popelková" userId="4da947f916a43c95" providerId="LiveId" clId="{4C7BB121-2826-408B-80D4-A1373E51656D}" dt="2022-11-14T20:12:25.561" v="61"/>
          <ac:spMkLst>
            <pc:docMk/>
            <pc:sldMk cId="1482858064" sldId="262"/>
            <ac:spMk id="4" creationId="{5C80404B-87F8-D012-3247-2EF24CB6FE1C}"/>
          </ac:spMkLst>
        </pc:spChg>
        <pc:spChg chg="mod">
          <ac:chgData name="Michaela Popelková" userId="4da947f916a43c95" providerId="LiveId" clId="{4C7BB121-2826-408B-80D4-A1373E51656D}" dt="2022-11-14T20:12:25.561" v="61"/>
          <ac:spMkLst>
            <pc:docMk/>
            <pc:sldMk cId="1482858064" sldId="262"/>
            <ac:spMk id="8" creationId="{9C044FB5-FD70-9127-D575-CCFDD2E5680D}"/>
          </ac:spMkLst>
        </pc:spChg>
        <pc:spChg chg="mod">
          <ac:chgData name="Michaela Popelková" userId="4da947f916a43c95" providerId="LiveId" clId="{4C7BB121-2826-408B-80D4-A1373E51656D}" dt="2022-11-14T20:12:25.561" v="61"/>
          <ac:spMkLst>
            <pc:docMk/>
            <pc:sldMk cId="1482858064" sldId="262"/>
            <ac:spMk id="9" creationId="{6D2778A1-04AE-DFE8-0C08-C9E84E9AD172}"/>
          </ac:spMkLst>
        </pc:spChg>
        <pc:spChg chg="mod">
          <ac:chgData name="Michaela Popelková" userId="4da947f916a43c95" providerId="LiveId" clId="{4C7BB121-2826-408B-80D4-A1373E51656D}" dt="2022-11-14T20:12:25.561" v="61"/>
          <ac:spMkLst>
            <pc:docMk/>
            <pc:sldMk cId="1482858064" sldId="262"/>
            <ac:spMk id="12" creationId="{83FB8F2D-0AE3-4DA1-84DA-F222D23E1038}"/>
          </ac:spMkLst>
        </pc:spChg>
        <pc:spChg chg="add mod">
          <ac:chgData name="Michaela Popelková" userId="4da947f916a43c95" providerId="LiveId" clId="{4C7BB121-2826-408B-80D4-A1373E51656D}" dt="2022-11-14T20:16:53.353" v="111" actId="164"/>
          <ac:spMkLst>
            <pc:docMk/>
            <pc:sldMk cId="1482858064" sldId="262"/>
            <ac:spMk id="14" creationId="{207E9636-3133-C1A3-2B12-60B14D947E89}"/>
          </ac:spMkLst>
        </pc:spChg>
        <pc:spChg chg="mod topLvl">
          <ac:chgData name="Michaela Popelková" userId="4da947f916a43c95" providerId="LiveId" clId="{4C7BB121-2826-408B-80D4-A1373E51656D}" dt="2022-11-14T20:16:53.353" v="111" actId="164"/>
          <ac:spMkLst>
            <pc:docMk/>
            <pc:sldMk cId="1482858064" sldId="262"/>
            <ac:spMk id="18" creationId="{47B6D496-E516-4A9B-8DFB-B71D41C8FFAB}"/>
          </ac:spMkLst>
        </pc:spChg>
        <pc:spChg chg="mod topLvl">
          <ac:chgData name="Michaela Popelková" userId="4da947f916a43c95" providerId="LiveId" clId="{4C7BB121-2826-408B-80D4-A1373E51656D}" dt="2022-11-14T20:16:53.353" v="111" actId="164"/>
          <ac:spMkLst>
            <pc:docMk/>
            <pc:sldMk cId="1482858064" sldId="262"/>
            <ac:spMk id="19" creationId="{881BF104-7173-44C0-B01A-136F6603262A}"/>
          </ac:spMkLst>
        </pc:spChg>
        <pc:spChg chg="mod topLvl">
          <ac:chgData name="Michaela Popelková" userId="4da947f916a43c95" providerId="LiveId" clId="{4C7BB121-2826-408B-80D4-A1373E51656D}" dt="2022-11-14T20:16:53.353" v="111" actId="164"/>
          <ac:spMkLst>
            <pc:docMk/>
            <pc:sldMk cId="1482858064" sldId="262"/>
            <ac:spMk id="26" creationId="{F884053B-CFAF-79AA-BD4A-28FA31886C6C}"/>
          </ac:spMkLst>
        </pc:spChg>
        <pc:spChg chg="mod topLvl">
          <ac:chgData name="Michaela Popelková" userId="4da947f916a43c95" providerId="LiveId" clId="{4C7BB121-2826-408B-80D4-A1373E51656D}" dt="2022-11-14T20:16:53.353" v="111" actId="164"/>
          <ac:spMkLst>
            <pc:docMk/>
            <pc:sldMk cId="1482858064" sldId="262"/>
            <ac:spMk id="27" creationId="{0BC9EBB2-7727-A172-D39A-26E2161BBE2F}"/>
          </ac:spMkLst>
        </pc:spChg>
        <pc:spChg chg="mod topLvl">
          <ac:chgData name="Michaela Popelková" userId="4da947f916a43c95" providerId="LiveId" clId="{4C7BB121-2826-408B-80D4-A1373E51656D}" dt="2022-11-14T20:16:53.353" v="111" actId="164"/>
          <ac:spMkLst>
            <pc:docMk/>
            <pc:sldMk cId="1482858064" sldId="262"/>
            <ac:spMk id="29" creationId="{B8FE7A5D-4683-68D7-D7D3-E02F29586A02}"/>
          </ac:spMkLst>
        </pc:spChg>
        <pc:spChg chg="del mod topLvl">
          <ac:chgData name="Michaela Popelková" userId="4da947f916a43c95" providerId="LiveId" clId="{4C7BB121-2826-408B-80D4-A1373E51656D}" dt="2022-11-14T20:12:21.303" v="59" actId="478"/>
          <ac:spMkLst>
            <pc:docMk/>
            <pc:sldMk cId="1482858064" sldId="262"/>
            <ac:spMk id="30" creationId="{9DED3A41-A21E-7383-D3D8-9AB5D324BAFC}"/>
          </ac:spMkLst>
        </pc:spChg>
        <pc:spChg chg="mod">
          <ac:chgData name="Michaela Popelková" userId="4da947f916a43c95" providerId="LiveId" clId="{4C7BB121-2826-408B-80D4-A1373E51656D}" dt="2022-11-14T20:12:13.775" v="57" actId="165"/>
          <ac:spMkLst>
            <pc:docMk/>
            <pc:sldMk cId="1482858064" sldId="262"/>
            <ac:spMk id="32" creationId="{555BEE86-3A60-79D4-552E-6BFDFEB06F5F}"/>
          </ac:spMkLst>
        </pc:spChg>
        <pc:spChg chg="del mod">
          <ac:chgData name="Michaela Popelková" userId="4da947f916a43c95" providerId="LiveId" clId="{4C7BB121-2826-408B-80D4-A1373E51656D}" dt="2022-11-14T20:12:24.593" v="60" actId="478"/>
          <ac:spMkLst>
            <pc:docMk/>
            <pc:sldMk cId="1482858064" sldId="262"/>
            <ac:spMk id="33" creationId="{DA1C08B7-7F64-FACF-8B45-42A1B06A7961}"/>
          </ac:spMkLst>
        </pc:spChg>
        <pc:spChg chg="mod">
          <ac:chgData name="Michaela Popelková" userId="4da947f916a43c95" providerId="LiveId" clId="{4C7BB121-2826-408B-80D4-A1373E51656D}" dt="2022-11-14T20:12:13.775" v="57" actId="165"/>
          <ac:spMkLst>
            <pc:docMk/>
            <pc:sldMk cId="1482858064" sldId="262"/>
            <ac:spMk id="64" creationId="{5292837E-01F1-E0D8-C1E5-335DB7C41F12}"/>
          </ac:spMkLst>
        </pc:spChg>
        <pc:spChg chg="mod">
          <ac:chgData name="Michaela Popelková" userId="4da947f916a43c95" providerId="LiveId" clId="{4C7BB121-2826-408B-80D4-A1373E51656D}" dt="2022-11-14T20:12:13.775" v="57" actId="165"/>
          <ac:spMkLst>
            <pc:docMk/>
            <pc:sldMk cId="1482858064" sldId="262"/>
            <ac:spMk id="65" creationId="{7BA9AC6A-2952-33AD-36AC-3C3887ABBF5B}"/>
          </ac:spMkLst>
        </pc:spChg>
        <pc:spChg chg="mod">
          <ac:chgData name="Michaela Popelková" userId="4da947f916a43c95" providerId="LiveId" clId="{4C7BB121-2826-408B-80D4-A1373E51656D}" dt="2022-11-14T20:12:13.775" v="57" actId="165"/>
          <ac:spMkLst>
            <pc:docMk/>
            <pc:sldMk cId="1482858064" sldId="262"/>
            <ac:spMk id="67" creationId="{E0D6125F-1CDC-4064-5445-EBEBC4C4188F}"/>
          </ac:spMkLst>
        </pc:spChg>
        <pc:grpChg chg="add mod">
          <ac:chgData name="Michaela Popelková" userId="4da947f916a43c95" providerId="LiveId" clId="{4C7BB121-2826-408B-80D4-A1373E51656D}" dt="2022-11-14T20:16:53.353" v="111" actId="164"/>
          <ac:grpSpMkLst>
            <pc:docMk/>
            <pc:sldMk cId="1482858064" sldId="262"/>
            <ac:grpSpMk id="2" creationId="{58C14351-85A6-10F4-8A82-8BC087B38E58}"/>
          </ac:grpSpMkLst>
        </pc:grpChg>
        <pc:grpChg chg="add mod">
          <ac:chgData name="Michaela Popelková" userId="4da947f916a43c95" providerId="LiveId" clId="{4C7BB121-2826-408B-80D4-A1373E51656D}" dt="2022-11-14T20:16:53.353" v="111" actId="164"/>
          <ac:grpSpMkLst>
            <pc:docMk/>
            <pc:sldMk cId="1482858064" sldId="262"/>
            <ac:grpSpMk id="7" creationId="{B8830E27-CE63-3300-A284-7804A649D8E5}"/>
          </ac:grpSpMkLst>
        </pc:grpChg>
        <pc:grpChg chg="mod">
          <ac:chgData name="Michaela Popelková" userId="4da947f916a43c95" providerId="LiveId" clId="{4C7BB121-2826-408B-80D4-A1373E51656D}" dt="2022-11-14T20:12:25.561" v="61"/>
          <ac:grpSpMkLst>
            <pc:docMk/>
            <pc:sldMk cId="1482858064" sldId="262"/>
            <ac:grpSpMk id="10" creationId="{98B8D0A8-B260-3F7A-9303-60043BCE1A39}"/>
          </ac:grpSpMkLst>
        </pc:grpChg>
        <pc:grpChg chg="add mod">
          <ac:chgData name="Michaela Popelková" userId="4da947f916a43c95" providerId="LiveId" clId="{4C7BB121-2826-408B-80D4-A1373E51656D}" dt="2022-11-14T20:16:53.353" v="111" actId="164"/>
          <ac:grpSpMkLst>
            <pc:docMk/>
            <pc:sldMk cId="1482858064" sldId="262"/>
            <ac:grpSpMk id="15" creationId="{9E0906DD-E238-2F80-BD27-D4089D7502A9}"/>
          </ac:grpSpMkLst>
        </pc:grpChg>
        <pc:grpChg chg="del mod topLvl">
          <ac:chgData name="Michaela Popelková" userId="4da947f916a43c95" providerId="LiveId" clId="{4C7BB121-2826-408B-80D4-A1373E51656D}" dt="2022-11-14T20:12:21.303" v="59" actId="478"/>
          <ac:grpSpMkLst>
            <pc:docMk/>
            <pc:sldMk cId="1482858064" sldId="262"/>
            <ac:grpSpMk id="28" creationId="{F28141F7-BE87-9519-CB2B-BFD0EC87BF1A}"/>
          </ac:grpSpMkLst>
        </pc:grpChg>
        <pc:grpChg chg="mod topLvl">
          <ac:chgData name="Michaela Popelková" userId="4da947f916a43c95" providerId="LiveId" clId="{4C7BB121-2826-408B-80D4-A1373E51656D}" dt="2022-11-14T20:16:53.353" v="111" actId="164"/>
          <ac:grpSpMkLst>
            <pc:docMk/>
            <pc:sldMk cId="1482858064" sldId="262"/>
            <ac:grpSpMk id="31" creationId="{E695FAD6-4825-FC0D-168A-8965B3786A71}"/>
          </ac:grpSpMkLst>
        </pc:grpChg>
        <pc:grpChg chg="del mod topLvl">
          <ac:chgData name="Michaela Popelková" userId="4da947f916a43c95" providerId="LiveId" clId="{4C7BB121-2826-408B-80D4-A1373E51656D}" dt="2022-11-14T20:12:17.643" v="58" actId="478"/>
          <ac:grpSpMkLst>
            <pc:docMk/>
            <pc:sldMk cId="1482858064" sldId="262"/>
            <ac:grpSpMk id="61" creationId="{707528BB-018C-F4B0-EB82-61BBA33F2377}"/>
          </ac:grpSpMkLst>
        </pc:grpChg>
        <pc:grpChg chg="mod">
          <ac:chgData name="Michaela Popelková" userId="4da947f916a43c95" providerId="LiveId" clId="{4C7BB121-2826-408B-80D4-A1373E51656D}" dt="2022-11-14T20:12:13.775" v="57" actId="165"/>
          <ac:grpSpMkLst>
            <pc:docMk/>
            <pc:sldMk cId="1482858064" sldId="262"/>
            <ac:grpSpMk id="62" creationId="{DE4AD72A-9518-ACE7-D28D-8C2A4DE20E3C}"/>
          </ac:grpSpMkLst>
        </pc:grpChg>
        <pc:grpChg chg="mod">
          <ac:chgData name="Michaela Popelková" userId="4da947f916a43c95" providerId="LiveId" clId="{4C7BB121-2826-408B-80D4-A1373E51656D}" dt="2022-11-14T20:12:13.775" v="57" actId="165"/>
          <ac:grpSpMkLst>
            <pc:docMk/>
            <pc:sldMk cId="1482858064" sldId="262"/>
            <ac:grpSpMk id="66" creationId="{AF50B47B-31BA-9836-31E8-9E2F231BC91C}"/>
          </ac:grpSpMkLst>
        </pc:grpChg>
        <pc:grpChg chg="del">
          <ac:chgData name="Michaela Popelková" userId="4da947f916a43c95" providerId="LiveId" clId="{4C7BB121-2826-408B-80D4-A1373E51656D}" dt="2022-11-14T20:12:13.775" v="57" actId="165"/>
          <ac:grpSpMkLst>
            <pc:docMk/>
            <pc:sldMk cId="1482858064" sldId="262"/>
            <ac:grpSpMk id="70" creationId="{CB32E8D1-CF92-0E2A-12AF-9AB257776B13}"/>
          </ac:grpSpMkLst>
        </pc:grpChg>
        <pc:picChg chg="mod topLvl">
          <ac:chgData name="Michaela Popelková" userId="4da947f916a43c95" providerId="LiveId" clId="{4C7BB121-2826-408B-80D4-A1373E51656D}" dt="2022-11-14T20:16:53.353" v="111" actId="164"/>
          <ac:picMkLst>
            <pc:docMk/>
            <pc:sldMk cId="1482858064" sldId="262"/>
            <ac:picMk id="5" creationId="{76486EDE-2CB8-7102-2B6D-B566C03D6C2E}"/>
          </ac:picMkLst>
        </pc:picChg>
        <pc:picChg chg="mod">
          <ac:chgData name="Michaela Popelková" userId="4da947f916a43c95" providerId="LiveId" clId="{4C7BB121-2826-408B-80D4-A1373E51656D}" dt="2022-11-14T20:12:25.561" v="61"/>
          <ac:picMkLst>
            <pc:docMk/>
            <pc:sldMk cId="1482858064" sldId="262"/>
            <ac:picMk id="6" creationId="{53DC088C-EEA4-2611-E8D8-71FABFA9CFAD}"/>
          </ac:picMkLst>
        </pc:picChg>
        <pc:picChg chg="mod">
          <ac:chgData name="Michaela Popelková" userId="4da947f916a43c95" providerId="LiveId" clId="{4C7BB121-2826-408B-80D4-A1373E51656D}" dt="2022-11-14T20:12:25.561" v="61"/>
          <ac:picMkLst>
            <pc:docMk/>
            <pc:sldMk cId="1482858064" sldId="262"/>
            <ac:picMk id="11" creationId="{4679DFD1-2914-5DC7-317B-8D070119CE12}"/>
          </ac:picMkLst>
        </pc:picChg>
        <pc:picChg chg="mod">
          <ac:chgData name="Michaela Popelková" userId="4da947f916a43c95" providerId="LiveId" clId="{4C7BB121-2826-408B-80D4-A1373E51656D}" dt="2022-11-14T20:12:25.561" v="61"/>
          <ac:picMkLst>
            <pc:docMk/>
            <pc:sldMk cId="1482858064" sldId="262"/>
            <ac:picMk id="13" creationId="{DF48A2A2-C9A4-2813-1BBA-DBC3F01E4BBD}"/>
          </ac:picMkLst>
        </pc:picChg>
        <pc:picChg chg="mod">
          <ac:chgData name="Michaela Popelková" userId="4da947f916a43c95" providerId="LiveId" clId="{4C7BB121-2826-408B-80D4-A1373E51656D}" dt="2022-11-14T20:12:13.775" v="57" actId="165"/>
          <ac:picMkLst>
            <pc:docMk/>
            <pc:sldMk cId="1482858064" sldId="262"/>
            <ac:picMk id="60" creationId="{560C9C10-C081-C3F9-5137-1A704E1A373A}"/>
          </ac:picMkLst>
        </pc:picChg>
        <pc:picChg chg="mod">
          <ac:chgData name="Michaela Popelková" userId="4da947f916a43c95" providerId="LiveId" clId="{4C7BB121-2826-408B-80D4-A1373E51656D}" dt="2022-11-14T20:12:13.775" v="57" actId="165"/>
          <ac:picMkLst>
            <pc:docMk/>
            <pc:sldMk cId="1482858064" sldId="262"/>
            <ac:picMk id="63" creationId="{096E061D-7700-51C1-FAAF-5CAC1F7C599C}"/>
          </ac:picMkLst>
        </pc:picChg>
        <pc:picChg chg="mod">
          <ac:chgData name="Michaela Popelková" userId="4da947f916a43c95" providerId="LiveId" clId="{4C7BB121-2826-408B-80D4-A1373E51656D}" dt="2022-11-14T20:12:13.775" v="57" actId="165"/>
          <ac:picMkLst>
            <pc:docMk/>
            <pc:sldMk cId="1482858064" sldId="262"/>
            <ac:picMk id="68" creationId="{11C675FD-BB54-6007-7210-73CCA85DDAF0}"/>
          </ac:picMkLst>
        </pc:picChg>
        <pc:picChg chg="mod topLvl">
          <ac:chgData name="Michaela Popelková" userId="4da947f916a43c95" providerId="LiveId" clId="{4C7BB121-2826-408B-80D4-A1373E51656D}" dt="2022-11-14T20:16:53.353" v="111" actId="164"/>
          <ac:picMkLst>
            <pc:docMk/>
            <pc:sldMk cId="1482858064" sldId="262"/>
            <ac:picMk id="69" creationId="{210BDC43-642F-E95F-32AA-E2DFAFE78E72}"/>
          </ac:picMkLst>
        </pc:picChg>
      </pc:sldChg>
      <pc:sldChg chg="addSp delSp modSp mod">
        <pc:chgData name="Michaela Popelková" userId="4da947f916a43c95" providerId="LiveId" clId="{4C7BB121-2826-408B-80D4-A1373E51656D}" dt="2022-11-14T20:16:48.683" v="110" actId="164"/>
        <pc:sldMkLst>
          <pc:docMk/>
          <pc:sldMk cId="2347749652" sldId="263"/>
        </pc:sldMkLst>
        <pc:spChg chg="mod topLvl">
          <ac:chgData name="Michaela Popelková" userId="4da947f916a43c95" providerId="LiveId" clId="{4C7BB121-2826-408B-80D4-A1373E51656D}" dt="2022-11-14T20:16:48.683" v="110" actId="164"/>
          <ac:spMkLst>
            <pc:docMk/>
            <pc:sldMk cId="2347749652" sldId="263"/>
            <ac:spMk id="2" creationId="{DD6D1693-C335-4F58-AFCE-37E3098CE114}"/>
          </ac:spMkLst>
        </pc:spChg>
        <pc:spChg chg="mod topLvl">
          <ac:chgData name="Michaela Popelková" userId="4da947f916a43c95" providerId="LiveId" clId="{4C7BB121-2826-408B-80D4-A1373E51656D}" dt="2022-11-14T20:16:48.683" v="110" actId="164"/>
          <ac:spMkLst>
            <pc:docMk/>
            <pc:sldMk cId="2347749652" sldId="263"/>
            <ac:spMk id="3" creationId="{A7E3C9D1-413C-CF93-E343-8E6E546E749C}"/>
          </ac:spMkLst>
        </pc:spChg>
        <pc:spChg chg="mod topLvl">
          <ac:chgData name="Michaela Popelková" userId="4da947f916a43c95" providerId="LiveId" clId="{4C7BB121-2826-408B-80D4-A1373E51656D}" dt="2022-11-14T20:16:48.683" v="110" actId="164"/>
          <ac:spMkLst>
            <pc:docMk/>
            <pc:sldMk cId="2347749652" sldId="263"/>
            <ac:spMk id="5" creationId="{8FB6DB06-16A6-120B-4F6E-8AD726E00B78}"/>
          </ac:spMkLst>
        </pc:spChg>
        <pc:spChg chg="mod">
          <ac:chgData name="Michaela Popelková" userId="4da947f916a43c95" providerId="LiveId" clId="{4C7BB121-2826-408B-80D4-A1373E51656D}" dt="2022-11-14T20:12:59.125" v="70"/>
          <ac:spMkLst>
            <pc:docMk/>
            <pc:sldMk cId="2347749652" sldId="263"/>
            <ac:spMk id="7" creationId="{4CA3E375-C11D-B183-651B-D2340FB49922}"/>
          </ac:spMkLst>
        </pc:spChg>
        <pc:spChg chg="mod">
          <ac:chgData name="Michaela Popelková" userId="4da947f916a43c95" providerId="LiveId" clId="{4C7BB121-2826-408B-80D4-A1373E51656D}" dt="2022-11-14T20:12:59.125" v="70"/>
          <ac:spMkLst>
            <pc:docMk/>
            <pc:sldMk cId="2347749652" sldId="263"/>
            <ac:spMk id="8" creationId="{3AA2F997-7336-19BC-9630-56464E222F97}"/>
          </ac:spMkLst>
        </pc:spChg>
        <pc:spChg chg="del">
          <ac:chgData name="Michaela Popelková" userId="4da947f916a43c95" providerId="LiveId" clId="{4C7BB121-2826-408B-80D4-A1373E51656D}" dt="2022-11-14T20:12:31.384" v="62" actId="478"/>
          <ac:spMkLst>
            <pc:docMk/>
            <pc:sldMk cId="2347749652" sldId="263"/>
            <ac:spMk id="9" creationId="{4F186ABE-609D-BC5C-55AE-63E0364FEF68}"/>
          </ac:spMkLst>
        </pc:spChg>
        <pc:spChg chg="mod">
          <ac:chgData name="Michaela Popelková" userId="4da947f916a43c95" providerId="LiveId" clId="{4C7BB121-2826-408B-80D4-A1373E51656D}" dt="2022-11-14T20:12:55.531" v="68" actId="165"/>
          <ac:spMkLst>
            <pc:docMk/>
            <pc:sldMk cId="2347749652" sldId="263"/>
            <ac:spMk id="11" creationId="{4EA6D2FC-5E30-2B7E-882C-E082ADD8325A}"/>
          </ac:spMkLst>
        </pc:spChg>
        <pc:spChg chg="del">
          <ac:chgData name="Michaela Popelková" userId="4da947f916a43c95" providerId="LiveId" clId="{4C7BB121-2826-408B-80D4-A1373E51656D}" dt="2022-11-14T20:12:34.263" v="63" actId="478"/>
          <ac:spMkLst>
            <pc:docMk/>
            <pc:sldMk cId="2347749652" sldId="263"/>
            <ac:spMk id="12" creationId="{B9BEE141-2121-E1DE-B482-F8D01103EE1B}"/>
          </ac:spMkLst>
        </pc:spChg>
        <pc:spChg chg="mod topLvl">
          <ac:chgData name="Michaela Popelková" userId="4da947f916a43c95" providerId="LiveId" clId="{4C7BB121-2826-408B-80D4-A1373E51656D}" dt="2022-11-14T20:16:48.683" v="110" actId="164"/>
          <ac:spMkLst>
            <pc:docMk/>
            <pc:sldMk cId="2347749652" sldId="263"/>
            <ac:spMk id="18" creationId="{47B6D496-E516-4A9B-8DFB-B71D41C8FFAB}"/>
          </ac:spMkLst>
        </pc:spChg>
        <pc:spChg chg="mod topLvl">
          <ac:chgData name="Michaela Popelková" userId="4da947f916a43c95" providerId="LiveId" clId="{4C7BB121-2826-408B-80D4-A1373E51656D}" dt="2022-11-14T20:16:48.683" v="110" actId="164"/>
          <ac:spMkLst>
            <pc:docMk/>
            <pc:sldMk cId="2347749652" sldId="263"/>
            <ac:spMk id="19" creationId="{881BF104-7173-44C0-B01A-136F6603262A}"/>
          </ac:spMkLst>
        </pc:spChg>
        <pc:spChg chg="mod">
          <ac:chgData name="Michaela Popelková" userId="4da947f916a43c95" providerId="LiveId" clId="{4C7BB121-2826-408B-80D4-A1373E51656D}" dt="2022-11-14T20:12:55.531" v="68" actId="165"/>
          <ac:spMkLst>
            <pc:docMk/>
            <pc:sldMk cId="2347749652" sldId="263"/>
            <ac:spMk id="21" creationId="{8BDD7D8F-A500-4845-B2C3-77BEA4FEC756}"/>
          </ac:spMkLst>
        </pc:spChg>
        <pc:spChg chg="mod">
          <ac:chgData name="Michaela Popelková" userId="4da947f916a43c95" providerId="LiveId" clId="{4C7BB121-2826-408B-80D4-A1373E51656D}" dt="2022-11-14T20:12:55.531" v="68" actId="165"/>
          <ac:spMkLst>
            <pc:docMk/>
            <pc:sldMk cId="2347749652" sldId="263"/>
            <ac:spMk id="22" creationId="{68135113-E1AD-8301-7A6F-1A63DDBF8A3D}"/>
          </ac:spMkLst>
        </pc:spChg>
        <pc:spChg chg="mod">
          <ac:chgData name="Michaela Popelková" userId="4da947f916a43c95" providerId="LiveId" clId="{4C7BB121-2826-408B-80D4-A1373E51656D}" dt="2022-11-14T20:12:55.531" v="68" actId="165"/>
          <ac:spMkLst>
            <pc:docMk/>
            <pc:sldMk cId="2347749652" sldId="263"/>
            <ac:spMk id="24" creationId="{1FA441E3-222D-4019-C4E3-3C114247F895}"/>
          </ac:spMkLst>
        </pc:spChg>
        <pc:spChg chg="mod">
          <ac:chgData name="Michaela Popelková" userId="4da947f916a43c95" providerId="LiveId" clId="{4C7BB121-2826-408B-80D4-A1373E51656D}" dt="2022-11-14T20:12:59.125" v="70"/>
          <ac:spMkLst>
            <pc:docMk/>
            <pc:sldMk cId="2347749652" sldId="263"/>
            <ac:spMk id="31" creationId="{F8C2C22D-FC69-2CF0-4014-43826496DC7C}"/>
          </ac:spMkLst>
        </pc:spChg>
        <pc:spChg chg="mod">
          <ac:chgData name="Michaela Popelková" userId="4da947f916a43c95" providerId="LiveId" clId="{4C7BB121-2826-408B-80D4-A1373E51656D}" dt="2022-11-14T20:12:59.125" v="70"/>
          <ac:spMkLst>
            <pc:docMk/>
            <pc:sldMk cId="2347749652" sldId="263"/>
            <ac:spMk id="32" creationId="{1844C352-ED6C-CEBE-D790-876EC754DA74}"/>
          </ac:spMkLst>
        </pc:spChg>
        <pc:spChg chg="mod">
          <ac:chgData name="Michaela Popelková" userId="4da947f916a43c95" providerId="LiveId" clId="{4C7BB121-2826-408B-80D4-A1373E51656D}" dt="2022-11-14T20:12:59.125" v="70"/>
          <ac:spMkLst>
            <pc:docMk/>
            <pc:sldMk cId="2347749652" sldId="263"/>
            <ac:spMk id="35" creationId="{3DB070AB-E4DE-F5B0-1699-4E87540EBE15}"/>
          </ac:spMkLst>
        </pc:spChg>
        <pc:spChg chg="add mod">
          <ac:chgData name="Michaela Popelková" userId="4da947f916a43c95" providerId="LiveId" clId="{4C7BB121-2826-408B-80D4-A1373E51656D}" dt="2022-11-14T20:16:48.683" v="110" actId="164"/>
          <ac:spMkLst>
            <pc:docMk/>
            <pc:sldMk cId="2347749652" sldId="263"/>
            <ac:spMk id="37" creationId="{1967AB73-AC5A-C7DB-6BB1-D5A9C850E79E}"/>
          </ac:spMkLst>
        </pc:spChg>
        <pc:grpChg chg="del">
          <ac:chgData name="Michaela Popelková" userId="4da947f916a43c95" providerId="LiveId" clId="{4C7BB121-2826-408B-80D4-A1373E51656D}" dt="2022-11-14T20:12:31.384" v="62" actId="478"/>
          <ac:grpSpMkLst>
            <pc:docMk/>
            <pc:sldMk cId="2347749652" sldId="263"/>
            <ac:grpSpMk id="4" creationId="{C1F53892-5BC8-A564-CCB5-8A55BA350B84}"/>
          </ac:grpSpMkLst>
        </pc:grpChg>
        <pc:grpChg chg="add mod">
          <ac:chgData name="Michaela Popelková" userId="4da947f916a43c95" providerId="LiveId" clId="{4C7BB121-2826-408B-80D4-A1373E51656D}" dt="2022-11-14T20:16:48.683" v="110" actId="164"/>
          <ac:grpSpMkLst>
            <pc:docMk/>
            <pc:sldMk cId="2347749652" sldId="263"/>
            <ac:grpSpMk id="6" creationId="{3BE3DAB1-2F9B-5223-D7D8-684AB082B3A8}"/>
          </ac:grpSpMkLst>
        </pc:grpChg>
        <pc:grpChg chg="mod topLvl">
          <ac:chgData name="Michaela Popelková" userId="4da947f916a43c95" providerId="LiveId" clId="{4C7BB121-2826-408B-80D4-A1373E51656D}" dt="2022-11-14T20:16:48.683" v="110" actId="164"/>
          <ac:grpSpMkLst>
            <pc:docMk/>
            <pc:sldMk cId="2347749652" sldId="263"/>
            <ac:grpSpMk id="10" creationId="{8AD4E25D-6606-30C4-A0E6-1CA8EF926DD7}"/>
          </ac:grpSpMkLst>
        </pc:grpChg>
        <pc:grpChg chg="del mod topLvl">
          <ac:chgData name="Michaela Popelková" userId="4da947f916a43c95" providerId="LiveId" clId="{4C7BB121-2826-408B-80D4-A1373E51656D}" dt="2022-11-14T20:12:57.983" v="69" actId="478"/>
          <ac:grpSpMkLst>
            <pc:docMk/>
            <pc:sldMk cId="2347749652" sldId="263"/>
            <ac:grpSpMk id="15" creationId="{60B1D063-CB36-BB60-A219-1CC8A39CB8C6}"/>
          </ac:grpSpMkLst>
        </pc:grpChg>
        <pc:grpChg chg="mod">
          <ac:chgData name="Michaela Popelková" userId="4da947f916a43c95" providerId="LiveId" clId="{4C7BB121-2826-408B-80D4-A1373E51656D}" dt="2022-11-14T20:12:55.531" v="68" actId="165"/>
          <ac:grpSpMkLst>
            <pc:docMk/>
            <pc:sldMk cId="2347749652" sldId="263"/>
            <ac:grpSpMk id="16" creationId="{31519711-7C32-2FC9-E898-F5DB9A98D5D2}"/>
          </ac:grpSpMkLst>
        </pc:grpChg>
        <pc:grpChg chg="mod">
          <ac:chgData name="Michaela Popelková" userId="4da947f916a43c95" providerId="LiveId" clId="{4C7BB121-2826-408B-80D4-A1373E51656D}" dt="2022-11-14T20:12:55.531" v="68" actId="165"/>
          <ac:grpSpMkLst>
            <pc:docMk/>
            <pc:sldMk cId="2347749652" sldId="263"/>
            <ac:grpSpMk id="23" creationId="{2B85D1AA-FAE1-67AC-AEB8-B5E29A8A9E6B}"/>
          </ac:grpSpMkLst>
        </pc:grpChg>
        <pc:grpChg chg="del">
          <ac:chgData name="Michaela Popelková" userId="4da947f916a43c95" providerId="LiveId" clId="{4C7BB121-2826-408B-80D4-A1373E51656D}" dt="2022-11-14T20:12:55.531" v="68" actId="165"/>
          <ac:grpSpMkLst>
            <pc:docMk/>
            <pc:sldMk cId="2347749652" sldId="263"/>
            <ac:grpSpMk id="28" creationId="{90A5741D-B7B8-5C24-2FA5-3564DE0920E7}"/>
          </ac:grpSpMkLst>
        </pc:grpChg>
        <pc:grpChg chg="add mod">
          <ac:chgData name="Michaela Popelková" userId="4da947f916a43c95" providerId="LiveId" clId="{4C7BB121-2826-408B-80D4-A1373E51656D}" dt="2022-11-14T20:16:48.683" v="110" actId="164"/>
          <ac:grpSpMkLst>
            <pc:docMk/>
            <pc:sldMk cId="2347749652" sldId="263"/>
            <ac:grpSpMk id="30" creationId="{5BFD55AB-E870-C655-E5D8-6AF9846D250D}"/>
          </ac:grpSpMkLst>
        </pc:grpChg>
        <pc:grpChg chg="mod">
          <ac:chgData name="Michaela Popelková" userId="4da947f916a43c95" providerId="LiveId" clId="{4C7BB121-2826-408B-80D4-A1373E51656D}" dt="2022-11-14T20:12:59.125" v="70"/>
          <ac:grpSpMkLst>
            <pc:docMk/>
            <pc:sldMk cId="2347749652" sldId="263"/>
            <ac:grpSpMk id="33" creationId="{B1631AEF-5C7F-81D4-C4FC-1BF78BFBAD62}"/>
          </ac:grpSpMkLst>
        </pc:grpChg>
        <pc:grpChg chg="add mod">
          <ac:chgData name="Michaela Popelková" userId="4da947f916a43c95" providerId="LiveId" clId="{4C7BB121-2826-408B-80D4-A1373E51656D}" dt="2022-11-14T20:16:48.683" v="110" actId="164"/>
          <ac:grpSpMkLst>
            <pc:docMk/>
            <pc:sldMk cId="2347749652" sldId="263"/>
            <ac:grpSpMk id="38" creationId="{D4271449-8FB5-4586-7551-B616CB6E8501}"/>
          </ac:grpSpMkLst>
        </pc:grpChg>
        <pc:picChg chg="mod topLvl">
          <ac:chgData name="Michaela Popelková" userId="4da947f916a43c95" providerId="LiveId" clId="{4C7BB121-2826-408B-80D4-A1373E51656D}" dt="2022-11-14T20:16:48.683" v="110" actId="164"/>
          <ac:picMkLst>
            <pc:docMk/>
            <pc:sldMk cId="2347749652" sldId="263"/>
            <ac:picMk id="13" creationId="{6BD38094-A0B3-25E6-BD7B-209FD121A605}"/>
          </ac:picMkLst>
        </pc:picChg>
        <pc:picChg chg="mod">
          <ac:chgData name="Michaela Popelková" userId="4da947f916a43c95" providerId="LiveId" clId="{4C7BB121-2826-408B-80D4-A1373E51656D}" dt="2022-11-14T20:12:55.531" v="68" actId="165"/>
          <ac:picMkLst>
            <pc:docMk/>
            <pc:sldMk cId="2347749652" sldId="263"/>
            <ac:picMk id="14" creationId="{313F46CE-981A-D3A5-E35D-AC2D1A217278}"/>
          </ac:picMkLst>
        </pc:picChg>
        <pc:picChg chg="mod topLvl">
          <ac:chgData name="Michaela Popelková" userId="4da947f916a43c95" providerId="LiveId" clId="{4C7BB121-2826-408B-80D4-A1373E51656D}" dt="2022-11-14T20:16:48.683" v="110" actId="164"/>
          <ac:picMkLst>
            <pc:docMk/>
            <pc:sldMk cId="2347749652" sldId="263"/>
            <ac:picMk id="17" creationId="{B3D56EEF-7ACE-CB9B-7B7D-66EECDD548BC}"/>
          </ac:picMkLst>
        </pc:picChg>
        <pc:picChg chg="mod">
          <ac:chgData name="Michaela Popelková" userId="4da947f916a43c95" providerId="LiveId" clId="{4C7BB121-2826-408B-80D4-A1373E51656D}" dt="2022-11-14T20:12:55.531" v="68" actId="165"/>
          <ac:picMkLst>
            <pc:docMk/>
            <pc:sldMk cId="2347749652" sldId="263"/>
            <ac:picMk id="20" creationId="{10E02908-ED30-2C69-192A-ED3BE6F1E0A2}"/>
          </ac:picMkLst>
        </pc:picChg>
        <pc:picChg chg="mod topLvl">
          <ac:chgData name="Michaela Popelková" userId="4da947f916a43c95" providerId="LiveId" clId="{4C7BB121-2826-408B-80D4-A1373E51656D}" dt="2022-11-14T20:16:48.683" v="110" actId="164"/>
          <ac:picMkLst>
            <pc:docMk/>
            <pc:sldMk cId="2347749652" sldId="263"/>
            <ac:picMk id="25" creationId="{C0F56FC6-3BE1-C81A-E978-DBA6C7FB7FA4}"/>
          </ac:picMkLst>
        </pc:picChg>
        <pc:picChg chg="mod">
          <ac:chgData name="Michaela Popelková" userId="4da947f916a43c95" providerId="LiveId" clId="{4C7BB121-2826-408B-80D4-A1373E51656D}" dt="2022-11-14T20:12:55.531" v="68" actId="165"/>
          <ac:picMkLst>
            <pc:docMk/>
            <pc:sldMk cId="2347749652" sldId="263"/>
            <ac:picMk id="26" creationId="{C7F3B179-E6CC-43A7-6B7C-B5D9A2E02A23}"/>
          </ac:picMkLst>
        </pc:picChg>
        <pc:picChg chg="mod topLvl">
          <ac:chgData name="Michaela Popelková" userId="4da947f916a43c95" providerId="LiveId" clId="{4C7BB121-2826-408B-80D4-A1373E51656D}" dt="2022-11-14T20:16:48.683" v="110" actId="164"/>
          <ac:picMkLst>
            <pc:docMk/>
            <pc:sldMk cId="2347749652" sldId="263"/>
            <ac:picMk id="27" creationId="{7AFD0C86-DC12-FED6-58DA-BAA20DD27C6A}"/>
          </ac:picMkLst>
        </pc:picChg>
        <pc:picChg chg="mod">
          <ac:chgData name="Michaela Popelková" userId="4da947f916a43c95" providerId="LiveId" clId="{4C7BB121-2826-408B-80D4-A1373E51656D}" dt="2022-11-14T20:12:59.125" v="70"/>
          <ac:picMkLst>
            <pc:docMk/>
            <pc:sldMk cId="2347749652" sldId="263"/>
            <ac:picMk id="29" creationId="{C0415187-6994-A415-0021-32880BFCA4F6}"/>
          </ac:picMkLst>
        </pc:picChg>
        <pc:picChg chg="mod">
          <ac:chgData name="Michaela Popelková" userId="4da947f916a43c95" providerId="LiveId" clId="{4C7BB121-2826-408B-80D4-A1373E51656D}" dt="2022-11-14T20:12:59.125" v="70"/>
          <ac:picMkLst>
            <pc:docMk/>
            <pc:sldMk cId="2347749652" sldId="263"/>
            <ac:picMk id="34" creationId="{7F923149-AF3B-4107-9F54-02F64D987251}"/>
          </ac:picMkLst>
        </pc:picChg>
        <pc:picChg chg="mod">
          <ac:chgData name="Michaela Popelková" userId="4da947f916a43c95" providerId="LiveId" clId="{4C7BB121-2826-408B-80D4-A1373E51656D}" dt="2022-11-14T20:12:59.125" v="70"/>
          <ac:picMkLst>
            <pc:docMk/>
            <pc:sldMk cId="2347749652" sldId="263"/>
            <ac:picMk id="36" creationId="{034E2D95-D152-0200-B3F9-999BAA935ACB}"/>
          </ac:picMkLst>
        </pc:picChg>
      </pc:sldChg>
      <pc:sldChg chg="addSp delSp modSp mod">
        <pc:chgData name="Michaela Popelková" userId="4da947f916a43c95" providerId="LiveId" clId="{4C7BB121-2826-408B-80D4-A1373E51656D}" dt="2022-11-14T20:16:37.758" v="108" actId="164"/>
        <pc:sldMkLst>
          <pc:docMk/>
          <pc:sldMk cId="3748823521" sldId="264"/>
        </pc:sldMkLst>
        <pc:spChg chg="mod topLvl">
          <ac:chgData name="Michaela Popelková" userId="4da947f916a43c95" providerId="LiveId" clId="{4C7BB121-2826-408B-80D4-A1373E51656D}" dt="2022-11-14T20:16:37.758" v="108" actId="164"/>
          <ac:spMkLst>
            <pc:docMk/>
            <pc:sldMk cId="3748823521" sldId="264"/>
            <ac:spMk id="2" creationId="{CA1E9838-D09C-D327-EB96-CC569590F816}"/>
          </ac:spMkLst>
        </pc:spChg>
        <pc:spChg chg="mod topLvl">
          <ac:chgData name="Michaela Popelková" userId="4da947f916a43c95" providerId="LiveId" clId="{4C7BB121-2826-408B-80D4-A1373E51656D}" dt="2022-11-14T20:16:37.758" v="108" actId="164"/>
          <ac:spMkLst>
            <pc:docMk/>
            <pc:sldMk cId="3748823521" sldId="264"/>
            <ac:spMk id="3" creationId="{03BEC364-6F53-DD63-5D98-CEC3E79641DF}"/>
          </ac:spMkLst>
        </pc:spChg>
        <pc:spChg chg="mod">
          <ac:chgData name="Michaela Popelková" userId="4da947f916a43c95" providerId="LiveId" clId="{4C7BB121-2826-408B-80D4-A1373E51656D}" dt="2022-11-14T20:13:25.441" v="76"/>
          <ac:spMkLst>
            <pc:docMk/>
            <pc:sldMk cId="3748823521" sldId="264"/>
            <ac:spMk id="7" creationId="{7741D282-695E-D799-BED8-FFC680D2C95B}"/>
          </ac:spMkLst>
        </pc:spChg>
        <pc:spChg chg="mod">
          <ac:chgData name="Michaela Popelková" userId="4da947f916a43c95" providerId="LiveId" clId="{4C7BB121-2826-408B-80D4-A1373E51656D}" dt="2022-11-14T20:13:25.441" v="76"/>
          <ac:spMkLst>
            <pc:docMk/>
            <pc:sldMk cId="3748823521" sldId="264"/>
            <ac:spMk id="8" creationId="{87974CFC-9E24-2200-BCCF-098D41A912FC}"/>
          </ac:spMkLst>
        </pc:spChg>
        <pc:spChg chg="mod topLvl">
          <ac:chgData name="Michaela Popelková" userId="4da947f916a43c95" providerId="LiveId" clId="{4C7BB121-2826-408B-80D4-A1373E51656D}" dt="2022-11-14T20:16:37.758" v="108" actId="164"/>
          <ac:spMkLst>
            <pc:docMk/>
            <pc:sldMk cId="3748823521" sldId="264"/>
            <ac:spMk id="9" creationId="{DD7CEB39-726F-F832-02EF-F1BA7ED76FB3}"/>
          </ac:spMkLst>
        </pc:spChg>
        <pc:spChg chg="del mod topLvl">
          <ac:chgData name="Michaela Popelková" userId="4da947f916a43c95" providerId="LiveId" clId="{4C7BB121-2826-408B-80D4-A1373E51656D}" dt="2022-11-14T20:13:17.704" v="73" actId="478"/>
          <ac:spMkLst>
            <pc:docMk/>
            <pc:sldMk cId="3748823521" sldId="264"/>
            <ac:spMk id="11" creationId="{FAC92C79-7250-FAD5-26B7-E9A195224BC0}"/>
          </ac:spMkLst>
        </pc:spChg>
        <pc:spChg chg="mod">
          <ac:chgData name="Michaela Popelková" userId="4da947f916a43c95" providerId="LiveId" clId="{4C7BB121-2826-408B-80D4-A1373E51656D}" dt="2022-11-14T20:13:13.550" v="71" actId="165"/>
          <ac:spMkLst>
            <pc:docMk/>
            <pc:sldMk cId="3748823521" sldId="264"/>
            <ac:spMk id="13" creationId="{4708E034-EBA6-EB02-DD4E-334F372B48A8}"/>
          </ac:spMkLst>
        </pc:spChg>
        <pc:spChg chg="del mod">
          <ac:chgData name="Michaela Popelková" userId="4da947f916a43c95" providerId="LiveId" clId="{4C7BB121-2826-408B-80D4-A1373E51656D}" dt="2022-11-14T20:13:20.514" v="74" actId="478"/>
          <ac:spMkLst>
            <pc:docMk/>
            <pc:sldMk cId="3748823521" sldId="264"/>
            <ac:spMk id="14" creationId="{9ED1F62B-D534-D6A8-FABA-6D50D0A64880}"/>
          </ac:spMkLst>
        </pc:spChg>
        <pc:spChg chg="mod">
          <ac:chgData name="Michaela Popelková" userId="4da947f916a43c95" providerId="LiveId" clId="{4C7BB121-2826-408B-80D4-A1373E51656D}" dt="2022-11-14T20:13:13.550" v="71" actId="165"/>
          <ac:spMkLst>
            <pc:docMk/>
            <pc:sldMk cId="3748823521" sldId="264"/>
            <ac:spMk id="18" creationId="{47B6D496-E516-4A9B-8DFB-B71D41C8FFAB}"/>
          </ac:spMkLst>
        </pc:spChg>
        <pc:spChg chg="mod">
          <ac:chgData name="Michaela Popelková" userId="4da947f916a43c95" providerId="LiveId" clId="{4C7BB121-2826-408B-80D4-A1373E51656D}" dt="2022-11-14T20:13:39.405" v="79" actId="20577"/>
          <ac:spMkLst>
            <pc:docMk/>
            <pc:sldMk cId="3748823521" sldId="264"/>
            <ac:spMk id="19" creationId="{881BF104-7173-44C0-B01A-136F6603262A}"/>
          </ac:spMkLst>
        </pc:spChg>
        <pc:spChg chg="mod">
          <ac:chgData name="Michaela Popelková" userId="4da947f916a43c95" providerId="LiveId" clId="{4C7BB121-2826-408B-80D4-A1373E51656D}" dt="2022-11-14T20:13:13.550" v="71" actId="165"/>
          <ac:spMkLst>
            <pc:docMk/>
            <pc:sldMk cId="3748823521" sldId="264"/>
            <ac:spMk id="21" creationId="{17923B6C-2F7A-F66B-3914-658AE2DEB497}"/>
          </ac:spMkLst>
        </pc:spChg>
        <pc:spChg chg="mod">
          <ac:chgData name="Michaela Popelková" userId="4da947f916a43c95" providerId="LiveId" clId="{4C7BB121-2826-408B-80D4-A1373E51656D}" dt="2022-11-14T20:13:13.550" v="71" actId="165"/>
          <ac:spMkLst>
            <pc:docMk/>
            <pc:sldMk cId="3748823521" sldId="264"/>
            <ac:spMk id="22" creationId="{D8AB6699-0D35-8D79-D5B6-570766AC7BA2}"/>
          </ac:spMkLst>
        </pc:spChg>
        <pc:spChg chg="mod">
          <ac:chgData name="Michaela Popelková" userId="4da947f916a43c95" providerId="LiveId" clId="{4C7BB121-2826-408B-80D4-A1373E51656D}" dt="2022-11-14T20:13:13.550" v="71" actId="165"/>
          <ac:spMkLst>
            <pc:docMk/>
            <pc:sldMk cId="3748823521" sldId="264"/>
            <ac:spMk id="24" creationId="{5362DFCF-4220-4A31-320A-6B26F6CC3D7B}"/>
          </ac:spMkLst>
        </pc:spChg>
        <pc:spChg chg="mod">
          <ac:chgData name="Michaela Popelková" userId="4da947f916a43c95" providerId="LiveId" clId="{4C7BB121-2826-408B-80D4-A1373E51656D}" dt="2022-11-14T20:13:25.441" v="76"/>
          <ac:spMkLst>
            <pc:docMk/>
            <pc:sldMk cId="3748823521" sldId="264"/>
            <ac:spMk id="30" creationId="{9E0EF212-195A-2A8E-216B-BFC8961D59B2}"/>
          </ac:spMkLst>
        </pc:spChg>
        <pc:spChg chg="mod">
          <ac:chgData name="Michaela Popelková" userId="4da947f916a43c95" providerId="LiveId" clId="{4C7BB121-2826-408B-80D4-A1373E51656D}" dt="2022-11-14T20:13:25.441" v="76"/>
          <ac:spMkLst>
            <pc:docMk/>
            <pc:sldMk cId="3748823521" sldId="264"/>
            <ac:spMk id="31" creationId="{94191C38-8790-3E48-59F3-F5F7B7FD231F}"/>
          </ac:spMkLst>
        </pc:spChg>
        <pc:spChg chg="mod">
          <ac:chgData name="Michaela Popelková" userId="4da947f916a43c95" providerId="LiveId" clId="{4C7BB121-2826-408B-80D4-A1373E51656D}" dt="2022-11-14T20:13:25.441" v="76"/>
          <ac:spMkLst>
            <pc:docMk/>
            <pc:sldMk cId="3748823521" sldId="264"/>
            <ac:spMk id="34" creationId="{69EB0852-6750-7E5C-FA18-55650052866C}"/>
          </ac:spMkLst>
        </pc:spChg>
        <pc:spChg chg="add mod">
          <ac:chgData name="Michaela Popelková" userId="4da947f916a43c95" providerId="LiveId" clId="{4C7BB121-2826-408B-80D4-A1373E51656D}" dt="2022-11-14T20:16:37.758" v="108" actId="164"/>
          <ac:spMkLst>
            <pc:docMk/>
            <pc:sldMk cId="3748823521" sldId="264"/>
            <ac:spMk id="36" creationId="{A36FEBE8-2F42-D27E-62F1-7369B54C77C6}"/>
          </ac:spMkLst>
        </pc:spChg>
        <pc:grpChg chg="del mod topLvl">
          <ac:chgData name="Michaela Popelková" userId="4da947f916a43c95" providerId="LiveId" clId="{4C7BB121-2826-408B-80D4-A1373E51656D}" dt="2022-11-14T20:13:17.704" v="73" actId="478"/>
          <ac:grpSpMkLst>
            <pc:docMk/>
            <pc:sldMk cId="3748823521" sldId="264"/>
            <ac:grpSpMk id="4" creationId="{0D1F8AD8-C972-B9FB-EC2B-477D715FBE39}"/>
          </ac:grpSpMkLst>
        </pc:grpChg>
        <pc:grpChg chg="add mod">
          <ac:chgData name="Michaela Popelková" userId="4da947f916a43c95" providerId="LiveId" clId="{4C7BB121-2826-408B-80D4-A1373E51656D}" dt="2022-11-14T20:16:37.758" v="108" actId="164"/>
          <ac:grpSpMkLst>
            <pc:docMk/>
            <pc:sldMk cId="3748823521" sldId="264"/>
            <ac:grpSpMk id="6" creationId="{82E26BD8-8611-858A-F4A4-3FDA1E6DFD10}"/>
          </ac:grpSpMkLst>
        </pc:grpChg>
        <pc:grpChg chg="mod topLvl">
          <ac:chgData name="Michaela Popelková" userId="4da947f916a43c95" providerId="LiveId" clId="{4C7BB121-2826-408B-80D4-A1373E51656D}" dt="2022-11-14T20:16:37.758" v="108" actId="164"/>
          <ac:grpSpMkLst>
            <pc:docMk/>
            <pc:sldMk cId="3748823521" sldId="264"/>
            <ac:grpSpMk id="10" creationId="{62CE871E-FF3C-241B-F359-774A0DA2BCA1}"/>
          </ac:grpSpMkLst>
        </pc:grpChg>
        <pc:grpChg chg="mod topLvl">
          <ac:chgData name="Michaela Popelková" userId="4da947f916a43c95" providerId="LiveId" clId="{4C7BB121-2826-408B-80D4-A1373E51656D}" dt="2022-11-14T20:16:37.758" v="108" actId="164"/>
          <ac:grpSpMkLst>
            <pc:docMk/>
            <pc:sldMk cId="3748823521" sldId="264"/>
            <ac:grpSpMk id="12" creationId="{7F7CB5D3-7508-700C-67AC-8D3DF8F9445F}"/>
          </ac:grpSpMkLst>
        </pc:grpChg>
        <pc:grpChg chg="del mod topLvl">
          <ac:chgData name="Michaela Popelková" userId="4da947f916a43c95" providerId="LiveId" clId="{4C7BB121-2826-408B-80D4-A1373E51656D}" dt="2022-11-14T20:13:24.764" v="75" actId="478"/>
          <ac:grpSpMkLst>
            <pc:docMk/>
            <pc:sldMk cId="3748823521" sldId="264"/>
            <ac:grpSpMk id="16" creationId="{0ADDC074-2107-3AB1-D9A7-F1423380B36F}"/>
          </ac:grpSpMkLst>
        </pc:grpChg>
        <pc:grpChg chg="mod">
          <ac:chgData name="Michaela Popelková" userId="4da947f916a43c95" providerId="LiveId" clId="{4C7BB121-2826-408B-80D4-A1373E51656D}" dt="2022-11-14T20:13:13.550" v="71" actId="165"/>
          <ac:grpSpMkLst>
            <pc:docMk/>
            <pc:sldMk cId="3748823521" sldId="264"/>
            <ac:grpSpMk id="17" creationId="{65BC78C8-95E7-8FEA-E9E9-96C6C298DEE0}"/>
          </ac:grpSpMkLst>
        </pc:grpChg>
        <pc:grpChg chg="mod">
          <ac:chgData name="Michaela Popelková" userId="4da947f916a43c95" providerId="LiveId" clId="{4C7BB121-2826-408B-80D4-A1373E51656D}" dt="2022-11-14T20:13:13.550" v="71" actId="165"/>
          <ac:grpSpMkLst>
            <pc:docMk/>
            <pc:sldMk cId="3748823521" sldId="264"/>
            <ac:grpSpMk id="23" creationId="{4A01F852-A6A0-C738-5569-15C9ADDADD2E}"/>
          </ac:grpSpMkLst>
        </pc:grpChg>
        <pc:grpChg chg="del">
          <ac:chgData name="Michaela Popelková" userId="4da947f916a43c95" providerId="LiveId" clId="{4C7BB121-2826-408B-80D4-A1373E51656D}" dt="2022-11-14T20:13:13.550" v="71" actId="165"/>
          <ac:grpSpMkLst>
            <pc:docMk/>
            <pc:sldMk cId="3748823521" sldId="264"/>
            <ac:grpSpMk id="27" creationId="{345FF852-FF96-00B0-3216-94544F543E99}"/>
          </ac:grpSpMkLst>
        </pc:grpChg>
        <pc:grpChg chg="add mod">
          <ac:chgData name="Michaela Popelková" userId="4da947f916a43c95" providerId="LiveId" clId="{4C7BB121-2826-408B-80D4-A1373E51656D}" dt="2022-11-14T20:16:37.758" v="108" actId="164"/>
          <ac:grpSpMkLst>
            <pc:docMk/>
            <pc:sldMk cId="3748823521" sldId="264"/>
            <ac:grpSpMk id="29" creationId="{9A233850-9E82-9153-E400-B8DBF93F77E3}"/>
          </ac:grpSpMkLst>
        </pc:grpChg>
        <pc:grpChg chg="mod">
          <ac:chgData name="Michaela Popelková" userId="4da947f916a43c95" providerId="LiveId" clId="{4C7BB121-2826-408B-80D4-A1373E51656D}" dt="2022-11-14T20:13:25.441" v="76"/>
          <ac:grpSpMkLst>
            <pc:docMk/>
            <pc:sldMk cId="3748823521" sldId="264"/>
            <ac:grpSpMk id="32" creationId="{88301781-E57E-A492-21C5-4B99A4BA29BC}"/>
          </ac:grpSpMkLst>
        </pc:grpChg>
        <pc:grpChg chg="add mod">
          <ac:chgData name="Michaela Popelková" userId="4da947f916a43c95" providerId="LiveId" clId="{4C7BB121-2826-408B-80D4-A1373E51656D}" dt="2022-11-14T20:16:37.758" v="108" actId="164"/>
          <ac:grpSpMkLst>
            <pc:docMk/>
            <pc:sldMk cId="3748823521" sldId="264"/>
            <ac:grpSpMk id="37" creationId="{BBF26DA2-95B8-CB51-5C44-79AD55E113AC}"/>
          </ac:grpSpMkLst>
        </pc:grpChg>
        <pc:picChg chg="mod topLvl">
          <ac:chgData name="Michaela Popelková" userId="4da947f916a43c95" providerId="LiveId" clId="{4C7BB121-2826-408B-80D4-A1373E51656D}" dt="2022-11-14T20:16:37.758" v="108" actId="164"/>
          <ac:picMkLst>
            <pc:docMk/>
            <pc:sldMk cId="3748823521" sldId="264"/>
            <ac:picMk id="5" creationId="{D53CEEEC-3205-73CD-BC98-C6F0E98506BD}"/>
          </ac:picMkLst>
        </pc:picChg>
        <pc:picChg chg="mod">
          <ac:chgData name="Michaela Popelková" userId="4da947f916a43c95" providerId="LiveId" clId="{4C7BB121-2826-408B-80D4-A1373E51656D}" dt="2022-11-14T20:13:13.550" v="71" actId="165"/>
          <ac:picMkLst>
            <pc:docMk/>
            <pc:sldMk cId="3748823521" sldId="264"/>
            <ac:picMk id="15" creationId="{9CFD94BA-9FB6-7E87-1A3A-4D8AB39159F0}"/>
          </ac:picMkLst>
        </pc:picChg>
        <pc:picChg chg="mod">
          <ac:chgData name="Michaela Popelková" userId="4da947f916a43c95" providerId="LiveId" clId="{4C7BB121-2826-408B-80D4-A1373E51656D}" dt="2022-11-14T20:13:13.550" v="71" actId="165"/>
          <ac:picMkLst>
            <pc:docMk/>
            <pc:sldMk cId="3748823521" sldId="264"/>
            <ac:picMk id="20" creationId="{E21D5ABF-9EB9-F015-05DD-FE79F321BDCC}"/>
          </ac:picMkLst>
        </pc:picChg>
        <pc:picChg chg="mod">
          <ac:chgData name="Michaela Popelková" userId="4da947f916a43c95" providerId="LiveId" clId="{4C7BB121-2826-408B-80D4-A1373E51656D}" dt="2022-11-14T20:13:13.550" v="71" actId="165"/>
          <ac:picMkLst>
            <pc:docMk/>
            <pc:sldMk cId="3748823521" sldId="264"/>
            <ac:picMk id="25" creationId="{EE981600-99D6-EB84-59C7-3EA6D5E89407}"/>
          </ac:picMkLst>
        </pc:picChg>
        <pc:picChg chg="mod topLvl">
          <ac:chgData name="Michaela Popelková" userId="4da947f916a43c95" providerId="LiveId" clId="{4C7BB121-2826-408B-80D4-A1373E51656D}" dt="2022-11-14T20:16:37.758" v="108" actId="164"/>
          <ac:picMkLst>
            <pc:docMk/>
            <pc:sldMk cId="3748823521" sldId="264"/>
            <ac:picMk id="26" creationId="{C4DF37B3-150B-3C30-C7A3-E0EC2D1A8D16}"/>
          </ac:picMkLst>
        </pc:picChg>
        <pc:picChg chg="mod">
          <ac:chgData name="Michaela Popelková" userId="4da947f916a43c95" providerId="LiveId" clId="{4C7BB121-2826-408B-80D4-A1373E51656D}" dt="2022-11-14T20:13:25.441" v="76"/>
          <ac:picMkLst>
            <pc:docMk/>
            <pc:sldMk cId="3748823521" sldId="264"/>
            <ac:picMk id="28" creationId="{28541F01-D19D-032F-E9E9-3B7A741F9F1B}"/>
          </ac:picMkLst>
        </pc:picChg>
        <pc:picChg chg="mod">
          <ac:chgData name="Michaela Popelková" userId="4da947f916a43c95" providerId="LiveId" clId="{4C7BB121-2826-408B-80D4-A1373E51656D}" dt="2022-11-14T20:13:25.441" v="76"/>
          <ac:picMkLst>
            <pc:docMk/>
            <pc:sldMk cId="3748823521" sldId="264"/>
            <ac:picMk id="33" creationId="{2571B5A7-A7F0-70F0-8DF0-6D50AFAC21EA}"/>
          </ac:picMkLst>
        </pc:picChg>
        <pc:picChg chg="mod">
          <ac:chgData name="Michaela Popelková" userId="4da947f916a43c95" providerId="LiveId" clId="{4C7BB121-2826-408B-80D4-A1373E51656D}" dt="2022-11-14T20:13:25.441" v="76"/>
          <ac:picMkLst>
            <pc:docMk/>
            <pc:sldMk cId="3748823521" sldId="264"/>
            <ac:picMk id="35" creationId="{661CCAAD-AC2F-1976-6D49-81C0462E3DFA}"/>
          </ac:picMkLst>
        </pc:picChg>
      </pc:sldChg>
      <pc:sldChg chg="addSp delSp modSp mod">
        <pc:chgData name="Michaela Popelková" userId="4da947f916a43c95" providerId="LiveId" clId="{4C7BB121-2826-408B-80D4-A1373E51656D}" dt="2022-11-14T20:16:31.660" v="107" actId="164"/>
        <pc:sldMkLst>
          <pc:docMk/>
          <pc:sldMk cId="4182595171" sldId="266"/>
        </pc:sldMkLst>
        <pc:spChg chg="add mod">
          <ac:chgData name="Michaela Popelková" userId="4da947f916a43c95" providerId="LiveId" clId="{4C7BB121-2826-408B-80D4-A1373E51656D}" dt="2022-11-14T20:16:31.660" v="107" actId="164"/>
          <ac:spMkLst>
            <pc:docMk/>
            <pc:sldMk cId="4182595171" sldId="266"/>
            <ac:spMk id="5" creationId="{6DB21C3D-786E-9052-2F59-4B64E9D0DAD5}"/>
          </ac:spMkLst>
        </pc:spChg>
        <pc:spChg chg="mod">
          <ac:chgData name="Michaela Popelková" userId="4da947f916a43c95" providerId="LiveId" clId="{4C7BB121-2826-408B-80D4-A1373E51656D}" dt="2022-11-14T20:16:31.660" v="107" actId="164"/>
          <ac:spMkLst>
            <pc:docMk/>
            <pc:sldMk cId="4182595171" sldId="266"/>
            <ac:spMk id="6" creationId="{CB0D2207-ED2E-49C4-9FF2-D2D44375B58B}"/>
          </ac:spMkLst>
        </pc:spChg>
        <pc:spChg chg="mod">
          <ac:chgData name="Michaela Popelková" userId="4da947f916a43c95" providerId="LiveId" clId="{4C7BB121-2826-408B-80D4-A1373E51656D}" dt="2022-11-14T20:16:31.660" v="107" actId="164"/>
          <ac:spMkLst>
            <pc:docMk/>
            <pc:sldMk cId="4182595171" sldId="266"/>
            <ac:spMk id="7" creationId="{C4AAAE45-881C-441D-A941-FEDD8235557D}"/>
          </ac:spMkLst>
        </pc:spChg>
        <pc:spChg chg="mod">
          <ac:chgData name="Michaela Popelková" userId="4da947f916a43c95" providerId="LiveId" clId="{4C7BB121-2826-408B-80D4-A1373E51656D}" dt="2022-11-14T20:16:31.660" v="107" actId="164"/>
          <ac:spMkLst>
            <pc:docMk/>
            <pc:sldMk cId="4182595171" sldId="266"/>
            <ac:spMk id="18" creationId="{47B6D496-E516-4A9B-8DFB-B71D41C8FFAB}"/>
          </ac:spMkLst>
        </pc:spChg>
        <pc:spChg chg="del">
          <ac:chgData name="Michaela Popelková" userId="4da947f916a43c95" providerId="LiveId" clId="{4C7BB121-2826-408B-80D4-A1373E51656D}" dt="2022-11-14T20:07:50.388" v="0" actId="478"/>
          <ac:spMkLst>
            <pc:docMk/>
            <pc:sldMk cId="4182595171" sldId="266"/>
            <ac:spMk id="19" creationId="{881BF104-7173-44C0-B01A-136F6603262A}"/>
          </ac:spMkLst>
        </pc:spChg>
        <pc:spChg chg="mod">
          <ac:chgData name="Michaela Popelková" userId="4da947f916a43c95" providerId="LiveId" clId="{4C7BB121-2826-408B-80D4-A1373E51656D}" dt="2022-11-14T20:08:01.544" v="3" actId="207"/>
          <ac:spMkLst>
            <pc:docMk/>
            <pc:sldMk cId="4182595171" sldId="266"/>
            <ac:spMk id="21" creationId="{E349FBD1-5E96-EC1D-A8B5-15E3A2D1D91A}"/>
          </ac:spMkLst>
        </pc:spChg>
        <pc:spChg chg="mod">
          <ac:chgData name="Michaela Popelková" userId="4da947f916a43c95" providerId="LiveId" clId="{4C7BB121-2826-408B-80D4-A1373E51656D}" dt="2022-11-14T20:08:01.544" v="3" actId="207"/>
          <ac:spMkLst>
            <pc:docMk/>
            <pc:sldMk cId="4182595171" sldId="266"/>
            <ac:spMk id="22" creationId="{641F55C4-5854-5150-864A-6BF79A892E26}"/>
          </ac:spMkLst>
        </pc:spChg>
        <pc:spChg chg="mod">
          <ac:chgData name="Michaela Popelková" userId="4da947f916a43c95" providerId="LiveId" clId="{4C7BB121-2826-408B-80D4-A1373E51656D}" dt="2022-11-14T20:08:01.544" v="3" actId="207"/>
          <ac:spMkLst>
            <pc:docMk/>
            <pc:sldMk cId="4182595171" sldId="266"/>
            <ac:spMk id="25" creationId="{68E70340-FE47-8ACC-7248-41521D3BC88E}"/>
          </ac:spMkLst>
        </pc:spChg>
        <pc:spChg chg="mod">
          <ac:chgData name="Michaela Popelková" userId="4da947f916a43c95" providerId="LiveId" clId="{4C7BB121-2826-408B-80D4-A1373E51656D}" dt="2022-11-14T20:08:31.368" v="5" actId="571"/>
          <ac:spMkLst>
            <pc:docMk/>
            <pc:sldMk cId="4182595171" sldId="266"/>
            <ac:spMk id="28" creationId="{21605E27-EEC3-3EDA-D96E-4E5A48514D51}"/>
          </ac:spMkLst>
        </pc:spChg>
        <pc:spChg chg="mod">
          <ac:chgData name="Michaela Popelková" userId="4da947f916a43c95" providerId="LiveId" clId="{4C7BB121-2826-408B-80D4-A1373E51656D}" dt="2022-11-14T20:08:31.368" v="5" actId="571"/>
          <ac:spMkLst>
            <pc:docMk/>
            <pc:sldMk cId="4182595171" sldId="266"/>
            <ac:spMk id="29" creationId="{47B31E69-71E6-0B27-01C0-83E877272398}"/>
          </ac:spMkLst>
        </pc:spChg>
        <pc:spChg chg="mod">
          <ac:chgData name="Michaela Popelková" userId="4da947f916a43c95" providerId="LiveId" clId="{4C7BB121-2826-408B-80D4-A1373E51656D}" dt="2022-11-14T20:08:31.368" v="5" actId="571"/>
          <ac:spMkLst>
            <pc:docMk/>
            <pc:sldMk cId="4182595171" sldId="266"/>
            <ac:spMk id="32" creationId="{C9837D11-165A-9DED-8745-5C89F67F18A4}"/>
          </ac:spMkLst>
        </pc:spChg>
        <pc:spChg chg="mod">
          <ac:chgData name="Michaela Popelková" userId="4da947f916a43c95" providerId="LiveId" clId="{4C7BB121-2826-408B-80D4-A1373E51656D}" dt="2022-11-14T20:08:31.368" v="5" actId="571"/>
          <ac:spMkLst>
            <pc:docMk/>
            <pc:sldMk cId="4182595171" sldId="266"/>
            <ac:spMk id="33" creationId="{63354AD0-870A-D5AB-A04F-6B75BE257F6A}"/>
          </ac:spMkLst>
        </pc:spChg>
        <pc:spChg chg="mod">
          <ac:chgData name="Michaela Popelková" userId="4da947f916a43c95" providerId="LiveId" clId="{4C7BB121-2826-408B-80D4-A1373E51656D}" dt="2022-11-14T20:08:31.368" v="5" actId="571"/>
          <ac:spMkLst>
            <pc:docMk/>
            <pc:sldMk cId="4182595171" sldId="266"/>
            <ac:spMk id="36" creationId="{48E55D02-2553-6E1B-7259-B1769B9B674A}"/>
          </ac:spMkLst>
        </pc:spChg>
        <pc:spChg chg="mod">
          <ac:chgData name="Michaela Popelková" userId="4da947f916a43c95" providerId="LiveId" clId="{4C7BB121-2826-408B-80D4-A1373E51656D}" dt="2022-11-14T20:16:31.660" v="107" actId="164"/>
          <ac:spMkLst>
            <pc:docMk/>
            <pc:sldMk cId="4182595171" sldId="266"/>
            <ac:spMk id="53" creationId="{C212F8CB-9CDF-80AA-1992-6C66735F8028}"/>
          </ac:spMkLst>
        </pc:spChg>
        <pc:grpChg chg="mod">
          <ac:chgData name="Michaela Popelková" userId="4da947f916a43c95" providerId="LiveId" clId="{4C7BB121-2826-408B-80D4-A1373E51656D}" dt="2022-11-14T20:16:31.660" v="107" actId="164"/>
          <ac:grpSpMkLst>
            <pc:docMk/>
            <pc:sldMk cId="4182595171" sldId="266"/>
            <ac:grpSpMk id="4" creationId="{57AD271A-C743-EFC6-9164-58C3112870F1}"/>
          </ac:grpSpMkLst>
        </pc:grpChg>
        <pc:grpChg chg="add mod">
          <ac:chgData name="Michaela Popelková" userId="4da947f916a43c95" providerId="LiveId" clId="{4C7BB121-2826-408B-80D4-A1373E51656D}" dt="2022-11-14T20:16:31.660" v="107" actId="164"/>
          <ac:grpSpMkLst>
            <pc:docMk/>
            <pc:sldMk cId="4182595171" sldId="266"/>
            <ac:grpSpMk id="8" creationId="{BAB4C14C-4789-0CC3-FB3A-91FD4D5C67B2}"/>
          </ac:grpSpMkLst>
        </pc:grpChg>
        <pc:grpChg chg="del">
          <ac:chgData name="Michaela Popelková" userId="4da947f916a43c95" providerId="LiveId" clId="{4C7BB121-2826-408B-80D4-A1373E51656D}" dt="2022-11-14T20:07:52.927" v="1" actId="478"/>
          <ac:grpSpMkLst>
            <pc:docMk/>
            <pc:sldMk cId="4182595171" sldId="266"/>
            <ac:grpSpMk id="10" creationId="{69409256-8772-5963-8C11-B37A3F511610}"/>
          </ac:grpSpMkLst>
        </pc:grpChg>
        <pc:grpChg chg="mod">
          <ac:chgData name="Michaela Popelková" userId="4da947f916a43c95" providerId="LiveId" clId="{4C7BB121-2826-408B-80D4-A1373E51656D}" dt="2022-11-14T20:07:53.298" v="2"/>
          <ac:grpSpMkLst>
            <pc:docMk/>
            <pc:sldMk cId="4182595171" sldId="266"/>
            <ac:grpSpMk id="23" creationId="{D1D27709-5FA7-19C4-CBD2-95CFC0F6A56B}"/>
          </ac:grpSpMkLst>
        </pc:grpChg>
        <pc:grpChg chg="add mod">
          <ac:chgData name="Michaela Popelková" userId="4da947f916a43c95" providerId="LiveId" clId="{4C7BB121-2826-408B-80D4-A1373E51656D}" dt="2022-11-14T20:16:31.660" v="107" actId="164"/>
          <ac:grpSpMkLst>
            <pc:docMk/>
            <pc:sldMk cId="4182595171" sldId="266"/>
            <ac:grpSpMk id="27" creationId="{AD3C0E25-76F3-240C-E5D0-C4586E1A055E}"/>
          </ac:grpSpMkLst>
        </pc:grpChg>
        <pc:grpChg chg="add del mod">
          <ac:chgData name="Michaela Popelková" userId="4da947f916a43c95" providerId="LiveId" clId="{4C7BB121-2826-408B-80D4-A1373E51656D}" dt="2022-11-14T20:09:20.179" v="14" actId="478"/>
          <ac:grpSpMkLst>
            <pc:docMk/>
            <pc:sldMk cId="4182595171" sldId="266"/>
            <ac:grpSpMk id="31" creationId="{D4F65B5C-BCBF-69F4-C72D-E09DEEAA002C}"/>
          </ac:grpSpMkLst>
        </pc:grpChg>
        <pc:grpChg chg="mod">
          <ac:chgData name="Michaela Popelková" userId="4da947f916a43c95" providerId="LiveId" clId="{4C7BB121-2826-408B-80D4-A1373E51656D}" dt="2022-11-14T20:08:31.368" v="5" actId="571"/>
          <ac:grpSpMkLst>
            <pc:docMk/>
            <pc:sldMk cId="4182595171" sldId="266"/>
            <ac:grpSpMk id="34" creationId="{E196CCEA-C628-1F03-B091-1099D954CAD1}"/>
          </ac:grpSpMkLst>
        </pc:grpChg>
        <pc:grpChg chg="add mod">
          <ac:chgData name="Michaela Popelková" userId="4da947f916a43c95" providerId="LiveId" clId="{4C7BB121-2826-408B-80D4-A1373E51656D}" dt="2022-11-14T20:16:31.660" v="107" actId="164"/>
          <ac:grpSpMkLst>
            <pc:docMk/>
            <pc:sldMk cId="4182595171" sldId="266"/>
            <ac:grpSpMk id="38" creationId="{DD826269-90B0-7646-4FAF-84F9A020493E}"/>
          </ac:grpSpMkLst>
        </pc:grpChg>
        <pc:grpChg chg="mod">
          <ac:chgData name="Michaela Popelková" userId="4da947f916a43c95" providerId="LiveId" clId="{4C7BB121-2826-408B-80D4-A1373E51656D}" dt="2022-11-14T20:16:31.660" v="107" actId="164"/>
          <ac:grpSpMkLst>
            <pc:docMk/>
            <pc:sldMk cId="4182595171" sldId="266"/>
            <ac:grpSpMk id="50" creationId="{0F268630-BD56-5974-05BC-65061B25E372}"/>
          </ac:grpSpMkLst>
        </pc:grpChg>
        <pc:picChg chg="mod">
          <ac:chgData name="Michaela Popelková" userId="4da947f916a43c95" providerId="LiveId" clId="{4C7BB121-2826-408B-80D4-A1373E51656D}" dt="2022-11-14T20:16:31.660" v="107" actId="164"/>
          <ac:picMkLst>
            <pc:docMk/>
            <pc:sldMk cId="4182595171" sldId="266"/>
            <ac:picMk id="2" creationId="{92FDB6A0-44BE-D75E-49C1-8CCC4811B666}"/>
          </ac:picMkLst>
        </pc:picChg>
        <pc:picChg chg="mod">
          <ac:chgData name="Michaela Popelková" userId="4da947f916a43c95" providerId="LiveId" clId="{4C7BB121-2826-408B-80D4-A1373E51656D}" dt="2022-11-14T20:07:53.298" v="2"/>
          <ac:picMkLst>
            <pc:docMk/>
            <pc:sldMk cId="4182595171" sldId="266"/>
            <ac:picMk id="24" creationId="{2AB327C0-7D7C-2B75-2749-5B8A731663B4}"/>
          </ac:picMkLst>
        </pc:picChg>
        <pc:picChg chg="mod">
          <ac:chgData name="Michaela Popelková" userId="4da947f916a43c95" providerId="LiveId" clId="{4C7BB121-2826-408B-80D4-A1373E51656D}" dt="2022-11-14T20:07:53.298" v="2"/>
          <ac:picMkLst>
            <pc:docMk/>
            <pc:sldMk cId="4182595171" sldId="266"/>
            <ac:picMk id="26" creationId="{C08A8DAF-DDAC-447D-95FB-2C2E2BAF61C9}"/>
          </ac:picMkLst>
        </pc:picChg>
        <pc:picChg chg="mod">
          <ac:chgData name="Michaela Popelková" userId="4da947f916a43c95" providerId="LiveId" clId="{4C7BB121-2826-408B-80D4-A1373E51656D}" dt="2022-11-14T20:08:31.368" v="5" actId="571"/>
          <ac:picMkLst>
            <pc:docMk/>
            <pc:sldMk cId="4182595171" sldId="266"/>
            <ac:picMk id="30" creationId="{E1735546-92CE-B6B9-514C-DF2EECB661E5}"/>
          </ac:picMkLst>
        </pc:picChg>
        <pc:picChg chg="mod">
          <ac:chgData name="Michaela Popelková" userId="4da947f916a43c95" providerId="LiveId" clId="{4C7BB121-2826-408B-80D4-A1373E51656D}" dt="2022-11-14T20:08:31.368" v="5" actId="571"/>
          <ac:picMkLst>
            <pc:docMk/>
            <pc:sldMk cId="4182595171" sldId="266"/>
            <ac:picMk id="35" creationId="{64470F59-0D4B-F4BE-D7E1-D76D47920A59}"/>
          </ac:picMkLst>
        </pc:picChg>
        <pc:picChg chg="mod">
          <ac:chgData name="Michaela Popelková" userId="4da947f916a43c95" providerId="LiveId" clId="{4C7BB121-2826-408B-80D4-A1373E51656D}" dt="2022-11-14T20:08:31.368" v="5" actId="571"/>
          <ac:picMkLst>
            <pc:docMk/>
            <pc:sldMk cId="4182595171" sldId="266"/>
            <ac:picMk id="37" creationId="{CAD167A5-FB0C-0992-6BBB-D0048F03BBEB}"/>
          </ac:picMkLst>
        </pc:picChg>
      </pc:sldChg>
      <pc:sldChg chg="addSp delSp modSp mod">
        <pc:chgData name="Michaela Popelková" userId="4da947f916a43c95" providerId="LiveId" clId="{4C7BB121-2826-408B-80D4-A1373E51656D}" dt="2022-11-14T20:15:11.913" v="94" actId="1076"/>
        <pc:sldMkLst>
          <pc:docMk/>
          <pc:sldMk cId="3512716928" sldId="267"/>
        </pc:sldMkLst>
        <pc:spChg chg="mod">
          <ac:chgData name="Michaela Popelková" userId="4da947f916a43c95" providerId="LiveId" clId="{4C7BB121-2826-408B-80D4-A1373E51656D}" dt="2022-11-14T20:14:32.717" v="86" actId="165"/>
          <ac:spMkLst>
            <pc:docMk/>
            <pc:sldMk cId="3512716928" sldId="267"/>
            <ac:spMk id="4" creationId="{18BF3C1B-1EAA-4F10-6545-D167DC903A0E}"/>
          </ac:spMkLst>
        </pc:spChg>
        <pc:spChg chg="mod">
          <ac:chgData name="Michaela Popelková" userId="4da947f916a43c95" providerId="LiveId" clId="{4C7BB121-2826-408B-80D4-A1373E51656D}" dt="2022-11-14T20:14:32.717" v="86" actId="165"/>
          <ac:spMkLst>
            <pc:docMk/>
            <pc:sldMk cId="3512716928" sldId="267"/>
            <ac:spMk id="5" creationId="{6BA5902F-EA85-130B-5A77-4720E0CBEBD1}"/>
          </ac:spMkLst>
        </pc:spChg>
        <pc:spChg chg="mod">
          <ac:chgData name="Michaela Popelková" userId="4da947f916a43c95" providerId="LiveId" clId="{4C7BB121-2826-408B-80D4-A1373E51656D}" dt="2022-11-14T20:14:36.583" v="88"/>
          <ac:spMkLst>
            <pc:docMk/>
            <pc:sldMk cId="3512716928" sldId="267"/>
            <ac:spMk id="7" creationId="{4E77B563-D6B6-2B9A-001A-4EB56F903942}"/>
          </ac:spMkLst>
        </pc:spChg>
        <pc:spChg chg="mod">
          <ac:chgData name="Michaela Popelková" userId="4da947f916a43c95" providerId="LiveId" clId="{4C7BB121-2826-408B-80D4-A1373E51656D}" dt="2022-11-14T20:14:36.583" v="88"/>
          <ac:spMkLst>
            <pc:docMk/>
            <pc:sldMk cId="3512716928" sldId="267"/>
            <ac:spMk id="8" creationId="{AD215000-B854-5687-7A3A-2D2DBBC52A0C}"/>
          </ac:spMkLst>
        </pc:spChg>
        <pc:spChg chg="mod">
          <ac:chgData name="Michaela Popelková" userId="4da947f916a43c95" providerId="LiveId" clId="{4C7BB121-2826-408B-80D4-A1373E51656D}" dt="2022-11-14T20:14:32.717" v="86" actId="165"/>
          <ac:spMkLst>
            <pc:docMk/>
            <pc:sldMk cId="3512716928" sldId="267"/>
            <ac:spMk id="12" creationId="{EE63E888-F965-15CD-90C9-F25B139A5204}"/>
          </ac:spMkLst>
        </pc:spChg>
        <pc:spChg chg="del">
          <ac:chgData name="Michaela Popelková" userId="4da947f916a43c95" providerId="LiveId" clId="{4C7BB121-2826-408B-80D4-A1373E51656D}" dt="2022-11-14T20:14:28.075" v="85" actId="478"/>
          <ac:spMkLst>
            <pc:docMk/>
            <pc:sldMk cId="3512716928" sldId="267"/>
            <ac:spMk id="13" creationId="{5C899892-9B6B-9466-E4DB-C4DABE03A2E1}"/>
          </ac:spMkLst>
        </pc:spChg>
        <pc:spChg chg="mod">
          <ac:chgData name="Michaela Popelková" userId="4da947f916a43c95" providerId="LiveId" clId="{4C7BB121-2826-408B-80D4-A1373E51656D}" dt="2022-11-14T20:14:32.717" v="86" actId="165"/>
          <ac:spMkLst>
            <pc:docMk/>
            <pc:sldMk cId="3512716928" sldId="267"/>
            <ac:spMk id="15" creationId="{49DB8888-738B-25EF-02C1-0A370F84EE7E}"/>
          </ac:spMkLst>
        </pc:spChg>
        <pc:spChg chg="mod topLvl">
          <ac:chgData name="Michaela Popelková" userId="4da947f916a43c95" providerId="LiveId" clId="{4C7BB121-2826-408B-80D4-A1373E51656D}" dt="2022-11-14T20:15:11.913" v="94" actId="1076"/>
          <ac:spMkLst>
            <pc:docMk/>
            <pc:sldMk cId="3512716928" sldId="267"/>
            <ac:spMk id="18" creationId="{47B6D496-E516-4A9B-8DFB-B71D41C8FFAB}"/>
          </ac:spMkLst>
        </pc:spChg>
        <pc:spChg chg="del mod topLvl">
          <ac:chgData name="Michaela Popelková" userId="4da947f916a43c95" providerId="LiveId" clId="{4C7BB121-2826-408B-80D4-A1373E51656D}" dt="2022-11-14T20:15:02.127" v="90" actId="478"/>
          <ac:spMkLst>
            <pc:docMk/>
            <pc:sldMk cId="3512716928" sldId="267"/>
            <ac:spMk id="19" creationId="{881BF104-7173-44C0-B01A-136F6603262A}"/>
          </ac:spMkLst>
        </pc:spChg>
        <pc:spChg chg="mod">
          <ac:chgData name="Michaela Popelková" userId="4da947f916a43c95" providerId="LiveId" clId="{4C7BB121-2826-408B-80D4-A1373E51656D}" dt="2022-11-14T20:14:32.717" v="86" actId="165"/>
          <ac:spMkLst>
            <pc:docMk/>
            <pc:sldMk cId="3512716928" sldId="267"/>
            <ac:spMk id="22" creationId="{8487456E-EBD2-9444-EAC9-30E30578E8B6}"/>
          </ac:spMkLst>
        </pc:spChg>
        <pc:spChg chg="mod">
          <ac:chgData name="Michaela Popelková" userId="4da947f916a43c95" providerId="LiveId" clId="{4C7BB121-2826-408B-80D4-A1373E51656D}" dt="2022-11-14T20:14:32.717" v="86" actId="165"/>
          <ac:spMkLst>
            <pc:docMk/>
            <pc:sldMk cId="3512716928" sldId="267"/>
            <ac:spMk id="23" creationId="{0D46144A-C4FC-6B96-1E0D-D3FEEED721B5}"/>
          </ac:spMkLst>
        </pc:spChg>
        <pc:spChg chg="mod">
          <ac:chgData name="Michaela Popelková" userId="4da947f916a43c95" providerId="LiveId" clId="{4C7BB121-2826-408B-80D4-A1373E51656D}" dt="2022-11-14T20:14:32.717" v="86" actId="165"/>
          <ac:spMkLst>
            <pc:docMk/>
            <pc:sldMk cId="3512716928" sldId="267"/>
            <ac:spMk id="26" creationId="{A73762A0-2E4A-BF3C-46EC-BC9345CFF76E}"/>
          </ac:spMkLst>
        </pc:spChg>
        <pc:spChg chg="mod">
          <ac:chgData name="Michaela Popelková" userId="4da947f916a43c95" providerId="LiveId" clId="{4C7BB121-2826-408B-80D4-A1373E51656D}" dt="2022-11-14T20:14:36.583" v="88"/>
          <ac:spMkLst>
            <pc:docMk/>
            <pc:sldMk cId="3512716928" sldId="267"/>
            <ac:spMk id="30" creationId="{3175F487-5542-E91F-E2B1-C031D1C3E8E7}"/>
          </ac:spMkLst>
        </pc:spChg>
        <pc:spChg chg="mod">
          <ac:chgData name="Michaela Popelková" userId="4da947f916a43c95" providerId="LiveId" clId="{4C7BB121-2826-408B-80D4-A1373E51656D}" dt="2022-11-14T20:14:36.583" v="88"/>
          <ac:spMkLst>
            <pc:docMk/>
            <pc:sldMk cId="3512716928" sldId="267"/>
            <ac:spMk id="31" creationId="{5AC60E66-8B62-5055-91B8-6EB2E319E8F9}"/>
          </ac:spMkLst>
        </pc:spChg>
        <pc:spChg chg="mod">
          <ac:chgData name="Michaela Popelková" userId="4da947f916a43c95" providerId="LiveId" clId="{4C7BB121-2826-408B-80D4-A1373E51656D}" dt="2022-11-14T20:14:36.583" v="88"/>
          <ac:spMkLst>
            <pc:docMk/>
            <pc:sldMk cId="3512716928" sldId="267"/>
            <ac:spMk id="34" creationId="{3A1FF0E6-A38F-BE29-7992-27E1B8B9A040}"/>
          </ac:spMkLst>
        </pc:spChg>
        <pc:spChg chg="add del mod">
          <ac:chgData name="Michaela Popelková" userId="4da947f916a43c95" providerId="LiveId" clId="{4C7BB121-2826-408B-80D4-A1373E51656D}" dt="2022-11-14T20:14:43.596" v="89" actId="478"/>
          <ac:spMkLst>
            <pc:docMk/>
            <pc:sldMk cId="3512716928" sldId="267"/>
            <ac:spMk id="36" creationId="{EE50A477-2F51-09A9-4A33-85C6141C5CE9}"/>
          </ac:spMkLst>
        </pc:spChg>
        <pc:spChg chg="add mod">
          <ac:chgData name="Michaela Popelková" userId="4da947f916a43c95" providerId="LiveId" clId="{4C7BB121-2826-408B-80D4-A1373E51656D}" dt="2022-11-14T20:15:05.209" v="92" actId="207"/>
          <ac:spMkLst>
            <pc:docMk/>
            <pc:sldMk cId="3512716928" sldId="267"/>
            <ac:spMk id="37" creationId="{25518709-E8EA-9747-8C4D-7E708BAC95E5}"/>
          </ac:spMkLst>
        </pc:spChg>
        <pc:spChg chg="mod topLvl">
          <ac:chgData name="Michaela Popelková" userId="4da947f916a43c95" providerId="LiveId" clId="{4C7BB121-2826-408B-80D4-A1373E51656D}" dt="2022-11-14T20:14:32.717" v="86" actId="165"/>
          <ac:spMkLst>
            <pc:docMk/>
            <pc:sldMk cId="3512716928" sldId="267"/>
            <ac:spMk id="47" creationId="{0D114C69-E8F9-8699-7757-3012F70E9FAD}"/>
          </ac:spMkLst>
        </pc:spChg>
        <pc:grpChg chg="del mod topLvl">
          <ac:chgData name="Michaela Popelková" userId="4da947f916a43c95" providerId="LiveId" clId="{4C7BB121-2826-408B-80D4-A1373E51656D}" dt="2022-11-14T20:15:02.127" v="90" actId="478"/>
          <ac:grpSpMkLst>
            <pc:docMk/>
            <pc:sldMk cId="3512716928" sldId="267"/>
            <ac:grpSpMk id="2" creationId="{F0AEB520-7B2A-4F21-A3FE-11D3105E16CC}"/>
          </ac:grpSpMkLst>
        </pc:grpChg>
        <pc:grpChg chg="mod topLvl">
          <ac:chgData name="Michaela Popelková" userId="4da947f916a43c95" providerId="LiveId" clId="{4C7BB121-2826-408B-80D4-A1373E51656D}" dt="2022-11-14T20:14:32.717" v="86" actId="165"/>
          <ac:grpSpMkLst>
            <pc:docMk/>
            <pc:sldMk cId="3512716928" sldId="267"/>
            <ac:grpSpMk id="3" creationId="{2D38CCC6-167B-E9B8-0C81-B7D7F06B4D94}"/>
          </ac:grpSpMkLst>
        </pc:grpChg>
        <pc:grpChg chg="add mod">
          <ac:chgData name="Michaela Popelková" userId="4da947f916a43c95" providerId="LiveId" clId="{4C7BB121-2826-408B-80D4-A1373E51656D}" dt="2022-11-14T20:14:36.583" v="88"/>
          <ac:grpSpMkLst>
            <pc:docMk/>
            <pc:sldMk cId="3512716928" sldId="267"/>
            <ac:grpSpMk id="6" creationId="{E895FFC9-CA4F-0605-9746-3DEE16EC0EF5}"/>
          </ac:grpSpMkLst>
        </pc:grpChg>
        <pc:grpChg chg="mod">
          <ac:chgData name="Michaela Popelková" userId="4da947f916a43c95" providerId="LiveId" clId="{4C7BB121-2826-408B-80D4-A1373E51656D}" dt="2022-11-14T20:14:32.717" v="86" actId="165"/>
          <ac:grpSpMkLst>
            <pc:docMk/>
            <pc:sldMk cId="3512716928" sldId="267"/>
            <ac:grpSpMk id="9" creationId="{010C92DD-5227-892E-49A4-542B2DA7B034}"/>
          </ac:grpSpMkLst>
        </pc:grpChg>
        <pc:grpChg chg="mod">
          <ac:chgData name="Michaela Popelková" userId="4da947f916a43c95" providerId="LiveId" clId="{4C7BB121-2826-408B-80D4-A1373E51656D}" dt="2022-11-14T20:14:32.717" v="86" actId="165"/>
          <ac:grpSpMkLst>
            <pc:docMk/>
            <pc:sldMk cId="3512716928" sldId="267"/>
            <ac:grpSpMk id="10" creationId="{2590AE1B-B247-00E5-EC13-81CC33C1B01E}"/>
          </ac:grpSpMkLst>
        </pc:grpChg>
        <pc:grpChg chg="del mod topLvl">
          <ac:chgData name="Michaela Popelková" userId="4da947f916a43c95" providerId="LiveId" clId="{4C7BB121-2826-408B-80D4-A1373E51656D}" dt="2022-11-14T20:14:35.885" v="87" actId="478"/>
          <ac:grpSpMkLst>
            <pc:docMk/>
            <pc:sldMk cId="3512716928" sldId="267"/>
            <ac:grpSpMk id="17" creationId="{53BE787C-47DC-7F37-F448-749E1C7EF3A0}"/>
          </ac:grpSpMkLst>
        </pc:grpChg>
        <pc:grpChg chg="mod">
          <ac:chgData name="Michaela Popelková" userId="4da947f916a43c95" providerId="LiveId" clId="{4C7BB121-2826-408B-80D4-A1373E51656D}" dt="2022-11-14T20:14:32.717" v="86" actId="165"/>
          <ac:grpSpMkLst>
            <pc:docMk/>
            <pc:sldMk cId="3512716928" sldId="267"/>
            <ac:grpSpMk id="20" creationId="{C4D10763-3FBA-C049-57F8-FDF654A3EAB5}"/>
          </ac:grpSpMkLst>
        </pc:grpChg>
        <pc:grpChg chg="mod">
          <ac:chgData name="Michaela Popelková" userId="4da947f916a43c95" providerId="LiveId" clId="{4C7BB121-2826-408B-80D4-A1373E51656D}" dt="2022-11-14T20:14:32.717" v="86" actId="165"/>
          <ac:grpSpMkLst>
            <pc:docMk/>
            <pc:sldMk cId="3512716928" sldId="267"/>
            <ac:grpSpMk id="24" creationId="{8F7A250B-2605-A998-FF31-C3D46E930A11}"/>
          </ac:grpSpMkLst>
        </pc:grpChg>
        <pc:grpChg chg="del">
          <ac:chgData name="Michaela Popelková" userId="4da947f916a43c95" providerId="LiveId" clId="{4C7BB121-2826-408B-80D4-A1373E51656D}" dt="2022-11-14T20:14:32.717" v="86" actId="165"/>
          <ac:grpSpMkLst>
            <pc:docMk/>
            <pc:sldMk cId="3512716928" sldId="267"/>
            <ac:grpSpMk id="28" creationId="{9479AEDC-92F6-4DBA-DF9B-72882BAD3E81}"/>
          </ac:grpSpMkLst>
        </pc:grpChg>
        <pc:grpChg chg="add mod">
          <ac:chgData name="Michaela Popelková" userId="4da947f916a43c95" providerId="LiveId" clId="{4C7BB121-2826-408B-80D4-A1373E51656D}" dt="2022-11-14T20:14:36.583" v="88"/>
          <ac:grpSpMkLst>
            <pc:docMk/>
            <pc:sldMk cId="3512716928" sldId="267"/>
            <ac:grpSpMk id="29" creationId="{6921C257-7AEC-5B12-C170-6DA6AD7E4D3F}"/>
          </ac:grpSpMkLst>
        </pc:grpChg>
        <pc:grpChg chg="mod">
          <ac:chgData name="Michaela Popelková" userId="4da947f916a43c95" providerId="LiveId" clId="{4C7BB121-2826-408B-80D4-A1373E51656D}" dt="2022-11-14T20:14:36.583" v="88"/>
          <ac:grpSpMkLst>
            <pc:docMk/>
            <pc:sldMk cId="3512716928" sldId="267"/>
            <ac:grpSpMk id="32" creationId="{9A0E18E5-217D-D1DE-622F-BDB9917AF780}"/>
          </ac:grpSpMkLst>
        </pc:grpChg>
        <pc:picChg chg="mod">
          <ac:chgData name="Michaela Popelková" userId="4da947f916a43c95" providerId="LiveId" clId="{4C7BB121-2826-408B-80D4-A1373E51656D}" dt="2022-11-14T20:14:32.717" v="86" actId="165"/>
          <ac:picMkLst>
            <pc:docMk/>
            <pc:sldMk cId="3512716928" sldId="267"/>
            <ac:picMk id="11" creationId="{8EDF9821-50D4-9E6A-9F0A-3EE83B8D8233}"/>
          </ac:picMkLst>
        </pc:picChg>
        <pc:picChg chg="mod">
          <ac:chgData name="Michaela Popelková" userId="4da947f916a43c95" providerId="LiveId" clId="{4C7BB121-2826-408B-80D4-A1373E51656D}" dt="2022-11-14T20:14:32.717" v="86" actId="165"/>
          <ac:picMkLst>
            <pc:docMk/>
            <pc:sldMk cId="3512716928" sldId="267"/>
            <ac:picMk id="14" creationId="{8DFC0331-09A2-0EA5-BCB1-AB726EB942F7}"/>
          </ac:picMkLst>
        </pc:picChg>
        <pc:picChg chg="mod">
          <ac:chgData name="Michaela Popelková" userId="4da947f916a43c95" providerId="LiveId" clId="{4C7BB121-2826-408B-80D4-A1373E51656D}" dt="2022-11-14T20:14:32.717" v="86" actId="165"/>
          <ac:picMkLst>
            <pc:docMk/>
            <pc:sldMk cId="3512716928" sldId="267"/>
            <ac:picMk id="16" creationId="{C9B026D6-8A4A-DB6E-1408-2FEDD449B6BB}"/>
          </ac:picMkLst>
        </pc:picChg>
        <pc:picChg chg="mod">
          <ac:chgData name="Michaela Popelková" userId="4da947f916a43c95" providerId="LiveId" clId="{4C7BB121-2826-408B-80D4-A1373E51656D}" dt="2022-11-14T20:14:32.717" v="86" actId="165"/>
          <ac:picMkLst>
            <pc:docMk/>
            <pc:sldMk cId="3512716928" sldId="267"/>
            <ac:picMk id="21" creationId="{7A416267-C020-57B3-AFB3-BD2BA43D5BE6}"/>
          </ac:picMkLst>
        </pc:picChg>
        <pc:picChg chg="mod">
          <ac:chgData name="Michaela Popelková" userId="4da947f916a43c95" providerId="LiveId" clId="{4C7BB121-2826-408B-80D4-A1373E51656D}" dt="2022-11-14T20:14:36.583" v="88"/>
          <ac:picMkLst>
            <pc:docMk/>
            <pc:sldMk cId="3512716928" sldId="267"/>
            <ac:picMk id="25" creationId="{E643F8B7-50E1-FA57-40F8-8EA4B3C03E4E}"/>
          </ac:picMkLst>
        </pc:picChg>
        <pc:picChg chg="mod">
          <ac:chgData name="Michaela Popelková" userId="4da947f916a43c95" providerId="LiveId" clId="{4C7BB121-2826-408B-80D4-A1373E51656D}" dt="2022-11-14T20:14:32.717" v="86" actId="165"/>
          <ac:picMkLst>
            <pc:docMk/>
            <pc:sldMk cId="3512716928" sldId="267"/>
            <ac:picMk id="27" creationId="{9CCE3654-F72B-B107-45CD-009E84F7E588}"/>
          </ac:picMkLst>
        </pc:picChg>
        <pc:picChg chg="mod">
          <ac:chgData name="Michaela Popelková" userId="4da947f916a43c95" providerId="LiveId" clId="{4C7BB121-2826-408B-80D4-A1373E51656D}" dt="2022-11-14T20:14:36.583" v="88"/>
          <ac:picMkLst>
            <pc:docMk/>
            <pc:sldMk cId="3512716928" sldId="267"/>
            <ac:picMk id="33" creationId="{165F35B9-CDA3-ECFA-F861-97311F199CD2}"/>
          </ac:picMkLst>
        </pc:picChg>
        <pc:picChg chg="mod">
          <ac:chgData name="Michaela Popelková" userId="4da947f916a43c95" providerId="LiveId" clId="{4C7BB121-2826-408B-80D4-A1373E51656D}" dt="2022-11-14T20:14:36.583" v="88"/>
          <ac:picMkLst>
            <pc:docMk/>
            <pc:sldMk cId="3512716928" sldId="267"/>
            <ac:picMk id="35" creationId="{7012CD42-6293-F79A-A8C9-81D1597D7870}"/>
          </ac:picMkLst>
        </pc:picChg>
      </pc:sldChg>
      <pc:sldChg chg="addSp delSp modSp mod">
        <pc:chgData name="Michaela Popelková" userId="4da947f916a43c95" providerId="LiveId" clId="{4C7BB121-2826-408B-80D4-A1373E51656D}" dt="2022-11-14T20:16:42.422" v="109" actId="164"/>
        <pc:sldMkLst>
          <pc:docMk/>
          <pc:sldMk cId="600035627" sldId="268"/>
        </pc:sldMkLst>
        <pc:spChg chg="mod topLvl">
          <ac:chgData name="Michaela Popelková" userId="4da947f916a43c95" providerId="LiveId" clId="{4C7BB121-2826-408B-80D4-A1373E51656D}" dt="2022-11-14T20:16:42.422" v="109" actId="164"/>
          <ac:spMkLst>
            <pc:docMk/>
            <pc:sldMk cId="600035627" sldId="268"/>
            <ac:spMk id="2" creationId="{FCFA0B3D-59B1-48E8-A216-B17CE549CA43}"/>
          </ac:spMkLst>
        </pc:spChg>
        <pc:spChg chg="mod topLvl">
          <ac:chgData name="Michaela Popelková" userId="4da947f916a43c95" providerId="LiveId" clId="{4C7BB121-2826-408B-80D4-A1373E51656D}" dt="2022-11-14T20:16:42.422" v="109" actId="164"/>
          <ac:spMkLst>
            <pc:docMk/>
            <pc:sldMk cId="600035627" sldId="268"/>
            <ac:spMk id="3" creationId="{4F05A883-88DC-4A74-A7A7-CB1CB59BA54A}"/>
          </ac:spMkLst>
        </pc:spChg>
        <pc:spChg chg="mod">
          <ac:chgData name="Michaela Popelková" userId="4da947f916a43c95" providerId="LiveId" clId="{4C7BB121-2826-408B-80D4-A1373E51656D}" dt="2022-11-14T20:14:09.112" v="84"/>
          <ac:spMkLst>
            <pc:docMk/>
            <pc:sldMk cId="600035627" sldId="268"/>
            <ac:spMk id="5" creationId="{A3C79F69-53B9-5159-C203-75AC34A2F228}"/>
          </ac:spMkLst>
        </pc:spChg>
        <pc:spChg chg="mod">
          <ac:chgData name="Michaela Popelková" userId="4da947f916a43c95" providerId="LiveId" clId="{4C7BB121-2826-408B-80D4-A1373E51656D}" dt="2022-11-14T20:14:09.112" v="84"/>
          <ac:spMkLst>
            <pc:docMk/>
            <pc:sldMk cId="600035627" sldId="268"/>
            <ac:spMk id="6" creationId="{129F5BE8-598B-568D-6C8A-B2588ACC1560}"/>
          </ac:spMkLst>
        </pc:spChg>
        <pc:spChg chg="mod">
          <ac:chgData name="Michaela Popelková" userId="4da947f916a43c95" providerId="LiveId" clId="{4C7BB121-2826-408B-80D4-A1373E51656D}" dt="2022-11-14T20:14:09.112" v="84"/>
          <ac:spMkLst>
            <pc:docMk/>
            <pc:sldMk cId="600035627" sldId="268"/>
            <ac:spMk id="9" creationId="{70954634-3F4D-D032-5F92-FBAB89AF8F29}"/>
          </ac:spMkLst>
        </pc:spChg>
        <pc:spChg chg="mod">
          <ac:chgData name="Michaela Popelková" userId="4da947f916a43c95" providerId="LiveId" clId="{4C7BB121-2826-408B-80D4-A1373E51656D}" dt="2022-11-14T20:14:09.112" v="84"/>
          <ac:spMkLst>
            <pc:docMk/>
            <pc:sldMk cId="600035627" sldId="268"/>
            <ac:spMk id="10" creationId="{C37E8F53-0BAD-A233-81C7-FAD1B6161010}"/>
          </ac:spMkLst>
        </pc:spChg>
        <pc:spChg chg="mod">
          <ac:chgData name="Michaela Popelková" userId="4da947f916a43c95" providerId="LiveId" clId="{4C7BB121-2826-408B-80D4-A1373E51656D}" dt="2022-11-14T20:14:09.112" v="84"/>
          <ac:spMkLst>
            <pc:docMk/>
            <pc:sldMk cId="600035627" sldId="268"/>
            <ac:spMk id="13" creationId="{C941A547-0C5C-3F5A-EE3B-0A65486B5C0B}"/>
          </ac:spMkLst>
        </pc:spChg>
        <pc:spChg chg="mod topLvl">
          <ac:chgData name="Michaela Popelková" userId="4da947f916a43c95" providerId="LiveId" clId="{4C7BB121-2826-408B-80D4-A1373E51656D}" dt="2022-11-14T20:16:42.422" v="109" actId="164"/>
          <ac:spMkLst>
            <pc:docMk/>
            <pc:sldMk cId="600035627" sldId="268"/>
            <ac:spMk id="14" creationId="{42C67B8B-042F-49D6-B777-4F4B735CB7ED}"/>
          </ac:spMkLst>
        </pc:spChg>
        <pc:spChg chg="add mod">
          <ac:chgData name="Michaela Popelková" userId="4da947f916a43c95" providerId="LiveId" clId="{4C7BB121-2826-408B-80D4-A1373E51656D}" dt="2022-11-14T20:16:42.422" v="109" actId="164"/>
          <ac:spMkLst>
            <pc:docMk/>
            <pc:sldMk cId="600035627" sldId="268"/>
            <ac:spMk id="17" creationId="{91D3D46C-5254-AB06-D89B-40445955BBDB}"/>
          </ac:spMkLst>
        </pc:spChg>
        <pc:spChg chg="mod topLvl">
          <ac:chgData name="Michaela Popelková" userId="4da947f916a43c95" providerId="LiveId" clId="{4C7BB121-2826-408B-80D4-A1373E51656D}" dt="2022-11-14T20:16:42.422" v="109" actId="164"/>
          <ac:spMkLst>
            <pc:docMk/>
            <pc:sldMk cId="600035627" sldId="268"/>
            <ac:spMk id="18" creationId="{47B6D496-E516-4A9B-8DFB-B71D41C8FFAB}"/>
          </ac:spMkLst>
        </pc:spChg>
        <pc:spChg chg="del mod topLvl">
          <ac:chgData name="Michaela Popelková" userId="4da947f916a43c95" providerId="LiveId" clId="{4C7BB121-2826-408B-80D4-A1373E51656D}" dt="2022-11-14T20:15:36.816" v="96" actId="478"/>
          <ac:spMkLst>
            <pc:docMk/>
            <pc:sldMk cId="600035627" sldId="268"/>
            <ac:spMk id="19" creationId="{881BF104-7173-44C0-B01A-136F6603262A}"/>
          </ac:spMkLst>
        </pc:spChg>
        <pc:spChg chg="add mod">
          <ac:chgData name="Michaela Popelková" userId="4da947f916a43c95" providerId="LiveId" clId="{4C7BB121-2826-408B-80D4-A1373E51656D}" dt="2022-11-14T20:16:42.422" v="109" actId="164"/>
          <ac:spMkLst>
            <pc:docMk/>
            <pc:sldMk cId="600035627" sldId="268"/>
            <ac:spMk id="21" creationId="{6037D68B-117E-7C97-76FD-F062B8A8099B}"/>
          </ac:spMkLst>
        </pc:spChg>
        <pc:spChg chg="add mod">
          <ac:chgData name="Michaela Popelková" userId="4da947f916a43c95" providerId="LiveId" clId="{4C7BB121-2826-408B-80D4-A1373E51656D}" dt="2022-11-14T20:16:42.422" v="109" actId="164"/>
          <ac:spMkLst>
            <pc:docMk/>
            <pc:sldMk cId="600035627" sldId="268"/>
            <ac:spMk id="22" creationId="{885AE30B-8713-42D4-03D3-EE28C2165F94}"/>
          </ac:spMkLst>
        </pc:spChg>
        <pc:spChg chg="mod topLvl">
          <ac:chgData name="Michaela Popelková" userId="4da947f916a43c95" providerId="LiveId" clId="{4C7BB121-2826-408B-80D4-A1373E51656D}" dt="2022-11-14T20:16:42.422" v="109" actId="164"/>
          <ac:spMkLst>
            <pc:docMk/>
            <pc:sldMk cId="600035627" sldId="268"/>
            <ac:spMk id="50" creationId="{312E29C1-063C-879E-B5F1-542C1D46DF60}"/>
          </ac:spMkLst>
        </pc:spChg>
        <pc:spChg chg="del mod topLvl">
          <ac:chgData name="Michaela Popelková" userId="4da947f916a43c95" providerId="LiveId" clId="{4C7BB121-2826-408B-80D4-A1373E51656D}" dt="2022-11-14T20:15:33.517" v="95" actId="478"/>
          <ac:spMkLst>
            <pc:docMk/>
            <pc:sldMk cId="600035627" sldId="268"/>
            <ac:spMk id="51" creationId="{CD19D6DE-06EF-155D-20E8-498892D0F696}"/>
          </ac:spMkLst>
        </pc:spChg>
        <pc:spChg chg="mod topLvl">
          <ac:chgData name="Michaela Popelková" userId="4da947f916a43c95" providerId="LiveId" clId="{4C7BB121-2826-408B-80D4-A1373E51656D}" dt="2022-11-14T20:16:42.422" v="109" actId="164"/>
          <ac:spMkLst>
            <pc:docMk/>
            <pc:sldMk cId="600035627" sldId="268"/>
            <ac:spMk id="58" creationId="{CA1DB7ED-36F0-E77C-A30A-E805944EC1CD}"/>
          </ac:spMkLst>
        </pc:spChg>
        <pc:spChg chg="mod topLvl">
          <ac:chgData name="Michaela Popelková" userId="4da947f916a43c95" providerId="LiveId" clId="{4C7BB121-2826-408B-80D4-A1373E51656D}" dt="2022-11-14T20:16:42.422" v="109" actId="164"/>
          <ac:spMkLst>
            <pc:docMk/>
            <pc:sldMk cId="600035627" sldId="268"/>
            <ac:spMk id="59" creationId="{9C6CD2E2-EFF6-576D-3787-9671C9D48F9B}"/>
          </ac:spMkLst>
        </pc:spChg>
        <pc:spChg chg="mod topLvl">
          <ac:chgData name="Michaela Popelková" userId="4da947f916a43c95" providerId="LiveId" clId="{4C7BB121-2826-408B-80D4-A1373E51656D}" dt="2022-11-14T20:16:42.422" v="109" actId="164"/>
          <ac:spMkLst>
            <pc:docMk/>
            <pc:sldMk cId="600035627" sldId="268"/>
            <ac:spMk id="61" creationId="{E1165F5C-EBF9-A5DC-E833-AAA042EA9BD6}"/>
          </ac:spMkLst>
        </pc:spChg>
        <pc:spChg chg="del mod topLvl">
          <ac:chgData name="Michaela Popelková" userId="4da947f916a43c95" providerId="LiveId" clId="{4C7BB121-2826-408B-80D4-A1373E51656D}" dt="2022-11-14T20:13:59.325" v="81" actId="478"/>
          <ac:spMkLst>
            <pc:docMk/>
            <pc:sldMk cId="600035627" sldId="268"/>
            <ac:spMk id="62" creationId="{DE5E7FE4-99C6-3E7C-147B-B5B64796C8E4}"/>
          </ac:spMkLst>
        </pc:spChg>
        <pc:spChg chg="mod">
          <ac:chgData name="Michaela Popelková" userId="4da947f916a43c95" providerId="LiveId" clId="{4C7BB121-2826-408B-80D4-A1373E51656D}" dt="2022-11-14T20:13:55.962" v="80" actId="165"/>
          <ac:spMkLst>
            <pc:docMk/>
            <pc:sldMk cId="600035627" sldId="268"/>
            <ac:spMk id="64" creationId="{E1E8B50A-D635-3259-9ECF-3EF60EB75EF9}"/>
          </ac:spMkLst>
        </pc:spChg>
        <pc:spChg chg="del mod">
          <ac:chgData name="Michaela Popelková" userId="4da947f916a43c95" providerId="LiveId" clId="{4C7BB121-2826-408B-80D4-A1373E51656D}" dt="2022-11-14T20:14:02.085" v="82" actId="478"/>
          <ac:spMkLst>
            <pc:docMk/>
            <pc:sldMk cId="600035627" sldId="268"/>
            <ac:spMk id="65" creationId="{EB223F12-B3BD-00D4-A1C2-C3C5E163100F}"/>
          </ac:spMkLst>
        </pc:spChg>
        <pc:spChg chg="mod">
          <ac:chgData name="Michaela Popelková" userId="4da947f916a43c95" providerId="LiveId" clId="{4C7BB121-2826-408B-80D4-A1373E51656D}" dt="2022-11-14T20:13:55.962" v="80" actId="165"/>
          <ac:spMkLst>
            <pc:docMk/>
            <pc:sldMk cId="600035627" sldId="268"/>
            <ac:spMk id="70" creationId="{982F1021-F55F-0D36-DE7E-84F59BF6711B}"/>
          </ac:spMkLst>
        </pc:spChg>
        <pc:spChg chg="mod">
          <ac:chgData name="Michaela Popelková" userId="4da947f916a43c95" providerId="LiveId" clId="{4C7BB121-2826-408B-80D4-A1373E51656D}" dt="2022-11-14T20:13:55.962" v="80" actId="165"/>
          <ac:spMkLst>
            <pc:docMk/>
            <pc:sldMk cId="600035627" sldId="268"/>
            <ac:spMk id="71" creationId="{C727B0FD-44B2-8072-B590-5D21E1790633}"/>
          </ac:spMkLst>
        </pc:spChg>
        <pc:spChg chg="mod">
          <ac:chgData name="Michaela Popelková" userId="4da947f916a43c95" providerId="LiveId" clId="{4C7BB121-2826-408B-80D4-A1373E51656D}" dt="2022-11-14T20:13:55.962" v="80" actId="165"/>
          <ac:spMkLst>
            <pc:docMk/>
            <pc:sldMk cId="600035627" sldId="268"/>
            <ac:spMk id="73" creationId="{474B9366-91AD-E25D-8033-D11AF9651767}"/>
          </ac:spMkLst>
        </pc:spChg>
        <pc:grpChg chg="add mod">
          <ac:chgData name="Michaela Popelková" userId="4da947f916a43c95" providerId="LiveId" clId="{4C7BB121-2826-408B-80D4-A1373E51656D}" dt="2022-11-14T20:16:42.422" v="109" actId="164"/>
          <ac:grpSpMkLst>
            <pc:docMk/>
            <pc:sldMk cId="600035627" sldId="268"/>
            <ac:grpSpMk id="4" creationId="{C38F647F-4F46-F74E-4947-7AE7476076AA}"/>
          </ac:grpSpMkLst>
        </pc:grpChg>
        <pc:grpChg chg="add mod">
          <ac:chgData name="Michaela Popelková" userId="4da947f916a43c95" providerId="LiveId" clId="{4C7BB121-2826-408B-80D4-A1373E51656D}" dt="2022-11-14T20:16:42.422" v="109" actId="164"/>
          <ac:grpSpMkLst>
            <pc:docMk/>
            <pc:sldMk cId="600035627" sldId="268"/>
            <ac:grpSpMk id="8" creationId="{E5DFEC41-A26E-7BF4-927B-5ACABE0EA2C1}"/>
          </ac:grpSpMkLst>
        </pc:grpChg>
        <pc:grpChg chg="mod">
          <ac:chgData name="Michaela Popelková" userId="4da947f916a43c95" providerId="LiveId" clId="{4C7BB121-2826-408B-80D4-A1373E51656D}" dt="2022-11-14T20:14:09.112" v="84"/>
          <ac:grpSpMkLst>
            <pc:docMk/>
            <pc:sldMk cId="600035627" sldId="268"/>
            <ac:grpSpMk id="11" creationId="{B5A0C0C1-A43B-C975-1EA4-DFBBCA989AB8}"/>
          </ac:grpSpMkLst>
        </pc:grpChg>
        <pc:grpChg chg="add mod">
          <ac:chgData name="Michaela Popelková" userId="4da947f916a43c95" providerId="LiveId" clId="{4C7BB121-2826-408B-80D4-A1373E51656D}" dt="2022-11-14T20:16:42.422" v="109" actId="164"/>
          <ac:grpSpMkLst>
            <pc:docMk/>
            <pc:sldMk cId="600035627" sldId="268"/>
            <ac:grpSpMk id="23" creationId="{C732910B-FF92-ACF8-D14E-CE5149663588}"/>
          </ac:grpSpMkLst>
        </pc:grpChg>
        <pc:grpChg chg="del mod topLvl">
          <ac:chgData name="Michaela Popelková" userId="4da947f916a43c95" providerId="LiveId" clId="{4C7BB121-2826-408B-80D4-A1373E51656D}" dt="2022-11-14T20:13:59.325" v="81" actId="478"/>
          <ac:grpSpMkLst>
            <pc:docMk/>
            <pc:sldMk cId="600035627" sldId="268"/>
            <ac:grpSpMk id="60" creationId="{690F5C83-02C5-286E-1E74-2B09ADA5E7F2}"/>
          </ac:grpSpMkLst>
        </pc:grpChg>
        <pc:grpChg chg="mod topLvl">
          <ac:chgData name="Michaela Popelková" userId="4da947f916a43c95" providerId="LiveId" clId="{4C7BB121-2826-408B-80D4-A1373E51656D}" dt="2022-11-14T20:16:42.422" v="109" actId="164"/>
          <ac:grpSpMkLst>
            <pc:docMk/>
            <pc:sldMk cId="600035627" sldId="268"/>
            <ac:grpSpMk id="63" creationId="{57F2CB1C-D65E-3F85-5204-DBB96E490F46}"/>
          </ac:grpSpMkLst>
        </pc:grpChg>
        <pc:grpChg chg="del mod topLvl">
          <ac:chgData name="Michaela Popelková" userId="4da947f916a43c95" providerId="LiveId" clId="{4C7BB121-2826-408B-80D4-A1373E51656D}" dt="2022-11-14T20:14:08.364" v="83" actId="478"/>
          <ac:grpSpMkLst>
            <pc:docMk/>
            <pc:sldMk cId="600035627" sldId="268"/>
            <ac:grpSpMk id="67" creationId="{C5063888-1A3B-3CA5-8E49-2F3439CA5D35}"/>
          </ac:grpSpMkLst>
        </pc:grpChg>
        <pc:grpChg chg="mod">
          <ac:chgData name="Michaela Popelková" userId="4da947f916a43c95" providerId="LiveId" clId="{4C7BB121-2826-408B-80D4-A1373E51656D}" dt="2022-11-14T20:13:55.962" v="80" actId="165"/>
          <ac:grpSpMkLst>
            <pc:docMk/>
            <pc:sldMk cId="600035627" sldId="268"/>
            <ac:grpSpMk id="68" creationId="{0A12FE96-87D1-200A-8E47-A6ECA90F292E}"/>
          </ac:grpSpMkLst>
        </pc:grpChg>
        <pc:grpChg chg="mod">
          <ac:chgData name="Michaela Popelková" userId="4da947f916a43c95" providerId="LiveId" clId="{4C7BB121-2826-408B-80D4-A1373E51656D}" dt="2022-11-14T20:13:55.962" v="80" actId="165"/>
          <ac:grpSpMkLst>
            <pc:docMk/>
            <pc:sldMk cId="600035627" sldId="268"/>
            <ac:grpSpMk id="72" creationId="{A253AFE9-CE6E-5CBB-FDF4-21364272A3C5}"/>
          </ac:grpSpMkLst>
        </pc:grpChg>
        <pc:grpChg chg="del">
          <ac:chgData name="Michaela Popelková" userId="4da947f916a43c95" providerId="LiveId" clId="{4C7BB121-2826-408B-80D4-A1373E51656D}" dt="2022-11-14T20:13:55.962" v="80" actId="165"/>
          <ac:grpSpMkLst>
            <pc:docMk/>
            <pc:sldMk cId="600035627" sldId="268"/>
            <ac:grpSpMk id="77" creationId="{41CF7BB2-CD37-4959-B8AB-FF7B0334993D}"/>
          </ac:grpSpMkLst>
        </pc:grpChg>
        <pc:picChg chg="mod">
          <ac:chgData name="Michaela Popelková" userId="4da947f916a43c95" providerId="LiveId" clId="{4C7BB121-2826-408B-80D4-A1373E51656D}" dt="2022-11-14T20:14:09.112" v="84"/>
          <ac:picMkLst>
            <pc:docMk/>
            <pc:sldMk cId="600035627" sldId="268"/>
            <ac:picMk id="7" creationId="{8E164CA8-5C7A-A1BE-4B27-5A796AF51651}"/>
          </ac:picMkLst>
        </pc:picChg>
        <pc:picChg chg="mod">
          <ac:chgData name="Michaela Popelková" userId="4da947f916a43c95" providerId="LiveId" clId="{4C7BB121-2826-408B-80D4-A1373E51656D}" dt="2022-11-14T20:14:09.112" v="84"/>
          <ac:picMkLst>
            <pc:docMk/>
            <pc:sldMk cId="600035627" sldId="268"/>
            <ac:picMk id="12" creationId="{69D9D172-4D38-2C17-BAF7-F1D0ACE4516E}"/>
          </ac:picMkLst>
        </pc:picChg>
        <pc:picChg chg="mod">
          <ac:chgData name="Michaela Popelková" userId="4da947f916a43c95" providerId="LiveId" clId="{4C7BB121-2826-408B-80D4-A1373E51656D}" dt="2022-11-14T20:14:09.112" v="84"/>
          <ac:picMkLst>
            <pc:docMk/>
            <pc:sldMk cId="600035627" sldId="268"/>
            <ac:picMk id="15" creationId="{DB78E6A2-C862-D4B4-7067-F482D31FA2FF}"/>
          </ac:picMkLst>
        </pc:picChg>
        <pc:picChg chg="mod topLvl">
          <ac:chgData name="Michaela Popelková" userId="4da947f916a43c95" providerId="LiveId" clId="{4C7BB121-2826-408B-80D4-A1373E51656D}" dt="2022-11-14T20:16:42.422" v="109" actId="164"/>
          <ac:picMkLst>
            <pc:docMk/>
            <pc:sldMk cId="600035627" sldId="268"/>
            <ac:picMk id="16" creationId="{5D6567E5-D7B5-4600-954A-FA8850366D35}"/>
          </ac:picMkLst>
        </pc:picChg>
        <pc:picChg chg="mod topLvl">
          <ac:chgData name="Michaela Popelková" userId="4da947f916a43c95" providerId="LiveId" clId="{4C7BB121-2826-408B-80D4-A1373E51656D}" dt="2022-11-14T20:16:42.422" v="109" actId="164"/>
          <ac:picMkLst>
            <pc:docMk/>
            <pc:sldMk cId="600035627" sldId="268"/>
            <ac:picMk id="20" creationId="{10AD624A-7036-49B5-A586-380DD4D10B7A}"/>
          </ac:picMkLst>
        </pc:picChg>
        <pc:picChg chg="mod">
          <ac:chgData name="Michaela Popelková" userId="4da947f916a43c95" providerId="LiveId" clId="{4C7BB121-2826-408B-80D4-A1373E51656D}" dt="2022-11-14T20:13:55.962" v="80" actId="165"/>
          <ac:picMkLst>
            <pc:docMk/>
            <pc:sldMk cId="600035627" sldId="268"/>
            <ac:picMk id="66" creationId="{2689DA88-27AC-3C17-404E-FCF3A9D0763D}"/>
          </ac:picMkLst>
        </pc:picChg>
        <pc:picChg chg="mod">
          <ac:chgData name="Michaela Popelková" userId="4da947f916a43c95" providerId="LiveId" clId="{4C7BB121-2826-408B-80D4-A1373E51656D}" dt="2022-11-14T20:13:55.962" v="80" actId="165"/>
          <ac:picMkLst>
            <pc:docMk/>
            <pc:sldMk cId="600035627" sldId="268"/>
            <ac:picMk id="69" creationId="{EF30181A-D108-CD8E-CA1C-E2C1EA46B787}"/>
          </ac:picMkLst>
        </pc:picChg>
        <pc:picChg chg="mod">
          <ac:chgData name="Michaela Popelková" userId="4da947f916a43c95" providerId="LiveId" clId="{4C7BB121-2826-408B-80D4-A1373E51656D}" dt="2022-11-14T20:13:55.962" v="80" actId="165"/>
          <ac:picMkLst>
            <pc:docMk/>
            <pc:sldMk cId="600035627" sldId="268"/>
            <ac:picMk id="74" creationId="{D1E39CB3-7680-DF52-E47F-3CA16D8A41D6}"/>
          </ac:picMkLst>
        </pc:picChg>
        <pc:picChg chg="mod topLvl">
          <ac:chgData name="Michaela Popelková" userId="4da947f916a43c95" providerId="LiveId" clId="{4C7BB121-2826-408B-80D4-A1373E51656D}" dt="2022-11-14T20:16:42.422" v="109" actId="164"/>
          <ac:picMkLst>
            <pc:docMk/>
            <pc:sldMk cId="600035627" sldId="268"/>
            <ac:picMk id="75" creationId="{272C4DF7-7A56-BD89-E99F-9BFCE16F6B3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10" Type="http://schemas.openxmlformats.org/officeDocument/2006/relationships/image" Target="../media/image5.sv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3.wdp"/><Relationship Id="rId7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11" Type="http://schemas.openxmlformats.org/officeDocument/2006/relationships/image" Target="../media/image5.svg"/><Relationship Id="rId5" Type="http://schemas.openxmlformats.org/officeDocument/2006/relationships/image" Target="../media/image10.png"/><Relationship Id="rId10" Type="http://schemas.openxmlformats.org/officeDocument/2006/relationships/image" Target="../media/image4.png"/><Relationship Id="rId4" Type="http://schemas.openxmlformats.org/officeDocument/2006/relationships/image" Target="../media/image9.jpeg"/><Relationship Id="rId9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5.svg"/><Relationship Id="rId7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5.svg"/><Relationship Id="rId5" Type="http://schemas.openxmlformats.org/officeDocument/2006/relationships/image" Target="../media/image17.png"/><Relationship Id="rId10" Type="http://schemas.openxmlformats.org/officeDocument/2006/relationships/image" Target="../media/image4.png"/><Relationship Id="rId4" Type="http://schemas.openxmlformats.org/officeDocument/2006/relationships/image" Target="../media/image16.jpeg"/><Relationship Id="rId9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10" Type="http://schemas.openxmlformats.org/officeDocument/2006/relationships/image" Target="../media/image5.sv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Skupina 37">
            <a:extLst>
              <a:ext uri="{FF2B5EF4-FFF2-40B4-BE49-F238E27FC236}">
                <a16:creationId xmlns:a16="http://schemas.microsoft.com/office/drawing/2014/main" id="{DD826269-90B0-7646-4FAF-84F9A020493E}"/>
              </a:ext>
            </a:extLst>
          </p:cNvPr>
          <p:cNvGrpSpPr/>
          <p:nvPr/>
        </p:nvGrpSpPr>
        <p:grpSpPr>
          <a:xfrm>
            <a:off x="-10969" y="183874"/>
            <a:ext cx="6868968" cy="9885102"/>
            <a:chOff x="-10969" y="183874"/>
            <a:chExt cx="6868968" cy="9885102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C212F8CB-9CDF-80AA-1992-6C66735F8028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ADADA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244" y="183874"/>
              <a:ext cx="4199178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F268630-BD56-5974-05BC-65061B25E372}"/>
                </a:ext>
              </a:extLst>
            </p:cNvPr>
            <p:cNvGrpSpPr/>
            <p:nvPr/>
          </p:nvGrpSpPr>
          <p:grpSpPr>
            <a:xfrm>
              <a:off x="433298" y="405661"/>
              <a:ext cx="1792224" cy="1792224"/>
              <a:chOff x="1433852" y="1700836"/>
              <a:chExt cx="2823923" cy="2823924"/>
            </a:xfrm>
          </p:grpSpPr>
          <p:sp>
            <p:nvSpPr>
              <p:cNvPr id="51" name="Ovaal 2">
                <a:extLst>
                  <a:ext uri="{FF2B5EF4-FFF2-40B4-BE49-F238E27FC236}">
                    <a16:creationId xmlns:a16="http://schemas.microsoft.com/office/drawing/2014/main" id="{9C93B14D-BD0F-E427-FDB3-4BD3E6FBFB8A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52" name="Picture 51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9F2241EA-A7EE-3E66-FE34-8D64ECFBE8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7AD271A-C743-EFC6-9164-58C3112870F1}"/>
                </a:ext>
              </a:extLst>
            </p:cNvPr>
            <p:cNvGrpSpPr/>
            <p:nvPr/>
          </p:nvGrpSpPr>
          <p:grpSpPr>
            <a:xfrm>
              <a:off x="2463112" y="405661"/>
              <a:ext cx="1961509" cy="1805981"/>
              <a:chOff x="2463112" y="405661"/>
              <a:chExt cx="1961509" cy="1805981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495352CA-CD20-41C7-A0E3-7CF08B661A27}"/>
                  </a:ext>
                </a:extLst>
              </p:cNvPr>
              <p:cNvSpPr/>
              <p:nvPr/>
            </p:nvSpPr>
            <p:spPr>
              <a:xfrm>
                <a:off x="2531052" y="405661"/>
                <a:ext cx="1795893" cy="1805981"/>
              </a:xfrm>
              <a:prstGeom prst="ellipse">
                <a:avLst/>
              </a:prstGeom>
              <a:solidFill>
                <a:srgbClr val="20C5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br>
                  <a:rPr lang="en-GB" sz="180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</a:br>
                <a:endParaRPr lang="nl-BE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F23A6A3-544C-4218-B527-90FE9FCAD046}"/>
                  </a:ext>
                </a:extLst>
              </p:cNvPr>
              <p:cNvSpPr txBox="1"/>
              <p:nvPr/>
            </p:nvSpPr>
            <p:spPr>
              <a:xfrm>
                <a:off x="2463112" y="1061161"/>
                <a:ext cx="19615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5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WERK </a:t>
                </a:r>
                <a:br>
                  <a:rPr lang="en-GB" sz="115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AAN EEN GEZOND LICHAAMSGEWICHT</a:t>
                </a:r>
                <a:endParaRPr lang="en-GB" sz="115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3" name="Picture 2" descr="Icon&#10;&#10;Description automatically generated">
                <a:extLst>
                  <a:ext uri="{FF2B5EF4-FFF2-40B4-BE49-F238E27FC236}">
                    <a16:creationId xmlns:a16="http://schemas.microsoft.com/office/drawing/2014/main" id="{9C1BE639-06C9-5BB6-BBF2-016DCB5691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32048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2FDB6A0-44BE-D75E-49C1-8CCC4811B6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855" y="405661"/>
              <a:ext cx="1827452" cy="1828800"/>
            </a:xfrm>
            <a:prstGeom prst="ellipse">
              <a:avLst/>
            </a:prstGeom>
          </p:spPr>
        </p:pic>
        <p:sp>
          <p:nvSpPr>
            <p:cNvPr id="5" name="TextBox 57">
              <a:extLst>
                <a:ext uri="{FF2B5EF4-FFF2-40B4-BE49-F238E27FC236}">
                  <a16:creationId xmlns:a16="http://schemas.microsoft.com/office/drawing/2014/main" id="{6DB21C3D-786E-9052-2F59-4B64E9D0DAD5}"/>
                </a:ext>
              </a:extLst>
            </p:cNvPr>
            <p:cNvSpPr txBox="1"/>
            <p:nvPr/>
          </p:nvSpPr>
          <p:spPr>
            <a:xfrm>
              <a:off x="130308" y="4555419"/>
              <a:ext cx="6586415" cy="2831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20C595"/>
                </a:solidFill>
              </a:endParaRPr>
            </a:p>
            <a:p>
              <a:pPr algn="ctr"/>
              <a:r>
                <a:rPr lang="nl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Boodschap </a:t>
              </a:r>
              <a:br>
                <a:rPr lang="nl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voor de algemene populatie</a:t>
              </a:r>
            </a:p>
            <a:p>
              <a:pPr algn="ctr"/>
              <a:endParaRPr lang="es-ES" sz="3200" b="1" dirty="0">
                <a:solidFill>
                  <a:srgbClr val="20C59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s-ES" sz="3200" b="1" dirty="0">
                <a:solidFill>
                  <a:srgbClr val="20C59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3200" b="1" dirty="0">
                <a:solidFill>
                  <a:srgbClr val="20C59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8" name="Skupina 7">
              <a:extLst>
                <a:ext uri="{FF2B5EF4-FFF2-40B4-BE49-F238E27FC236}">
                  <a16:creationId xmlns:a16="http://schemas.microsoft.com/office/drawing/2014/main" id="{BAB4C14C-4789-0CC3-FB3A-91FD4D5C67B2}"/>
                </a:ext>
              </a:extLst>
            </p:cNvPr>
            <p:cNvGrpSpPr/>
            <p:nvPr/>
          </p:nvGrpSpPr>
          <p:grpSpPr>
            <a:xfrm>
              <a:off x="-10969" y="9123496"/>
              <a:ext cx="6868968" cy="945480"/>
              <a:chOff x="-10968" y="9092099"/>
              <a:chExt cx="6868968" cy="945480"/>
            </a:xfrm>
          </p:grpSpPr>
          <p:sp>
            <p:nvSpPr>
              <p:cNvPr id="21" name="Rectangle 23">
                <a:extLst>
                  <a:ext uri="{FF2B5EF4-FFF2-40B4-BE49-F238E27FC236}">
                    <a16:creationId xmlns:a16="http://schemas.microsoft.com/office/drawing/2014/main" id="{E349FBD1-5E96-EC1D-A8B5-15E3A2D1D91A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0C595"/>
                  </a:solidFill>
                </a:endParaRPr>
              </a:p>
            </p:txBody>
          </p:sp>
          <p:sp>
            <p:nvSpPr>
              <p:cNvPr id="22" name="TextBox 24">
                <a:extLst>
                  <a:ext uri="{FF2B5EF4-FFF2-40B4-BE49-F238E27FC236}">
                    <a16:creationId xmlns:a16="http://schemas.microsoft.com/office/drawing/2014/main" id="{641F55C4-5854-5150-864A-6BF79A892E26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0C595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20C595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20C595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20C595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20C595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0C595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3" name="Group 25">
                <a:extLst>
                  <a:ext uri="{FF2B5EF4-FFF2-40B4-BE49-F238E27FC236}">
                    <a16:creationId xmlns:a16="http://schemas.microsoft.com/office/drawing/2014/main" id="{D1D27709-5FA7-19C4-CBD2-95CFC0F6A56B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5" name="Ovaal 2">
                  <a:extLst>
                    <a:ext uri="{FF2B5EF4-FFF2-40B4-BE49-F238E27FC236}">
                      <a16:creationId xmlns:a16="http://schemas.microsoft.com/office/drawing/2014/main" id="{68E70340-FE47-8ACC-7248-41521D3BC88E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0C595"/>
                    </a:solidFill>
                  </a:endParaRPr>
                </a:p>
              </p:txBody>
            </p:sp>
            <p:pic>
              <p:nvPicPr>
                <p:cNvPr id="26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C08A8DAF-DDAC-447D-95FB-2C2E2BAF61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4" name="Graphic 22">
                <a:extLst>
                  <a:ext uri="{FF2B5EF4-FFF2-40B4-BE49-F238E27FC236}">
                    <a16:creationId xmlns:a16="http://schemas.microsoft.com/office/drawing/2014/main" id="{2AB327C0-7D7C-2B75-2749-5B8A731663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  <p:grpSp>
          <p:nvGrpSpPr>
            <p:cNvPr id="27" name="Group 3">
              <a:extLst>
                <a:ext uri="{FF2B5EF4-FFF2-40B4-BE49-F238E27FC236}">
                  <a16:creationId xmlns:a16="http://schemas.microsoft.com/office/drawing/2014/main" id="{AD3C0E25-76F3-240C-E5D0-C4586E1A055E}"/>
                </a:ext>
              </a:extLst>
            </p:cNvPr>
            <p:cNvGrpSpPr/>
            <p:nvPr/>
          </p:nvGrpSpPr>
          <p:grpSpPr>
            <a:xfrm>
              <a:off x="2474080" y="405661"/>
              <a:ext cx="1961509" cy="1805981"/>
              <a:chOff x="2463112" y="405661"/>
              <a:chExt cx="1961509" cy="1805981"/>
            </a:xfrm>
          </p:grpSpPr>
          <p:sp>
            <p:nvSpPr>
              <p:cNvPr id="28" name="Ovaal 41">
                <a:extLst>
                  <a:ext uri="{FF2B5EF4-FFF2-40B4-BE49-F238E27FC236}">
                    <a16:creationId xmlns:a16="http://schemas.microsoft.com/office/drawing/2014/main" id="{21605E27-EEC3-3EDA-D96E-4E5A48514D51}"/>
                  </a:ext>
                </a:extLst>
              </p:cNvPr>
              <p:cNvSpPr/>
              <p:nvPr/>
            </p:nvSpPr>
            <p:spPr>
              <a:xfrm>
                <a:off x="2531052" y="405661"/>
                <a:ext cx="1795893" cy="1805981"/>
              </a:xfrm>
              <a:prstGeom prst="ellipse">
                <a:avLst/>
              </a:prstGeom>
              <a:solidFill>
                <a:srgbClr val="20C5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br>
                  <a:rPr lang="en-GB" sz="180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</a:br>
                <a:endParaRPr lang="nl-BE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sp>
            <p:nvSpPr>
              <p:cNvPr id="29" name="TextBox 11">
                <a:extLst>
                  <a:ext uri="{FF2B5EF4-FFF2-40B4-BE49-F238E27FC236}">
                    <a16:creationId xmlns:a16="http://schemas.microsoft.com/office/drawing/2014/main" id="{47B31E69-71E6-0B27-01C0-83E877272398}"/>
                  </a:ext>
                </a:extLst>
              </p:cNvPr>
              <p:cNvSpPr txBox="1"/>
              <p:nvPr/>
            </p:nvSpPr>
            <p:spPr>
              <a:xfrm>
                <a:off x="2463112" y="1061161"/>
                <a:ext cx="19615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5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WERK </a:t>
                </a:r>
                <a:br>
                  <a:rPr lang="en-GB" sz="115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AAN EEN GEZOND LICHAAMSGEWICHT</a:t>
                </a:r>
                <a:endParaRPr lang="en-GB" sz="115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30" name="Picture 2" descr="Icon&#10;&#10;Description automatically generated">
                <a:extLst>
                  <a:ext uri="{FF2B5EF4-FFF2-40B4-BE49-F238E27FC236}">
                    <a16:creationId xmlns:a16="http://schemas.microsoft.com/office/drawing/2014/main" id="{E1735546-92CE-B6B9-514C-DF2EECB66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32048"/>
                <a:ext cx="548640" cy="54864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82595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Skupina 33">
            <a:extLst>
              <a:ext uri="{FF2B5EF4-FFF2-40B4-BE49-F238E27FC236}">
                <a16:creationId xmlns:a16="http://schemas.microsoft.com/office/drawing/2014/main" id="{E68378E5-5990-1B30-7A6D-EFF9554F1BE6}"/>
              </a:ext>
            </a:extLst>
          </p:cNvPr>
          <p:cNvGrpSpPr/>
          <p:nvPr/>
        </p:nvGrpSpPr>
        <p:grpSpPr>
          <a:xfrm>
            <a:off x="-10973" y="-172179"/>
            <a:ext cx="6875436" cy="10238561"/>
            <a:chOff x="-10973" y="-172179"/>
            <a:chExt cx="6875436" cy="1023856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F05A883-88DC-4A74-A7A7-CB1CB59BA54A}"/>
                </a:ext>
              </a:extLst>
            </p:cNvPr>
            <p:cNvSpPr/>
            <p:nvPr/>
          </p:nvSpPr>
          <p:spPr>
            <a:xfrm>
              <a:off x="0" y="0"/>
              <a:ext cx="6858000" cy="1791168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CFA0B3D-59B1-48E8-A216-B17CE549CA43}"/>
                </a:ext>
              </a:extLst>
            </p:cNvPr>
            <p:cNvSpPr/>
            <p:nvPr/>
          </p:nvSpPr>
          <p:spPr>
            <a:xfrm>
              <a:off x="4185730" y="-172179"/>
              <a:ext cx="2678733" cy="1957958"/>
            </a:xfrm>
            <a:prstGeom prst="rect">
              <a:avLst/>
            </a:prstGeom>
            <a:solidFill>
              <a:srgbClr val="ADADAD"/>
            </a:solidFill>
            <a:ln>
              <a:solidFill>
                <a:srgbClr val="ADAD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picture containing sport, player, yellow&#10;&#10;Description automatically generated">
              <a:extLst>
                <a:ext uri="{FF2B5EF4-FFF2-40B4-BE49-F238E27FC236}">
                  <a16:creationId xmlns:a16="http://schemas.microsoft.com/office/drawing/2014/main" id="{10AD624A-7036-49B5-A586-380DD4D10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93" t="2843" r="21869" b="3281"/>
            <a:stretch/>
          </p:blipFill>
          <p:spPr>
            <a:xfrm flipH="1">
              <a:off x="4202625" y="1791168"/>
              <a:ext cx="2655370" cy="8128808"/>
            </a:xfrm>
            <a:prstGeom prst="rect">
              <a:avLst/>
            </a:prstGeom>
            <a:ln>
              <a:solidFill>
                <a:srgbClr val="ADADAD"/>
              </a:solidFill>
            </a:ln>
          </p:spPr>
        </p:pic>
        <p:pic>
          <p:nvPicPr>
            <p:cNvPr id="16" name="Picture 15" descr="A picture containing standing, posing, dressed&#10;&#10;Description automatically generated">
              <a:extLst>
                <a:ext uri="{FF2B5EF4-FFF2-40B4-BE49-F238E27FC236}">
                  <a16:creationId xmlns:a16="http://schemas.microsoft.com/office/drawing/2014/main" id="{5D6567E5-D7B5-4600-954A-FA8850366D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11" b="1940"/>
            <a:stretch/>
          </p:blipFill>
          <p:spPr>
            <a:xfrm>
              <a:off x="0" y="1784180"/>
              <a:ext cx="4205641" cy="812181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2C67B8B-042F-49D6-B777-4F4B735CB7ED}"/>
                </a:ext>
              </a:extLst>
            </p:cNvPr>
            <p:cNvSpPr/>
            <p:nvPr/>
          </p:nvSpPr>
          <p:spPr>
            <a:xfrm>
              <a:off x="2778642" y="-167706"/>
              <a:ext cx="1426999" cy="10083209"/>
            </a:xfrm>
            <a:prstGeom prst="rect">
              <a:avLst/>
            </a:prstGeom>
            <a:gradFill flip="none" rotWithShape="1">
              <a:gsLst>
                <a:gs pos="0">
                  <a:srgbClr val="E9E9E9"/>
                </a:gs>
                <a:gs pos="100000">
                  <a:srgbClr val="ADADAD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1231200" y="3881526"/>
              <a:ext cx="4830596" cy="4052873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861299" y="3877681"/>
              <a:ext cx="5552490" cy="3816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Blijf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onder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deze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grens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voor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een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optimale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gezondheid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/>
              <a:endParaRPr lang="en-GB" sz="3200" b="1" dirty="0">
                <a:solidFill>
                  <a:srgbClr val="20C59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taille: </a:t>
              </a:r>
              <a:b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voor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mannen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≤ 102 cm </a:t>
              </a:r>
              <a:b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en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vrouwen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≤ 88 cm</a:t>
              </a:r>
              <a:endParaRPr lang="en-GB" sz="3200" b="1" dirty="0">
                <a:solidFill>
                  <a:srgbClr val="20C59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244" y="183874"/>
              <a:ext cx="4199178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BAAD559-DFD5-B544-5754-668621DA8201}"/>
                </a:ext>
              </a:extLst>
            </p:cNvPr>
            <p:cNvSpPr/>
            <p:nvPr/>
          </p:nvSpPr>
          <p:spPr>
            <a:xfrm>
              <a:off x="438977" y="415290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4686D84-4D3A-4049-AC59-1656ABCA34EF}"/>
                </a:ext>
              </a:extLst>
            </p:cNvPr>
            <p:cNvGrpSpPr/>
            <p:nvPr/>
          </p:nvGrpSpPr>
          <p:grpSpPr>
            <a:xfrm>
              <a:off x="2531052" y="405661"/>
              <a:ext cx="1795893" cy="1805981"/>
              <a:chOff x="2531052" y="405661"/>
              <a:chExt cx="1795893" cy="1805981"/>
            </a:xfrm>
          </p:grpSpPr>
          <p:sp>
            <p:nvSpPr>
              <p:cNvPr id="55" name="Ovaal 41">
                <a:extLst>
                  <a:ext uri="{FF2B5EF4-FFF2-40B4-BE49-F238E27FC236}">
                    <a16:creationId xmlns:a16="http://schemas.microsoft.com/office/drawing/2014/main" id="{53A3522E-9F53-CE29-0EF7-9FC8DA442248}"/>
                  </a:ext>
                </a:extLst>
              </p:cNvPr>
              <p:cNvSpPr/>
              <p:nvPr/>
            </p:nvSpPr>
            <p:spPr>
              <a:xfrm>
                <a:off x="2531052" y="405661"/>
                <a:ext cx="1795893" cy="1805981"/>
              </a:xfrm>
              <a:prstGeom prst="ellipse">
                <a:avLst/>
              </a:prstGeom>
              <a:solidFill>
                <a:srgbClr val="20C5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br>
                  <a:rPr lang="en-GB" sz="180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</a:br>
                <a:endParaRPr lang="nl-BE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pic>
            <p:nvPicPr>
              <p:cNvPr id="57" name="Picture 56" descr="Icon&#10;&#10;Description automatically generated">
                <a:extLst>
                  <a:ext uri="{FF2B5EF4-FFF2-40B4-BE49-F238E27FC236}">
                    <a16:creationId xmlns:a16="http://schemas.microsoft.com/office/drawing/2014/main" id="{464622F0-B047-3692-EB78-448DF0ADD8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32048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D9032DC-D4A9-6737-5275-B3FDFCD397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284" t="19305" r="14595" b="11463"/>
            <a:stretch/>
          </p:blipFill>
          <p:spPr>
            <a:xfrm>
              <a:off x="4615855" y="405661"/>
              <a:ext cx="1827452" cy="1828800"/>
            </a:xfrm>
            <a:prstGeom prst="ellipse">
              <a:avLst/>
            </a:prstGeom>
          </p:spPr>
        </p:pic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E2BB3F40-0A18-B24F-D7D7-C1EB0452F9D1}"/>
                </a:ext>
              </a:extLst>
            </p:cNvPr>
            <p:cNvGrpSpPr/>
            <p:nvPr/>
          </p:nvGrpSpPr>
          <p:grpSpPr>
            <a:xfrm>
              <a:off x="2474080" y="405661"/>
              <a:ext cx="1961509" cy="1805981"/>
              <a:chOff x="2463112" y="405661"/>
              <a:chExt cx="1961509" cy="1805981"/>
            </a:xfrm>
          </p:grpSpPr>
          <p:sp>
            <p:nvSpPr>
              <p:cNvPr id="23" name="Ovaal 41">
                <a:extLst>
                  <a:ext uri="{FF2B5EF4-FFF2-40B4-BE49-F238E27FC236}">
                    <a16:creationId xmlns:a16="http://schemas.microsoft.com/office/drawing/2014/main" id="{138A9A4E-D2E2-24BD-4866-04FDCAC109DA}"/>
                  </a:ext>
                </a:extLst>
              </p:cNvPr>
              <p:cNvSpPr/>
              <p:nvPr/>
            </p:nvSpPr>
            <p:spPr>
              <a:xfrm>
                <a:off x="2531052" y="405661"/>
                <a:ext cx="1795893" cy="1805981"/>
              </a:xfrm>
              <a:prstGeom prst="ellipse">
                <a:avLst/>
              </a:prstGeom>
              <a:solidFill>
                <a:srgbClr val="20C5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br>
                  <a:rPr lang="en-GB" sz="180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</a:br>
                <a:endParaRPr lang="nl-BE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sp>
            <p:nvSpPr>
              <p:cNvPr id="24" name="TextBox 11">
                <a:extLst>
                  <a:ext uri="{FF2B5EF4-FFF2-40B4-BE49-F238E27FC236}">
                    <a16:creationId xmlns:a16="http://schemas.microsoft.com/office/drawing/2014/main" id="{F96F2D68-08F1-9A42-163C-2518C44B5D2E}"/>
                  </a:ext>
                </a:extLst>
              </p:cNvPr>
              <p:cNvSpPr txBox="1"/>
              <p:nvPr/>
            </p:nvSpPr>
            <p:spPr>
              <a:xfrm>
                <a:off x="2463112" y="1061161"/>
                <a:ext cx="19615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5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WERK </a:t>
                </a:r>
                <a:br>
                  <a:rPr lang="en-GB" sz="115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AAN EEN GEZOND LICHAAMSGEWICHT</a:t>
                </a:r>
                <a:endParaRPr lang="en-GB" sz="115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5" name="Picture 2" descr="Icon&#10;&#10;Description automatically generated">
                <a:extLst>
                  <a:ext uri="{FF2B5EF4-FFF2-40B4-BE49-F238E27FC236}">
                    <a16:creationId xmlns:a16="http://schemas.microsoft.com/office/drawing/2014/main" id="{FEC23F94-C849-A481-6816-36996ADEF2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32048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6" name="Skupina 25">
              <a:extLst>
                <a:ext uri="{FF2B5EF4-FFF2-40B4-BE49-F238E27FC236}">
                  <a16:creationId xmlns:a16="http://schemas.microsoft.com/office/drawing/2014/main" id="{6D0AA942-D72E-C0D1-8E65-65660F6DEBC8}"/>
                </a:ext>
              </a:extLst>
            </p:cNvPr>
            <p:cNvGrpSpPr/>
            <p:nvPr/>
          </p:nvGrpSpPr>
          <p:grpSpPr>
            <a:xfrm>
              <a:off x="-10973" y="9120902"/>
              <a:ext cx="6868968" cy="945480"/>
              <a:chOff x="-10968" y="9092099"/>
              <a:chExt cx="6868968" cy="945480"/>
            </a:xfrm>
          </p:grpSpPr>
          <p:sp>
            <p:nvSpPr>
              <p:cNvPr id="27" name="Rectangle 23">
                <a:extLst>
                  <a:ext uri="{FF2B5EF4-FFF2-40B4-BE49-F238E27FC236}">
                    <a16:creationId xmlns:a16="http://schemas.microsoft.com/office/drawing/2014/main" id="{1B135157-ACB5-8CF3-E01D-3758C436333A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0C595"/>
                  </a:solidFill>
                </a:endParaRPr>
              </a:p>
            </p:txBody>
          </p:sp>
          <p:sp>
            <p:nvSpPr>
              <p:cNvPr id="28" name="TextBox 24">
                <a:extLst>
                  <a:ext uri="{FF2B5EF4-FFF2-40B4-BE49-F238E27FC236}">
                    <a16:creationId xmlns:a16="http://schemas.microsoft.com/office/drawing/2014/main" id="{BD166B78-1D1E-14BA-E342-F04B36797D1C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0C595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20C595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20C595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20C595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20C595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0C595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9" name="Group 25">
                <a:extLst>
                  <a:ext uri="{FF2B5EF4-FFF2-40B4-BE49-F238E27FC236}">
                    <a16:creationId xmlns:a16="http://schemas.microsoft.com/office/drawing/2014/main" id="{6AE89E23-5624-9B88-C128-27244BE38F34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1" name="Ovaal 2">
                  <a:extLst>
                    <a:ext uri="{FF2B5EF4-FFF2-40B4-BE49-F238E27FC236}">
                      <a16:creationId xmlns:a16="http://schemas.microsoft.com/office/drawing/2014/main" id="{C5F7D6B7-D1BD-DC75-158B-BB4ACDC29605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0C595"/>
                    </a:solidFill>
                  </a:endParaRPr>
                </a:p>
              </p:txBody>
            </p:sp>
            <p:pic>
              <p:nvPicPr>
                <p:cNvPr id="32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C83C1C10-84BD-1597-7BE1-F3FDCBD287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0" name="Graphic 22">
                <a:extLst>
                  <a:ext uri="{FF2B5EF4-FFF2-40B4-BE49-F238E27FC236}">
                    <a16:creationId xmlns:a16="http://schemas.microsoft.com/office/drawing/2014/main" id="{25314DB9-6FFD-616B-5FA6-83322BF0AC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3" name="Rectangle 25">
              <a:extLst>
                <a:ext uri="{FF2B5EF4-FFF2-40B4-BE49-F238E27FC236}">
                  <a16:creationId xmlns:a16="http://schemas.microsoft.com/office/drawing/2014/main" id="{50B342E5-B4AF-EFBE-FB6D-B3082079BAEC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Voeg het logo van uw organisatie </a:t>
              </a:r>
              <a:b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toe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4852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Skupina 35">
            <a:extLst>
              <a:ext uri="{FF2B5EF4-FFF2-40B4-BE49-F238E27FC236}">
                <a16:creationId xmlns:a16="http://schemas.microsoft.com/office/drawing/2014/main" id="{4A31C2EF-4530-78F2-B242-7EA42B276D1D}"/>
              </a:ext>
            </a:extLst>
          </p:cNvPr>
          <p:cNvGrpSpPr/>
          <p:nvPr/>
        </p:nvGrpSpPr>
        <p:grpSpPr>
          <a:xfrm>
            <a:off x="-1000054" y="-190501"/>
            <a:ext cx="7858052" cy="10256883"/>
            <a:chOff x="-1000054" y="-190501"/>
            <a:chExt cx="7858052" cy="10256883"/>
          </a:xfrm>
        </p:grpSpPr>
        <p:pic>
          <p:nvPicPr>
            <p:cNvPr id="5" name="Picture 4" descr="A picture containing person, clothing, person, swimsuit&#10;&#10;Description automatically generated">
              <a:extLst>
                <a:ext uri="{FF2B5EF4-FFF2-40B4-BE49-F238E27FC236}">
                  <a16:creationId xmlns:a16="http://schemas.microsoft.com/office/drawing/2014/main" id="{2D2C01EA-224A-1828-38DC-878A9A9E1F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3" t="9529" r="10548" b="14961"/>
            <a:stretch/>
          </p:blipFill>
          <p:spPr>
            <a:xfrm flipH="1">
              <a:off x="-3" y="-190501"/>
              <a:ext cx="6858001" cy="9218938"/>
            </a:xfrm>
            <a:prstGeom prst="rect">
              <a:avLst/>
            </a:prstGeom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467EC54-B335-422C-639F-FBF945F25729}"/>
                </a:ext>
              </a:extLst>
            </p:cNvPr>
            <p:cNvSpPr/>
            <p:nvPr/>
          </p:nvSpPr>
          <p:spPr>
            <a:xfrm>
              <a:off x="-3" y="-190501"/>
              <a:ext cx="6841747" cy="5065419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" name="Picture 60" descr="Colorful pills stacked to make a bar graph">
              <a:extLst>
                <a:ext uri="{FF2B5EF4-FFF2-40B4-BE49-F238E27FC236}">
                  <a16:creationId xmlns:a16="http://schemas.microsoft.com/office/drawing/2014/main" id="{28B6A455-C081-B468-25B5-35B1ED63D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87" b="10348"/>
            <a:stretch/>
          </p:blipFill>
          <p:spPr>
            <a:xfrm>
              <a:off x="-3" y="4874918"/>
              <a:ext cx="6841748" cy="4234100"/>
            </a:xfrm>
            <a:prstGeom prst="rect">
              <a:avLst/>
            </a:prstGeom>
          </p:spPr>
        </p:pic>
        <p:pic>
          <p:nvPicPr>
            <p:cNvPr id="64" name="Graphic 63" descr="Arrow: Counter-clockwise curve with solid fill">
              <a:extLst>
                <a:ext uri="{FF2B5EF4-FFF2-40B4-BE49-F238E27FC236}">
                  <a16:creationId xmlns:a16="http://schemas.microsoft.com/office/drawing/2014/main" id="{42723F66-B38B-0F6E-69C8-4BBB5671D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4514001">
              <a:off x="1504941" y="2526522"/>
              <a:ext cx="2448605" cy="7458595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1313144" y="3062679"/>
              <a:ext cx="4197475" cy="3323987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1349874" y="2922695"/>
              <a:ext cx="4085795" cy="332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Overgewicht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of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obesitas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houden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verband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met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een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hoger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risico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op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kanker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hartziekten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en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diabetes</a:t>
              </a:r>
              <a:endParaRPr lang="en-GB" sz="3200" b="1" dirty="0">
                <a:solidFill>
                  <a:srgbClr val="20C59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" name="Freeform 72">
              <a:extLst>
                <a:ext uri="{FF2B5EF4-FFF2-40B4-BE49-F238E27FC236}">
                  <a16:creationId xmlns:a16="http://schemas.microsoft.com/office/drawing/2014/main" id="{B2DDA23C-B7B3-2F25-12AB-4D28380D7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3" name="Freeform 74">
              <a:extLst>
                <a:ext uri="{FF2B5EF4-FFF2-40B4-BE49-F238E27FC236}">
                  <a16:creationId xmlns:a16="http://schemas.microsoft.com/office/drawing/2014/main" id="{69FBD273-EF06-0F37-80CC-03291460C8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244" y="183874"/>
              <a:ext cx="4199178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E6814B4-676C-4091-8313-0B7AD6860473}"/>
                </a:ext>
              </a:extLst>
            </p:cNvPr>
            <p:cNvSpPr/>
            <p:nvPr/>
          </p:nvSpPr>
          <p:spPr>
            <a:xfrm>
              <a:off x="438977" y="415290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17A8BD0-35E6-C7F5-2BB8-B4F978D5C8F6}"/>
                </a:ext>
              </a:extLst>
            </p:cNvPr>
            <p:cNvGrpSpPr/>
            <p:nvPr/>
          </p:nvGrpSpPr>
          <p:grpSpPr>
            <a:xfrm>
              <a:off x="2531052" y="405661"/>
              <a:ext cx="1795893" cy="1805981"/>
              <a:chOff x="2531052" y="405661"/>
              <a:chExt cx="1795893" cy="1805981"/>
            </a:xfrm>
          </p:grpSpPr>
          <p:sp>
            <p:nvSpPr>
              <p:cNvPr id="12" name="Ovaal 41">
                <a:extLst>
                  <a:ext uri="{FF2B5EF4-FFF2-40B4-BE49-F238E27FC236}">
                    <a16:creationId xmlns:a16="http://schemas.microsoft.com/office/drawing/2014/main" id="{FB21C18B-9222-CCB6-EEA1-59503DFEA981}"/>
                  </a:ext>
                </a:extLst>
              </p:cNvPr>
              <p:cNvSpPr/>
              <p:nvPr/>
            </p:nvSpPr>
            <p:spPr>
              <a:xfrm>
                <a:off x="2531052" y="405661"/>
                <a:ext cx="1795893" cy="1805981"/>
              </a:xfrm>
              <a:prstGeom prst="ellipse">
                <a:avLst/>
              </a:prstGeom>
              <a:solidFill>
                <a:srgbClr val="20C5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br>
                  <a:rPr lang="en-GB" sz="180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</a:br>
                <a:endParaRPr lang="nl-BE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pic>
            <p:nvPicPr>
              <p:cNvPr id="14" name="Picture 13" descr="Icon&#10;&#10;Description automatically generated">
                <a:extLst>
                  <a:ext uri="{FF2B5EF4-FFF2-40B4-BE49-F238E27FC236}">
                    <a16:creationId xmlns:a16="http://schemas.microsoft.com/office/drawing/2014/main" id="{5040A0D6-1D1B-6C85-6D51-A30EF9EF3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32048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EAED425-54D7-EB32-C23E-573B5DF57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9284" t="19305" r="14595" b="11463"/>
            <a:stretch/>
          </p:blipFill>
          <p:spPr>
            <a:xfrm>
              <a:off x="4615855" y="405661"/>
              <a:ext cx="1827452" cy="1828800"/>
            </a:xfrm>
            <a:prstGeom prst="ellipse">
              <a:avLst/>
            </a:prstGeom>
          </p:spPr>
        </p:pic>
        <p:grpSp>
          <p:nvGrpSpPr>
            <p:cNvPr id="6" name="Group 3">
              <a:extLst>
                <a:ext uri="{FF2B5EF4-FFF2-40B4-BE49-F238E27FC236}">
                  <a16:creationId xmlns:a16="http://schemas.microsoft.com/office/drawing/2014/main" id="{AE1335A1-A1DD-6072-04BB-04F087950B47}"/>
                </a:ext>
              </a:extLst>
            </p:cNvPr>
            <p:cNvGrpSpPr/>
            <p:nvPr/>
          </p:nvGrpSpPr>
          <p:grpSpPr>
            <a:xfrm>
              <a:off x="2474080" y="405661"/>
              <a:ext cx="1961509" cy="1805981"/>
              <a:chOff x="2463112" y="405661"/>
              <a:chExt cx="1961509" cy="1805981"/>
            </a:xfrm>
          </p:grpSpPr>
          <p:sp>
            <p:nvSpPr>
              <p:cNvPr id="7" name="Ovaal 41">
                <a:extLst>
                  <a:ext uri="{FF2B5EF4-FFF2-40B4-BE49-F238E27FC236}">
                    <a16:creationId xmlns:a16="http://schemas.microsoft.com/office/drawing/2014/main" id="{E42FF870-8CA0-1F7F-82E9-D6D60B4F6CED}"/>
                  </a:ext>
                </a:extLst>
              </p:cNvPr>
              <p:cNvSpPr/>
              <p:nvPr/>
            </p:nvSpPr>
            <p:spPr>
              <a:xfrm>
                <a:off x="2531052" y="405661"/>
                <a:ext cx="1795893" cy="1805981"/>
              </a:xfrm>
              <a:prstGeom prst="ellipse">
                <a:avLst/>
              </a:prstGeom>
              <a:solidFill>
                <a:srgbClr val="20C5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br>
                  <a:rPr lang="en-GB" sz="180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</a:br>
                <a:endParaRPr lang="nl-BE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sp>
            <p:nvSpPr>
              <p:cNvPr id="8" name="TextBox 11">
                <a:extLst>
                  <a:ext uri="{FF2B5EF4-FFF2-40B4-BE49-F238E27FC236}">
                    <a16:creationId xmlns:a16="http://schemas.microsoft.com/office/drawing/2014/main" id="{C6C29097-5EB0-6F13-571D-B9F22CB629AB}"/>
                  </a:ext>
                </a:extLst>
              </p:cNvPr>
              <p:cNvSpPr txBox="1"/>
              <p:nvPr/>
            </p:nvSpPr>
            <p:spPr>
              <a:xfrm>
                <a:off x="2463112" y="1061161"/>
                <a:ext cx="19615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5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WERK </a:t>
                </a:r>
                <a:br>
                  <a:rPr lang="en-GB" sz="115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AAN EEN GEZOND LICHAAMSGEWICHT</a:t>
                </a:r>
                <a:endParaRPr lang="en-GB" sz="115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7" name="Picture 2" descr="Icon&#10;&#10;Description automatically generated">
                <a:extLst>
                  <a:ext uri="{FF2B5EF4-FFF2-40B4-BE49-F238E27FC236}">
                    <a16:creationId xmlns:a16="http://schemas.microsoft.com/office/drawing/2014/main" id="{BA6B4CF3-38C9-6A0A-CB68-9AD528B598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32048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8" name="Skupina 27">
              <a:extLst>
                <a:ext uri="{FF2B5EF4-FFF2-40B4-BE49-F238E27FC236}">
                  <a16:creationId xmlns:a16="http://schemas.microsoft.com/office/drawing/2014/main" id="{C3FE979A-4F02-EDB0-E26E-0B4BC869A839}"/>
                </a:ext>
              </a:extLst>
            </p:cNvPr>
            <p:cNvGrpSpPr/>
            <p:nvPr/>
          </p:nvGrpSpPr>
          <p:grpSpPr>
            <a:xfrm>
              <a:off x="-10973" y="9120902"/>
              <a:ext cx="6868968" cy="945480"/>
              <a:chOff x="-10968" y="9092099"/>
              <a:chExt cx="6868968" cy="945480"/>
            </a:xfrm>
          </p:grpSpPr>
          <p:sp>
            <p:nvSpPr>
              <p:cNvPr id="29" name="Rectangle 23">
                <a:extLst>
                  <a:ext uri="{FF2B5EF4-FFF2-40B4-BE49-F238E27FC236}">
                    <a16:creationId xmlns:a16="http://schemas.microsoft.com/office/drawing/2014/main" id="{BA584349-9F4D-98E4-F41C-6D88AF38C8B9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0C595"/>
                  </a:solidFill>
                </a:endParaRPr>
              </a:p>
            </p:txBody>
          </p:sp>
          <p:sp>
            <p:nvSpPr>
              <p:cNvPr id="30" name="TextBox 24">
                <a:extLst>
                  <a:ext uri="{FF2B5EF4-FFF2-40B4-BE49-F238E27FC236}">
                    <a16:creationId xmlns:a16="http://schemas.microsoft.com/office/drawing/2014/main" id="{BC533E65-AF9C-EAB1-2C0B-B37126F309B9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0C595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20C595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20C595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20C595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20C595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0C595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1" name="Group 25">
                <a:extLst>
                  <a:ext uri="{FF2B5EF4-FFF2-40B4-BE49-F238E27FC236}">
                    <a16:creationId xmlns:a16="http://schemas.microsoft.com/office/drawing/2014/main" id="{7C7126C2-65C1-9A84-9489-182671E06DC5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3" name="Ovaal 2">
                  <a:extLst>
                    <a:ext uri="{FF2B5EF4-FFF2-40B4-BE49-F238E27FC236}">
                      <a16:creationId xmlns:a16="http://schemas.microsoft.com/office/drawing/2014/main" id="{BE4DB056-50B4-DDC0-682A-DAA0CDE10F4A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0C595"/>
                    </a:solidFill>
                  </a:endParaRPr>
                </a:p>
              </p:txBody>
            </p:sp>
            <p:pic>
              <p:nvPicPr>
                <p:cNvPr id="34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1FC778E9-4BCF-2F40-E3AA-507D313BDA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2" name="Graphic 22">
                <a:extLst>
                  <a:ext uri="{FF2B5EF4-FFF2-40B4-BE49-F238E27FC236}">
                    <a16:creationId xmlns:a16="http://schemas.microsoft.com/office/drawing/2014/main" id="{2A5F5A7B-CC4F-3CA2-E129-8D8911D709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5" name="Rectangle 25">
              <a:extLst>
                <a:ext uri="{FF2B5EF4-FFF2-40B4-BE49-F238E27FC236}">
                  <a16:creationId xmlns:a16="http://schemas.microsoft.com/office/drawing/2014/main" id="{FA04D1CB-52BB-B2D6-7A60-A4139955AE99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Voeg het logo van uw organisatie </a:t>
              </a:r>
              <a:b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toe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776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Skupina 27">
            <a:extLst>
              <a:ext uri="{FF2B5EF4-FFF2-40B4-BE49-F238E27FC236}">
                <a16:creationId xmlns:a16="http://schemas.microsoft.com/office/drawing/2014/main" id="{FECFF1DC-C0F0-5164-9F84-BC6E602295B6}"/>
              </a:ext>
            </a:extLst>
          </p:cNvPr>
          <p:cNvGrpSpPr/>
          <p:nvPr/>
        </p:nvGrpSpPr>
        <p:grpSpPr>
          <a:xfrm>
            <a:off x="-10973" y="1"/>
            <a:ext cx="6868973" cy="10066381"/>
            <a:chOff x="-10973" y="1"/>
            <a:chExt cx="6868973" cy="1006638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3937137-E183-5AB5-2621-9FAF8F259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874" r="27325"/>
            <a:stretch/>
          </p:blipFill>
          <p:spPr>
            <a:xfrm>
              <a:off x="0" y="1"/>
              <a:ext cx="6858000" cy="9906000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1483242" y="3645581"/>
              <a:ext cx="3891516" cy="2910943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1354891" y="4029670"/>
              <a:ext cx="4177952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Verminder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buikvet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verlaag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het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risico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op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bepaalde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kankers</a:t>
              </a:r>
              <a:endParaRPr lang="en-GB" sz="3200" b="1" dirty="0">
                <a:solidFill>
                  <a:srgbClr val="20C59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5FFEB54-91E0-6D90-83C9-0182A8CEB820}"/>
                </a:ext>
              </a:extLst>
            </p:cNvPr>
            <p:cNvSpPr/>
            <p:nvPr/>
          </p:nvSpPr>
          <p:spPr>
            <a:xfrm>
              <a:off x="0" y="9111637"/>
              <a:ext cx="6858000" cy="796982"/>
            </a:xfrm>
            <a:prstGeom prst="rect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Freeform 72">
              <a:extLst>
                <a:ext uri="{FF2B5EF4-FFF2-40B4-BE49-F238E27FC236}">
                  <a16:creationId xmlns:a16="http://schemas.microsoft.com/office/drawing/2014/main" id="{DE3E4F4B-E8DE-0B8C-F240-BD5FCE11DC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65" name="Freeform 74">
              <a:extLst>
                <a:ext uri="{FF2B5EF4-FFF2-40B4-BE49-F238E27FC236}">
                  <a16:creationId xmlns:a16="http://schemas.microsoft.com/office/drawing/2014/main" id="{B8140E2B-4357-84E3-74CE-43978A04E2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244" y="183874"/>
              <a:ext cx="4199178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5C588CD-56B2-FA26-F228-1B2A178B29A9}"/>
                </a:ext>
              </a:extLst>
            </p:cNvPr>
            <p:cNvSpPr/>
            <p:nvPr/>
          </p:nvSpPr>
          <p:spPr>
            <a:xfrm>
              <a:off x="438977" y="415290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278AFD23-A3BC-AF6B-B0E0-68A5236FFF27}"/>
                </a:ext>
              </a:extLst>
            </p:cNvPr>
            <p:cNvGrpSpPr/>
            <p:nvPr/>
          </p:nvGrpSpPr>
          <p:grpSpPr>
            <a:xfrm>
              <a:off x="2531052" y="405661"/>
              <a:ext cx="1795893" cy="1805981"/>
              <a:chOff x="2531052" y="405661"/>
              <a:chExt cx="1795893" cy="1805981"/>
            </a:xfrm>
          </p:grpSpPr>
          <p:sp>
            <p:nvSpPr>
              <p:cNvPr id="70" name="Ovaal 41">
                <a:extLst>
                  <a:ext uri="{FF2B5EF4-FFF2-40B4-BE49-F238E27FC236}">
                    <a16:creationId xmlns:a16="http://schemas.microsoft.com/office/drawing/2014/main" id="{99315941-FC74-0E8F-130A-6D38B4E6E1FB}"/>
                  </a:ext>
                </a:extLst>
              </p:cNvPr>
              <p:cNvSpPr/>
              <p:nvPr/>
            </p:nvSpPr>
            <p:spPr>
              <a:xfrm>
                <a:off x="2531052" y="405661"/>
                <a:ext cx="1795893" cy="1805981"/>
              </a:xfrm>
              <a:prstGeom prst="ellipse">
                <a:avLst/>
              </a:prstGeom>
              <a:solidFill>
                <a:srgbClr val="20C5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br>
                  <a:rPr lang="en-GB" sz="180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</a:br>
                <a:endParaRPr lang="nl-BE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pic>
            <p:nvPicPr>
              <p:cNvPr id="72" name="Picture 71" descr="Icon&#10;&#10;Description automatically generated">
                <a:extLst>
                  <a:ext uri="{FF2B5EF4-FFF2-40B4-BE49-F238E27FC236}">
                    <a16:creationId xmlns:a16="http://schemas.microsoft.com/office/drawing/2014/main" id="{256F1989-C856-3ED7-30CF-68C713C4F7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32048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A25D1840-5A3F-75E5-7482-E6458CFFAD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855" y="405661"/>
              <a:ext cx="1827452" cy="1828800"/>
            </a:xfrm>
            <a:prstGeom prst="ellipse">
              <a:avLst/>
            </a:prstGeom>
          </p:spPr>
        </p:pic>
        <p:grpSp>
          <p:nvGrpSpPr>
            <p:cNvPr id="14" name="Group 3">
              <a:extLst>
                <a:ext uri="{FF2B5EF4-FFF2-40B4-BE49-F238E27FC236}">
                  <a16:creationId xmlns:a16="http://schemas.microsoft.com/office/drawing/2014/main" id="{E0598D27-958F-F426-D583-8D42AD57E09E}"/>
                </a:ext>
              </a:extLst>
            </p:cNvPr>
            <p:cNvGrpSpPr/>
            <p:nvPr/>
          </p:nvGrpSpPr>
          <p:grpSpPr>
            <a:xfrm>
              <a:off x="2474080" y="405661"/>
              <a:ext cx="1961509" cy="1805981"/>
              <a:chOff x="2463112" y="405661"/>
              <a:chExt cx="1961509" cy="1805981"/>
            </a:xfrm>
          </p:grpSpPr>
          <p:sp>
            <p:nvSpPr>
              <p:cNvPr id="15" name="Ovaal 41">
                <a:extLst>
                  <a:ext uri="{FF2B5EF4-FFF2-40B4-BE49-F238E27FC236}">
                    <a16:creationId xmlns:a16="http://schemas.microsoft.com/office/drawing/2014/main" id="{EB64ADF9-7376-CA82-8CF2-754584A7CCC6}"/>
                  </a:ext>
                </a:extLst>
              </p:cNvPr>
              <p:cNvSpPr/>
              <p:nvPr/>
            </p:nvSpPr>
            <p:spPr>
              <a:xfrm>
                <a:off x="2531052" y="405661"/>
                <a:ext cx="1795893" cy="1805981"/>
              </a:xfrm>
              <a:prstGeom prst="ellipse">
                <a:avLst/>
              </a:prstGeom>
              <a:solidFill>
                <a:srgbClr val="20C5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br>
                  <a:rPr lang="en-GB" sz="180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</a:br>
                <a:endParaRPr lang="nl-BE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sp>
            <p:nvSpPr>
              <p:cNvPr id="16" name="TextBox 11">
                <a:extLst>
                  <a:ext uri="{FF2B5EF4-FFF2-40B4-BE49-F238E27FC236}">
                    <a16:creationId xmlns:a16="http://schemas.microsoft.com/office/drawing/2014/main" id="{9E0A440E-4211-2815-032D-79527B296919}"/>
                  </a:ext>
                </a:extLst>
              </p:cNvPr>
              <p:cNvSpPr txBox="1"/>
              <p:nvPr/>
            </p:nvSpPr>
            <p:spPr>
              <a:xfrm>
                <a:off x="2463112" y="1061161"/>
                <a:ext cx="19615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5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WERK </a:t>
                </a:r>
                <a:br>
                  <a:rPr lang="en-GB" sz="115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AAN EEN GEZOND LICHAAMSGEWICHT</a:t>
                </a:r>
                <a:endParaRPr lang="en-GB" sz="115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7" name="Picture 2" descr="Icon&#10;&#10;Description automatically generated">
                <a:extLst>
                  <a:ext uri="{FF2B5EF4-FFF2-40B4-BE49-F238E27FC236}">
                    <a16:creationId xmlns:a16="http://schemas.microsoft.com/office/drawing/2014/main" id="{F3AC70A8-05CE-ABB8-5C6D-62CC2AA2D6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32048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0" name="Skupina 19">
              <a:extLst>
                <a:ext uri="{FF2B5EF4-FFF2-40B4-BE49-F238E27FC236}">
                  <a16:creationId xmlns:a16="http://schemas.microsoft.com/office/drawing/2014/main" id="{DB09E93B-0411-30AE-F1C7-334A6B153239}"/>
                </a:ext>
              </a:extLst>
            </p:cNvPr>
            <p:cNvGrpSpPr/>
            <p:nvPr/>
          </p:nvGrpSpPr>
          <p:grpSpPr>
            <a:xfrm>
              <a:off x="-10973" y="9120902"/>
              <a:ext cx="6868968" cy="945480"/>
              <a:chOff x="-10968" y="9092099"/>
              <a:chExt cx="6868968" cy="945480"/>
            </a:xfrm>
          </p:grpSpPr>
          <p:sp>
            <p:nvSpPr>
              <p:cNvPr id="21" name="Rectangle 23">
                <a:extLst>
                  <a:ext uri="{FF2B5EF4-FFF2-40B4-BE49-F238E27FC236}">
                    <a16:creationId xmlns:a16="http://schemas.microsoft.com/office/drawing/2014/main" id="{BB43818E-172C-B059-475E-144723F908A9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0C595"/>
                  </a:solidFill>
                </a:endParaRPr>
              </a:p>
            </p:txBody>
          </p:sp>
          <p:sp>
            <p:nvSpPr>
              <p:cNvPr id="22" name="TextBox 24">
                <a:extLst>
                  <a:ext uri="{FF2B5EF4-FFF2-40B4-BE49-F238E27FC236}">
                    <a16:creationId xmlns:a16="http://schemas.microsoft.com/office/drawing/2014/main" id="{F63527F1-0BAF-37B1-2C5B-D50BA33817F4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0C595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20C595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20C595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20C595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20C595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0C595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3" name="Group 25">
                <a:extLst>
                  <a:ext uri="{FF2B5EF4-FFF2-40B4-BE49-F238E27FC236}">
                    <a16:creationId xmlns:a16="http://schemas.microsoft.com/office/drawing/2014/main" id="{1BF0C1AC-8FD5-81F7-E15C-FCFF26EB159A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5" name="Ovaal 2">
                  <a:extLst>
                    <a:ext uri="{FF2B5EF4-FFF2-40B4-BE49-F238E27FC236}">
                      <a16:creationId xmlns:a16="http://schemas.microsoft.com/office/drawing/2014/main" id="{EFB75CB0-7539-04B1-76CA-5F6352BADBC3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0C595"/>
                    </a:solidFill>
                  </a:endParaRPr>
                </a:p>
              </p:txBody>
            </p:sp>
            <p:pic>
              <p:nvPicPr>
                <p:cNvPr id="26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3DA8A7FC-6FFC-10FF-BDE2-64BACB3368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4" name="Graphic 22">
                <a:extLst>
                  <a:ext uri="{FF2B5EF4-FFF2-40B4-BE49-F238E27FC236}">
                    <a16:creationId xmlns:a16="http://schemas.microsoft.com/office/drawing/2014/main" id="{28AAE041-C437-C0CB-0D17-A025C9D176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C3634839-3DE3-5042-FCAC-8D575EFD36D6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Voeg het logo van uw organisatie </a:t>
              </a:r>
              <a:b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toe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0530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Skupina 14">
            <a:extLst>
              <a:ext uri="{FF2B5EF4-FFF2-40B4-BE49-F238E27FC236}">
                <a16:creationId xmlns:a16="http://schemas.microsoft.com/office/drawing/2014/main" id="{9E0906DD-E238-2F80-BD27-D4089D7502A9}"/>
              </a:ext>
            </a:extLst>
          </p:cNvPr>
          <p:cNvGrpSpPr/>
          <p:nvPr/>
        </p:nvGrpSpPr>
        <p:grpSpPr>
          <a:xfrm>
            <a:off x="-10973" y="0"/>
            <a:ext cx="6906908" cy="10066382"/>
            <a:chOff x="-10973" y="0"/>
            <a:chExt cx="6906908" cy="10066382"/>
          </a:xfrm>
        </p:grpSpPr>
        <p:pic>
          <p:nvPicPr>
            <p:cNvPr id="5" name="Picture 4" descr="A doctor looking at a tablet&#10;&#10;Description automatically generated with low confidence">
              <a:extLst>
                <a:ext uri="{FF2B5EF4-FFF2-40B4-BE49-F238E27FC236}">
                  <a16:creationId xmlns:a16="http://schemas.microsoft.com/office/drawing/2014/main" id="{76486EDE-2CB8-7102-2B6D-B566C03D6C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90" r="34196"/>
            <a:stretch/>
          </p:blipFill>
          <p:spPr>
            <a:xfrm>
              <a:off x="0" y="0"/>
              <a:ext cx="6895935" cy="9906000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851569" y="3240691"/>
              <a:ext cx="5146660" cy="3449659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763478" y="3715735"/>
              <a:ext cx="5360777" cy="2339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Als u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hulp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nodig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hebt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b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vraag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het dan </a:t>
              </a:r>
              <a:b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aan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een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verpleegkundige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of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andere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hulpverlener</a:t>
              </a:r>
              <a:endParaRPr lang="en-GB" sz="3200" b="1" dirty="0">
                <a:solidFill>
                  <a:srgbClr val="20C59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Freeform 72">
              <a:extLst>
                <a:ext uri="{FF2B5EF4-FFF2-40B4-BE49-F238E27FC236}">
                  <a16:creationId xmlns:a16="http://schemas.microsoft.com/office/drawing/2014/main" id="{F884053B-CFAF-79AA-BD4A-28FA31886C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27" name="Freeform 74">
              <a:extLst>
                <a:ext uri="{FF2B5EF4-FFF2-40B4-BE49-F238E27FC236}">
                  <a16:creationId xmlns:a16="http://schemas.microsoft.com/office/drawing/2014/main" id="{0BC9EBB2-7727-A172-D39A-26E2161BB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244" y="183874"/>
              <a:ext cx="4199178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8FE7A5D-4683-68D7-D7D3-E02F29586A02}"/>
                </a:ext>
              </a:extLst>
            </p:cNvPr>
            <p:cNvSpPr/>
            <p:nvPr/>
          </p:nvSpPr>
          <p:spPr>
            <a:xfrm>
              <a:off x="438977" y="415290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695FAD6-4825-FC0D-168A-8965B3786A71}"/>
                </a:ext>
              </a:extLst>
            </p:cNvPr>
            <p:cNvGrpSpPr/>
            <p:nvPr/>
          </p:nvGrpSpPr>
          <p:grpSpPr>
            <a:xfrm>
              <a:off x="2531052" y="405661"/>
              <a:ext cx="1795893" cy="1805981"/>
              <a:chOff x="2531052" y="405661"/>
              <a:chExt cx="1795893" cy="1805981"/>
            </a:xfrm>
          </p:grpSpPr>
          <p:sp>
            <p:nvSpPr>
              <p:cNvPr id="32" name="Ovaal 41">
                <a:extLst>
                  <a:ext uri="{FF2B5EF4-FFF2-40B4-BE49-F238E27FC236}">
                    <a16:creationId xmlns:a16="http://schemas.microsoft.com/office/drawing/2014/main" id="{555BEE86-3A60-79D4-552E-6BFDFEB06F5F}"/>
                  </a:ext>
                </a:extLst>
              </p:cNvPr>
              <p:cNvSpPr/>
              <p:nvPr/>
            </p:nvSpPr>
            <p:spPr>
              <a:xfrm>
                <a:off x="2531052" y="405661"/>
                <a:ext cx="1795893" cy="1805981"/>
              </a:xfrm>
              <a:prstGeom prst="ellipse">
                <a:avLst/>
              </a:prstGeom>
              <a:solidFill>
                <a:srgbClr val="20C5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br>
                  <a:rPr lang="en-GB" sz="180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</a:br>
                <a:endParaRPr lang="nl-BE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pic>
            <p:nvPicPr>
              <p:cNvPr id="60" name="Picture 59" descr="Icon&#10;&#10;Description automatically generated">
                <a:extLst>
                  <a:ext uri="{FF2B5EF4-FFF2-40B4-BE49-F238E27FC236}">
                    <a16:creationId xmlns:a16="http://schemas.microsoft.com/office/drawing/2014/main" id="{560C9C10-C081-C3F9-5137-1A704E1A37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32048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210BDC43-642F-E95F-32AA-E2DFAFE78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855" y="405661"/>
              <a:ext cx="1827452" cy="1828800"/>
            </a:xfrm>
            <a:prstGeom prst="ellipse">
              <a:avLst/>
            </a:prstGeom>
          </p:spPr>
        </p:pic>
        <p:grpSp>
          <p:nvGrpSpPr>
            <p:cNvPr id="2" name="Group 3">
              <a:extLst>
                <a:ext uri="{FF2B5EF4-FFF2-40B4-BE49-F238E27FC236}">
                  <a16:creationId xmlns:a16="http://schemas.microsoft.com/office/drawing/2014/main" id="{58C14351-85A6-10F4-8A82-8BC087B38E58}"/>
                </a:ext>
              </a:extLst>
            </p:cNvPr>
            <p:cNvGrpSpPr/>
            <p:nvPr/>
          </p:nvGrpSpPr>
          <p:grpSpPr>
            <a:xfrm>
              <a:off x="2474080" y="405661"/>
              <a:ext cx="1961509" cy="1805981"/>
              <a:chOff x="2463112" y="405661"/>
              <a:chExt cx="1961509" cy="1805981"/>
            </a:xfrm>
          </p:grpSpPr>
          <p:sp>
            <p:nvSpPr>
              <p:cNvPr id="3" name="Ovaal 41">
                <a:extLst>
                  <a:ext uri="{FF2B5EF4-FFF2-40B4-BE49-F238E27FC236}">
                    <a16:creationId xmlns:a16="http://schemas.microsoft.com/office/drawing/2014/main" id="{F42B38D5-2393-23F2-591C-7B2D43ABEDA4}"/>
                  </a:ext>
                </a:extLst>
              </p:cNvPr>
              <p:cNvSpPr/>
              <p:nvPr/>
            </p:nvSpPr>
            <p:spPr>
              <a:xfrm>
                <a:off x="2531052" y="405661"/>
                <a:ext cx="1795893" cy="1805981"/>
              </a:xfrm>
              <a:prstGeom prst="ellipse">
                <a:avLst/>
              </a:prstGeom>
              <a:solidFill>
                <a:srgbClr val="20C5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br>
                  <a:rPr lang="en-GB" sz="180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</a:br>
                <a:endParaRPr lang="nl-BE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sp>
            <p:nvSpPr>
              <p:cNvPr id="4" name="TextBox 11">
                <a:extLst>
                  <a:ext uri="{FF2B5EF4-FFF2-40B4-BE49-F238E27FC236}">
                    <a16:creationId xmlns:a16="http://schemas.microsoft.com/office/drawing/2014/main" id="{5C80404B-87F8-D012-3247-2EF24CB6FE1C}"/>
                  </a:ext>
                </a:extLst>
              </p:cNvPr>
              <p:cNvSpPr txBox="1"/>
              <p:nvPr/>
            </p:nvSpPr>
            <p:spPr>
              <a:xfrm>
                <a:off x="2463112" y="1061161"/>
                <a:ext cx="19615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5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WERK </a:t>
                </a:r>
                <a:br>
                  <a:rPr lang="en-GB" sz="115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AAN EEN GEZOND LICHAAMSGEWICHT</a:t>
                </a:r>
                <a:endParaRPr lang="en-GB" sz="115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6" name="Picture 2" descr="Icon&#10;&#10;Description automatically generated">
                <a:extLst>
                  <a:ext uri="{FF2B5EF4-FFF2-40B4-BE49-F238E27FC236}">
                    <a16:creationId xmlns:a16="http://schemas.microsoft.com/office/drawing/2014/main" id="{53DC088C-EEA4-2611-E8D8-71FABFA9CF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32048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7" name="Skupina 6">
              <a:extLst>
                <a:ext uri="{FF2B5EF4-FFF2-40B4-BE49-F238E27FC236}">
                  <a16:creationId xmlns:a16="http://schemas.microsoft.com/office/drawing/2014/main" id="{B8830E27-CE63-3300-A284-7804A649D8E5}"/>
                </a:ext>
              </a:extLst>
            </p:cNvPr>
            <p:cNvGrpSpPr/>
            <p:nvPr/>
          </p:nvGrpSpPr>
          <p:grpSpPr>
            <a:xfrm>
              <a:off x="-10973" y="9120902"/>
              <a:ext cx="6868968" cy="945480"/>
              <a:chOff x="-10968" y="9092099"/>
              <a:chExt cx="6868968" cy="945480"/>
            </a:xfrm>
          </p:grpSpPr>
          <p:sp>
            <p:nvSpPr>
              <p:cNvPr id="8" name="Rectangle 23">
                <a:extLst>
                  <a:ext uri="{FF2B5EF4-FFF2-40B4-BE49-F238E27FC236}">
                    <a16:creationId xmlns:a16="http://schemas.microsoft.com/office/drawing/2014/main" id="{9C044FB5-FD70-9127-D575-CCFDD2E5680D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0C595"/>
                  </a:solidFill>
                </a:endParaRPr>
              </a:p>
            </p:txBody>
          </p:sp>
          <p:sp>
            <p:nvSpPr>
              <p:cNvPr id="9" name="TextBox 24">
                <a:extLst>
                  <a:ext uri="{FF2B5EF4-FFF2-40B4-BE49-F238E27FC236}">
                    <a16:creationId xmlns:a16="http://schemas.microsoft.com/office/drawing/2014/main" id="{6D2778A1-04AE-DFE8-0C08-C9E84E9AD172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0C595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20C595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20C595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20C595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20C595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0C595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0" name="Group 25">
                <a:extLst>
                  <a:ext uri="{FF2B5EF4-FFF2-40B4-BE49-F238E27FC236}">
                    <a16:creationId xmlns:a16="http://schemas.microsoft.com/office/drawing/2014/main" id="{98B8D0A8-B260-3F7A-9303-60043BCE1A39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2" name="Ovaal 2">
                  <a:extLst>
                    <a:ext uri="{FF2B5EF4-FFF2-40B4-BE49-F238E27FC236}">
                      <a16:creationId xmlns:a16="http://schemas.microsoft.com/office/drawing/2014/main" id="{83FB8F2D-0AE3-4DA1-84DA-F222D23E1038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0C595"/>
                    </a:solidFill>
                  </a:endParaRPr>
                </a:p>
              </p:txBody>
            </p:sp>
            <p:pic>
              <p:nvPicPr>
                <p:cNvPr id="13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DF48A2A2-C9A4-2813-1BBA-DBC3F01E4B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1" name="Graphic 22">
                <a:extLst>
                  <a:ext uri="{FF2B5EF4-FFF2-40B4-BE49-F238E27FC236}">
                    <a16:creationId xmlns:a16="http://schemas.microsoft.com/office/drawing/2014/main" id="{4679DFD1-2914-5DC7-317B-8D070119CE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207E9636-3133-C1A3-2B12-60B14D947E89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Voeg het logo van uw organisatie </a:t>
              </a:r>
              <a:b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toe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2858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Skupina 37">
            <a:extLst>
              <a:ext uri="{FF2B5EF4-FFF2-40B4-BE49-F238E27FC236}">
                <a16:creationId xmlns:a16="http://schemas.microsoft.com/office/drawing/2014/main" id="{D4271449-8FB5-4586-7551-B616CB6E8501}"/>
              </a:ext>
            </a:extLst>
          </p:cNvPr>
          <p:cNvGrpSpPr/>
          <p:nvPr/>
        </p:nvGrpSpPr>
        <p:grpSpPr>
          <a:xfrm>
            <a:off x="-10973" y="0"/>
            <a:ext cx="6913367" cy="10367949"/>
            <a:chOff x="-10973" y="0"/>
            <a:chExt cx="6913367" cy="10367949"/>
          </a:xfrm>
        </p:grpSpPr>
        <p:pic>
          <p:nvPicPr>
            <p:cNvPr id="25" name="Graphic 24" descr="Exponential Graph outline">
              <a:extLst>
                <a:ext uri="{FF2B5EF4-FFF2-40B4-BE49-F238E27FC236}">
                  <a16:creationId xmlns:a16="http://schemas.microsoft.com/office/drawing/2014/main" id="{C0F56FC6-3BE1-C81A-E978-DBA6C7FB7F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704" r="13358"/>
            <a:stretch/>
          </p:blipFill>
          <p:spPr>
            <a:xfrm>
              <a:off x="0" y="965523"/>
              <a:ext cx="6858000" cy="9402426"/>
            </a:xfrm>
            <a:prstGeom prst="rect">
              <a:avLst/>
            </a:prstGeom>
          </p:spPr>
        </p:pic>
        <p:pic>
          <p:nvPicPr>
            <p:cNvPr id="13" name="Picture 12" descr="A group of people posing for the camera&#10;&#10;Description automatically generated">
              <a:extLst>
                <a:ext uri="{FF2B5EF4-FFF2-40B4-BE49-F238E27FC236}">
                  <a16:creationId xmlns:a16="http://schemas.microsoft.com/office/drawing/2014/main" id="{6BD38094-A0B3-25E6-BD7B-209FD121A6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35" t="29747" r="11503"/>
            <a:stretch/>
          </p:blipFill>
          <p:spPr>
            <a:xfrm>
              <a:off x="0" y="0"/>
              <a:ext cx="6858001" cy="9913547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548991" y="3130697"/>
              <a:ext cx="4571353" cy="3166124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582797" y="3436628"/>
              <a:ext cx="4529787" cy="2339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Overgewicht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en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obesitas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zijn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geassocieerd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met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een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verhoogd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risico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op 13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soorten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kanker</a:t>
              </a:r>
              <a:endParaRPr lang="en-GB" sz="3200" b="1" dirty="0">
                <a:solidFill>
                  <a:srgbClr val="20C59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7" name="Picture 1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3D56EEF-7ACE-CB9B-7B7D-66EECDD548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D9C3A5">
                  <a:tint val="50000"/>
                  <a:satMod val="180000"/>
                </a:srgbClr>
              </a:duotone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92" b="34920"/>
            <a:stretch/>
          </p:blipFill>
          <p:spPr>
            <a:xfrm>
              <a:off x="1661505" y="7648353"/>
              <a:ext cx="5240889" cy="1288649"/>
            </a:xfrm>
            <a:prstGeom prst="rect">
              <a:avLst/>
            </a:prstGeom>
            <a:effectLst>
              <a:softEdge rad="368300"/>
            </a:effectLst>
          </p:spPr>
        </p:pic>
        <p:sp>
          <p:nvSpPr>
            <p:cNvPr id="2" name="Freeform 72">
              <a:extLst>
                <a:ext uri="{FF2B5EF4-FFF2-40B4-BE49-F238E27FC236}">
                  <a16:creationId xmlns:a16="http://schemas.microsoft.com/office/drawing/2014/main" id="{DD6D1693-C335-4F58-AFCE-37E3098CE1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3" name="Freeform 74">
              <a:extLst>
                <a:ext uri="{FF2B5EF4-FFF2-40B4-BE49-F238E27FC236}">
                  <a16:creationId xmlns:a16="http://schemas.microsoft.com/office/drawing/2014/main" id="{A7E3C9D1-413C-CF93-E343-8E6E546E74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244" y="183874"/>
              <a:ext cx="4199178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FB6DB06-16A6-120B-4F6E-8AD726E00B78}"/>
                </a:ext>
              </a:extLst>
            </p:cNvPr>
            <p:cNvSpPr/>
            <p:nvPr/>
          </p:nvSpPr>
          <p:spPr>
            <a:xfrm>
              <a:off x="438977" y="415290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AD4E25D-6606-30C4-A0E6-1CA8EF926DD7}"/>
                </a:ext>
              </a:extLst>
            </p:cNvPr>
            <p:cNvGrpSpPr/>
            <p:nvPr/>
          </p:nvGrpSpPr>
          <p:grpSpPr>
            <a:xfrm>
              <a:off x="2531052" y="405661"/>
              <a:ext cx="1795893" cy="1805981"/>
              <a:chOff x="2531052" y="405661"/>
              <a:chExt cx="1795893" cy="1805981"/>
            </a:xfrm>
          </p:grpSpPr>
          <p:sp>
            <p:nvSpPr>
              <p:cNvPr id="11" name="Ovaal 41">
                <a:extLst>
                  <a:ext uri="{FF2B5EF4-FFF2-40B4-BE49-F238E27FC236}">
                    <a16:creationId xmlns:a16="http://schemas.microsoft.com/office/drawing/2014/main" id="{4EA6D2FC-5E30-2B7E-882C-E082ADD8325A}"/>
                  </a:ext>
                </a:extLst>
              </p:cNvPr>
              <p:cNvSpPr/>
              <p:nvPr/>
            </p:nvSpPr>
            <p:spPr>
              <a:xfrm>
                <a:off x="2531052" y="405661"/>
                <a:ext cx="1795893" cy="1805981"/>
              </a:xfrm>
              <a:prstGeom prst="ellipse">
                <a:avLst/>
              </a:prstGeom>
              <a:solidFill>
                <a:srgbClr val="20C5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br>
                  <a:rPr lang="en-GB" sz="180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</a:br>
                <a:endParaRPr lang="nl-BE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pic>
            <p:nvPicPr>
              <p:cNvPr id="14" name="Picture 13" descr="Icon&#10;&#10;Description automatically generated">
                <a:extLst>
                  <a:ext uri="{FF2B5EF4-FFF2-40B4-BE49-F238E27FC236}">
                    <a16:creationId xmlns:a16="http://schemas.microsoft.com/office/drawing/2014/main" id="{313F46CE-981A-D3A5-E35D-AC2D1A2172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32048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AFD0C86-DC12-FED6-58DA-BAA20DD27C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9284" t="19305" r="14595" b="11463"/>
            <a:stretch/>
          </p:blipFill>
          <p:spPr>
            <a:xfrm>
              <a:off x="4615855" y="405661"/>
              <a:ext cx="1827452" cy="1828800"/>
            </a:xfrm>
            <a:prstGeom prst="ellipse">
              <a:avLst/>
            </a:prstGeom>
          </p:spPr>
        </p:pic>
        <p:grpSp>
          <p:nvGrpSpPr>
            <p:cNvPr id="6" name="Group 3">
              <a:extLst>
                <a:ext uri="{FF2B5EF4-FFF2-40B4-BE49-F238E27FC236}">
                  <a16:creationId xmlns:a16="http://schemas.microsoft.com/office/drawing/2014/main" id="{3BE3DAB1-2F9B-5223-D7D8-684AB082B3A8}"/>
                </a:ext>
              </a:extLst>
            </p:cNvPr>
            <p:cNvGrpSpPr/>
            <p:nvPr/>
          </p:nvGrpSpPr>
          <p:grpSpPr>
            <a:xfrm>
              <a:off x="2474080" y="405661"/>
              <a:ext cx="1961509" cy="1805981"/>
              <a:chOff x="2463112" y="405661"/>
              <a:chExt cx="1961509" cy="1805981"/>
            </a:xfrm>
          </p:grpSpPr>
          <p:sp>
            <p:nvSpPr>
              <p:cNvPr id="7" name="Ovaal 41">
                <a:extLst>
                  <a:ext uri="{FF2B5EF4-FFF2-40B4-BE49-F238E27FC236}">
                    <a16:creationId xmlns:a16="http://schemas.microsoft.com/office/drawing/2014/main" id="{4CA3E375-C11D-B183-651B-D2340FB49922}"/>
                  </a:ext>
                </a:extLst>
              </p:cNvPr>
              <p:cNvSpPr/>
              <p:nvPr/>
            </p:nvSpPr>
            <p:spPr>
              <a:xfrm>
                <a:off x="2531052" y="405661"/>
                <a:ext cx="1795893" cy="1805981"/>
              </a:xfrm>
              <a:prstGeom prst="ellipse">
                <a:avLst/>
              </a:prstGeom>
              <a:solidFill>
                <a:srgbClr val="20C5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br>
                  <a:rPr lang="en-GB" sz="180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</a:br>
                <a:endParaRPr lang="nl-BE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sp>
            <p:nvSpPr>
              <p:cNvPr id="8" name="TextBox 11">
                <a:extLst>
                  <a:ext uri="{FF2B5EF4-FFF2-40B4-BE49-F238E27FC236}">
                    <a16:creationId xmlns:a16="http://schemas.microsoft.com/office/drawing/2014/main" id="{3AA2F997-7336-19BC-9630-56464E222F97}"/>
                  </a:ext>
                </a:extLst>
              </p:cNvPr>
              <p:cNvSpPr txBox="1"/>
              <p:nvPr/>
            </p:nvSpPr>
            <p:spPr>
              <a:xfrm>
                <a:off x="2463112" y="1061161"/>
                <a:ext cx="19615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5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WERK </a:t>
                </a:r>
                <a:br>
                  <a:rPr lang="en-GB" sz="115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AAN EEN GEZOND LICHAAMSGEWICHT</a:t>
                </a:r>
                <a:endParaRPr lang="en-GB" sz="115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9" name="Picture 2" descr="Icon&#10;&#10;Description automatically generated">
                <a:extLst>
                  <a:ext uri="{FF2B5EF4-FFF2-40B4-BE49-F238E27FC236}">
                    <a16:creationId xmlns:a16="http://schemas.microsoft.com/office/drawing/2014/main" id="{C0415187-6994-A415-0021-32880BFCA4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32048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5BFD55AB-E870-C655-E5D8-6AF9846D250D}"/>
                </a:ext>
              </a:extLst>
            </p:cNvPr>
            <p:cNvGrpSpPr/>
            <p:nvPr/>
          </p:nvGrpSpPr>
          <p:grpSpPr>
            <a:xfrm>
              <a:off x="-10973" y="9120902"/>
              <a:ext cx="6868968" cy="945480"/>
              <a:chOff x="-10968" y="9092099"/>
              <a:chExt cx="6868968" cy="945480"/>
            </a:xfrm>
          </p:grpSpPr>
          <p:sp>
            <p:nvSpPr>
              <p:cNvPr id="31" name="Rectangle 23">
                <a:extLst>
                  <a:ext uri="{FF2B5EF4-FFF2-40B4-BE49-F238E27FC236}">
                    <a16:creationId xmlns:a16="http://schemas.microsoft.com/office/drawing/2014/main" id="{F8C2C22D-FC69-2CF0-4014-43826496DC7C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0C595"/>
                  </a:solidFill>
                </a:endParaRPr>
              </a:p>
            </p:txBody>
          </p:sp>
          <p:sp>
            <p:nvSpPr>
              <p:cNvPr id="32" name="TextBox 24">
                <a:extLst>
                  <a:ext uri="{FF2B5EF4-FFF2-40B4-BE49-F238E27FC236}">
                    <a16:creationId xmlns:a16="http://schemas.microsoft.com/office/drawing/2014/main" id="{1844C352-ED6C-CEBE-D790-876EC754DA74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0C595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20C595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20C595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20C595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20C595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0C595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3" name="Group 25">
                <a:extLst>
                  <a:ext uri="{FF2B5EF4-FFF2-40B4-BE49-F238E27FC236}">
                    <a16:creationId xmlns:a16="http://schemas.microsoft.com/office/drawing/2014/main" id="{B1631AEF-5C7F-81D4-C4FC-1BF78BFBAD62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5" name="Ovaal 2">
                  <a:extLst>
                    <a:ext uri="{FF2B5EF4-FFF2-40B4-BE49-F238E27FC236}">
                      <a16:creationId xmlns:a16="http://schemas.microsoft.com/office/drawing/2014/main" id="{3DB070AB-E4DE-F5B0-1699-4E87540EBE15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0C595"/>
                    </a:solidFill>
                  </a:endParaRPr>
                </a:p>
              </p:txBody>
            </p:sp>
            <p:pic>
              <p:nvPicPr>
                <p:cNvPr id="36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034E2D95-D152-0200-B3F9-999BAA935A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4" name="Graphic 22">
                <a:extLst>
                  <a:ext uri="{FF2B5EF4-FFF2-40B4-BE49-F238E27FC236}">
                    <a16:creationId xmlns:a16="http://schemas.microsoft.com/office/drawing/2014/main" id="{7F923149-AF3B-4107-9F54-02F64D9872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7" name="Rectangle 25">
              <a:extLst>
                <a:ext uri="{FF2B5EF4-FFF2-40B4-BE49-F238E27FC236}">
                  <a16:creationId xmlns:a16="http://schemas.microsoft.com/office/drawing/2014/main" id="{1967AB73-AC5A-C7DB-6BB1-D5A9C850E79E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Voeg het logo van uw organisatie </a:t>
              </a:r>
              <a:b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toe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749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B6D496-E516-4A9B-8DFB-B71D41C8FFAB}"/>
              </a:ext>
            </a:extLst>
          </p:cNvPr>
          <p:cNvSpPr/>
          <p:nvPr/>
        </p:nvSpPr>
        <p:spPr>
          <a:xfrm>
            <a:off x="347456" y="4555419"/>
            <a:ext cx="6238960" cy="1708298"/>
          </a:xfrm>
          <a:prstGeom prst="roundRect">
            <a:avLst/>
          </a:prstGeom>
          <a:solidFill>
            <a:schemeClr val="bg1">
              <a:alpha val="77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0D114C69-E8F9-8699-7757-3012F70E9FAD}"/>
              </a:ext>
            </a:extLst>
          </p:cNvPr>
          <p:cNvSpPr/>
          <p:nvPr/>
        </p:nvSpPr>
        <p:spPr>
          <a:xfrm>
            <a:off x="453258" y="4662803"/>
            <a:ext cx="5981219" cy="1489904"/>
          </a:xfrm>
          <a:prstGeom prst="roundRect">
            <a:avLst/>
          </a:prstGeom>
          <a:noFill/>
          <a:ln>
            <a:solidFill>
              <a:srgbClr val="ADADA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D38CCC6-167B-E9B8-0C81-B7D7F06B4D94}"/>
              </a:ext>
            </a:extLst>
          </p:cNvPr>
          <p:cNvGrpSpPr/>
          <p:nvPr/>
        </p:nvGrpSpPr>
        <p:grpSpPr>
          <a:xfrm>
            <a:off x="210578" y="183874"/>
            <a:ext cx="6436844" cy="2262413"/>
            <a:chOff x="210578" y="183874"/>
            <a:chExt cx="6436844" cy="2262413"/>
          </a:xfrm>
        </p:grpSpPr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18BF3C1B-1EAA-4F10-6545-D167DC903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6BA5902F-EA85-130B-5A77-4720E0CBEB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244" y="183874"/>
              <a:ext cx="4199178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10C92DD-5227-892E-49A4-542B2DA7B034}"/>
                </a:ext>
              </a:extLst>
            </p:cNvPr>
            <p:cNvGrpSpPr/>
            <p:nvPr/>
          </p:nvGrpSpPr>
          <p:grpSpPr>
            <a:xfrm>
              <a:off x="433298" y="405661"/>
              <a:ext cx="1792224" cy="1792224"/>
              <a:chOff x="1433852" y="1700836"/>
              <a:chExt cx="2823923" cy="2823924"/>
            </a:xfrm>
          </p:grpSpPr>
          <p:sp>
            <p:nvSpPr>
              <p:cNvPr id="15" name="Ovaal 2">
                <a:extLst>
                  <a:ext uri="{FF2B5EF4-FFF2-40B4-BE49-F238E27FC236}">
                    <a16:creationId xmlns:a16="http://schemas.microsoft.com/office/drawing/2014/main" id="{49DB8888-738B-25EF-02C1-0A370F84EE7E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6" name="Picture 15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C9B026D6-8A4A-DB6E-1408-2FEDD449B6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590AE1B-B247-00E5-EC13-81CC33C1B01E}"/>
                </a:ext>
              </a:extLst>
            </p:cNvPr>
            <p:cNvGrpSpPr/>
            <p:nvPr/>
          </p:nvGrpSpPr>
          <p:grpSpPr>
            <a:xfrm>
              <a:off x="2531052" y="405661"/>
              <a:ext cx="1795893" cy="1805981"/>
              <a:chOff x="2531052" y="405661"/>
              <a:chExt cx="1795893" cy="1805981"/>
            </a:xfrm>
          </p:grpSpPr>
          <p:sp>
            <p:nvSpPr>
              <p:cNvPr id="12" name="Ovaal 41">
                <a:extLst>
                  <a:ext uri="{FF2B5EF4-FFF2-40B4-BE49-F238E27FC236}">
                    <a16:creationId xmlns:a16="http://schemas.microsoft.com/office/drawing/2014/main" id="{EE63E888-F965-15CD-90C9-F25B139A5204}"/>
                  </a:ext>
                </a:extLst>
              </p:cNvPr>
              <p:cNvSpPr/>
              <p:nvPr/>
            </p:nvSpPr>
            <p:spPr>
              <a:xfrm>
                <a:off x="2531052" y="405661"/>
                <a:ext cx="1795893" cy="1805981"/>
              </a:xfrm>
              <a:prstGeom prst="ellipse">
                <a:avLst/>
              </a:prstGeom>
              <a:solidFill>
                <a:srgbClr val="20C5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br>
                  <a:rPr lang="en-GB" sz="180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</a:br>
                <a:endParaRPr lang="nl-BE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pic>
            <p:nvPicPr>
              <p:cNvPr id="14" name="Picture 13" descr="Icon&#10;&#10;Description automatically generated">
                <a:extLst>
                  <a:ext uri="{FF2B5EF4-FFF2-40B4-BE49-F238E27FC236}">
                    <a16:creationId xmlns:a16="http://schemas.microsoft.com/office/drawing/2014/main" id="{8DFC0331-09A2-0EA5-BCB1-AB726EB942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32048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EDF9821-50D4-9E6A-9F0A-3EE83B8D82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855" y="405661"/>
              <a:ext cx="1827452" cy="1828800"/>
            </a:xfrm>
            <a:prstGeom prst="ellipse">
              <a:avLst/>
            </a:prstGeom>
          </p:spPr>
        </p:pic>
      </p:grpSp>
      <p:grpSp>
        <p:nvGrpSpPr>
          <p:cNvPr id="6" name="Group 3">
            <a:extLst>
              <a:ext uri="{FF2B5EF4-FFF2-40B4-BE49-F238E27FC236}">
                <a16:creationId xmlns:a16="http://schemas.microsoft.com/office/drawing/2014/main" id="{E895FFC9-CA4F-0605-9746-3DEE16EC0EF5}"/>
              </a:ext>
            </a:extLst>
          </p:cNvPr>
          <p:cNvGrpSpPr/>
          <p:nvPr/>
        </p:nvGrpSpPr>
        <p:grpSpPr>
          <a:xfrm>
            <a:off x="2474080" y="405661"/>
            <a:ext cx="1961509" cy="1805981"/>
            <a:chOff x="2463112" y="405661"/>
            <a:chExt cx="1961509" cy="1805981"/>
          </a:xfrm>
        </p:grpSpPr>
        <p:sp>
          <p:nvSpPr>
            <p:cNvPr id="7" name="Ovaal 41">
              <a:extLst>
                <a:ext uri="{FF2B5EF4-FFF2-40B4-BE49-F238E27FC236}">
                  <a16:creationId xmlns:a16="http://schemas.microsoft.com/office/drawing/2014/main" id="{4E77B563-D6B6-2B9A-001A-4EB56F903942}"/>
                </a:ext>
              </a:extLst>
            </p:cNvPr>
            <p:cNvSpPr/>
            <p:nvPr/>
          </p:nvSpPr>
          <p:spPr>
            <a:xfrm>
              <a:off x="2531052" y="405661"/>
              <a:ext cx="1795893" cy="1805981"/>
            </a:xfrm>
            <a:prstGeom prst="ellipse">
              <a:avLst/>
            </a:prstGeom>
            <a:solidFill>
              <a:srgbClr val="20C5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1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  <a:p>
              <a:pPr algn="ctr"/>
              <a:br>
                <a:rPr lang="en-GB" sz="1801" dirty="0">
                  <a:solidFill>
                    <a:srgbClr val="000000"/>
                  </a:solidFill>
                  <a:latin typeface="Verdana" panose="020B0604030504040204" pitchFamily="34" charset="0"/>
                </a:rPr>
              </a:br>
              <a:endParaRPr lang="nl-BE" sz="1801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AD215000-B854-5687-7A3A-2D2DBBC52A0C}"/>
                </a:ext>
              </a:extLst>
            </p:cNvPr>
            <p:cNvSpPr txBox="1"/>
            <p:nvPr/>
          </p:nvSpPr>
          <p:spPr>
            <a:xfrm>
              <a:off x="2463112" y="1061161"/>
              <a:ext cx="19615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5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WERK </a:t>
              </a:r>
              <a:br>
                <a:rPr lang="en-GB" sz="1150" b="1" dirty="0">
                  <a:solidFill>
                    <a:schemeClr val="bg1"/>
                  </a:solidFill>
                  <a:latin typeface="Verdana" panose="020B0604030504040204" pitchFamily="34" charset="0"/>
                </a:rPr>
              </a:br>
              <a:r>
                <a:rPr lang="en-GB" sz="115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AAN EEN GEZOND LICHAAMSGEWICHT</a:t>
              </a:r>
              <a:endParaRPr lang="en-GB" sz="1150" b="1" dirty="0">
                <a:solidFill>
                  <a:schemeClr val="bg1"/>
                </a:solidFill>
              </a:endParaRPr>
            </a:p>
          </p:txBody>
        </p:sp>
        <p:pic>
          <p:nvPicPr>
            <p:cNvPr id="25" name="Picture 2" descr="Icon&#10;&#10;Description automatically generated">
              <a:extLst>
                <a:ext uri="{FF2B5EF4-FFF2-40B4-BE49-F238E27FC236}">
                  <a16:creationId xmlns:a16="http://schemas.microsoft.com/office/drawing/2014/main" id="{E643F8B7-50E1-FA57-40F8-8EA4B3C03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9547" y="432048"/>
              <a:ext cx="548640" cy="548640"/>
            </a:xfrm>
            <a:prstGeom prst="rect">
              <a:avLst/>
            </a:prstGeom>
          </p:spPr>
        </p:pic>
      </p:grpSp>
      <p:grpSp>
        <p:nvGrpSpPr>
          <p:cNvPr id="29" name="Skupina 28">
            <a:extLst>
              <a:ext uri="{FF2B5EF4-FFF2-40B4-BE49-F238E27FC236}">
                <a16:creationId xmlns:a16="http://schemas.microsoft.com/office/drawing/2014/main" id="{6921C257-7AEC-5B12-C170-6DA6AD7E4D3F}"/>
              </a:ext>
            </a:extLst>
          </p:cNvPr>
          <p:cNvGrpSpPr/>
          <p:nvPr/>
        </p:nvGrpSpPr>
        <p:grpSpPr>
          <a:xfrm>
            <a:off x="-10973" y="9120902"/>
            <a:ext cx="6868968" cy="945480"/>
            <a:chOff x="-10968" y="9092099"/>
            <a:chExt cx="6868968" cy="945480"/>
          </a:xfrm>
        </p:grpSpPr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3175F487-5542-E91F-E2B1-C031D1C3E8E7}"/>
                </a:ext>
              </a:extLst>
            </p:cNvPr>
            <p:cNvSpPr/>
            <p:nvPr/>
          </p:nvSpPr>
          <p:spPr>
            <a:xfrm>
              <a:off x="-10968" y="9092099"/>
              <a:ext cx="6868968" cy="79698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20C595"/>
                </a:solidFill>
              </a:endParaRPr>
            </a:p>
          </p:txBody>
        </p:sp>
        <p:sp>
          <p:nvSpPr>
            <p:cNvPr id="31" name="TextBox 24">
              <a:extLst>
                <a:ext uri="{FF2B5EF4-FFF2-40B4-BE49-F238E27FC236}">
                  <a16:creationId xmlns:a16="http://schemas.microsoft.com/office/drawing/2014/main" id="{5AC60E66-8B62-5055-91B8-6EB2E319E8F9}"/>
                </a:ext>
              </a:extLst>
            </p:cNvPr>
            <p:cNvSpPr txBox="1"/>
            <p:nvPr/>
          </p:nvSpPr>
          <p:spPr>
            <a:xfrm>
              <a:off x="-22" y="9191193"/>
              <a:ext cx="6847076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300" b="1" dirty="0">
                  <a:solidFill>
                    <a:srgbClr val="20C595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#PrEvCan #CANCERCODE</a:t>
              </a:r>
            </a:p>
            <a:p>
              <a:pPr algn="ctr"/>
              <a:r>
                <a:rPr lang="nl-NL" sz="1200" b="1" dirty="0">
                  <a:solidFill>
                    <a:srgbClr val="20C595"/>
                  </a:solidFill>
                  <a:effectLst/>
                </a:rPr>
                <a:t>De PrEvCan©-campagne is geïnitieerd door EONS en wordt samen met onze </a:t>
              </a:r>
              <a:br>
                <a:rPr lang="nl-NL" sz="1200" b="1" dirty="0">
                  <a:solidFill>
                    <a:srgbClr val="20C595"/>
                  </a:solidFill>
                  <a:effectLst/>
                </a:rPr>
              </a:br>
              <a:r>
                <a:rPr lang="nl-NL" sz="1200" b="1" dirty="0">
                  <a:solidFill>
                    <a:srgbClr val="20C595"/>
                  </a:solidFill>
                  <a:effectLst/>
                </a:rPr>
                <a:t>belangrijkste partner ESMO uitgevoerd</a:t>
              </a:r>
              <a:r>
                <a:rPr lang="en-GB" sz="1200" b="1" dirty="0">
                  <a:solidFill>
                    <a:srgbClr val="20C595"/>
                  </a:solidFill>
                  <a:effectLst/>
                </a:rPr>
                <a:t>. </a:t>
              </a:r>
              <a:r>
                <a:rPr lang="en-US" sz="1200" b="1" dirty="0">
                  <a:solidFill>
                    <a:srgbClr val="20C595"/>
                  </a:solidFill>
                  <a:cs typeface="Aharoni" panose="02010803020104030203" pitchFamily="2" charset="-79"/>
                </a:rPr>
                <a:t>Meer </a:t>
              </a:r>
              <a:r>
                <a:rPr lang="en-US" sz="1200" b="1" dirty="0" err="1">
                  <a:solidFill>
                    <a:srgbClr val="20C595"/>
                  </a:solidFill>
                  <a:cs typeface="Aharoni" panose="02010803020104030203" pitchFamily="2" charset="-79"/>
                </a:rPr>
                <a:t>informatie</a:t>
              </a:r>
              <a:r>
                <a:rPr lang="nl-BE" sz="1200" b="1" dirty="0">
                  <a:solidFill>
                    <a:srgbClr val="20C595"/>
                  </a:solidFill>
                  <a:cs typeface="Aharoni" panose="02010803020104030203" pitchFamily="2" charset="-79"/>
                </a:rPr>
                <a:t>: www.cancernurse.eu/</a:t>
              </a:r>
              <a:r>
                <a:rPr lang="cs-CZ" sz="1200" b="1" dirty="0">
                  <a:solidFill>
                    <a:srgbClr val="20C595"/>
                  </a:solidFill>
                  <a:cs typeface="Aharoni" panose="02010803020104030203" pitchFamily="2" charset="-79"/>
                </a:rPr>
                <a:t>prev</a:t>
              </a:r>
              <a:r>
                <a:rPr lang="en-US" sz="1200" b="1" dirty="0">
                  <a:solidFill>
                    <a:srgbClr val="20C595"/>
                  </a:solidFill>
                  <a:cs typeface="Aharoni" panose="02010803020104030203" pitchFamily="2" charset="-79"/>
                </a:rPr>
                <a:t>can</a:t>
              </a:r>
              <a:br>
                <a:rPr lang="nl-BE" sz="1200" b="1" dirty="0">
                  <a:solidFill>
                    <a:srgbClr val="20C595"/>
                  </a:solidFill>
                  <a:cs typeface="Aharoni" panose="02010803020104030203" pitchFamily="2" charset="-79"/>
                </a:rPr>
              </a:br>
              <a:endParaRPr lang="en-GB" sz="1200" b="1" dirty="0">
                <a:solidFill>
                  <a:srgbClr val="20C595"/>
                </a:solidFill>
                <a:cs typeface="Aharoni" panose="02010803020104030203" pitchFamily="2" charset="-79"/>
              </a:endParaRPr>
            </a:p>
          </p:txBody>
        </p:sp>
        <p:grpSp>
          <p:nvGrpSpPr>
            <p:cNvPr id="32" name="Group 25">
              <a:extLst>
                <a:ext uri="{FF2B5EF4-FFF2-40B4-BE49-F238E27FC236}">
                  <a16:creationId xmlns:a16="http://schemas.microsoft.com/office/drawing/2014/main" id="{9A0E18E5-217D-D1DE-622F-BDB9917AF780}"/>
                </a:ext>
              </a:extLst>
            </p:cNvPr>
            <p:cNvGrpSpPr/>
            <p:nvPr/>
          </p:nvGrpSpPr>
          <p:grpSpPr>
            <a:xfrm>
              <a:off x="142079" y="9191193"/>
              <a:ext cx="474731" cy="475488"/>
              <a:chOff x="-302004" y="1916250"/>
              <a:chExt cx="2823923" cy="2823924"/>
            </a:xfrm>
          </p:grpSpPr>
          <p:sp>
            <p:nvSpPr>
              <p:cNvPr id="34" name="Ovaal 2">
                <a:extLst>
                  <a:ext uri="{FF2B5EF4-FFF2-40B4-BE49-F238E27FC236}">
                    <a16:creationId xmlns:a16="http://schemas.microsoft.com/office/drawing/2014/main" id="{3A1FF0E6-A38F-BE29-7992-27E1B8B9A040}"/>
                  </a:ext>
                </a:extLst>
              </p:cNvPr>
              <p:cNvSpPr/>
              <p:nvPr/>
            </p:nvSpPr>
            <p:spPr>
              <a:xfrm>
                <a:off x="-302004" y="1916250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rgbClr val="20C595"/>
                  </a:solidFill>
                </a:endParaRPr>
              </a:p>
            </p:txBody>
          </p:sp>
          <p:pic>
            <p:nvPicPr>
              <p:cNvPr id="35" name="Picture 3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7012CD42-6293-F79A-A8C9-81D1597D78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19048" y="2002330"/>
                <a:ext cx="2669717" cy="2651758"/>
              </a:xfrm>
              <a:prstGeom prst="ellipse">
                <a:avLst/>
              </a:prstGeom>
            </p:spPr>
          </p:pic>
        </p:grpSp>
        <p:pic>
          <p:nvPicPr>
            <p:cNvPr id="33" name="Graphic 22">
              <a:extLst>
                <a:ext uri="{FF2B5EF4-FFF2-40B4-BE49-F238E27FC236}">
                  <a16:creationId xmlns:a16="http://schemas.microsoft.com/office/drawing/2014/main" id="{165F35B9-CDA3-ECFA-F861-97311F199C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1" r="36621" b="-13923"/>
            <a:stretch/>
          </p:blipFill>
          <p:spPr>
            <a:xfrm>
              <a:off x="6094113" y="9263229"/>
              <a:ext cx="702865" cy="331414"/>
            </a:xfrm>
            <a:prstGeom prst="rect">
              <a:avLst/>
            </a:prstGeom>
          </p:spPr>
        </p:pic>
      </p:grpSp>
      <p:sp>
        <p:nvSpPr>
          <p:cNvPr id="37" name="TextBox 57">
            <a:extLst>
              <a:ext uri="{FF2B5EF4-FFF2-40B4-BE49-F238E27FC236}">
                <a16:creationId xmlns:a16="http://schemas.microsoft.com/office/drawing/2014/main" id="{25518709-E8EA-9747-8C4D-7E708BAC95E5}"/>
              </a:ext>
            </a:extLst>
          </p:cNvPr>
          <p:cNvSpPr txBox="1"/>
          <p:nvPr/>
        </p:nvSpPr>
        <p:spPr>
          <a:xfrm>
            <a:off x="132258" y="4639869"/>
            <a:ext cx="658641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20C595"/>
              </a:solidFill>
            </a:endParaRPr>
          </a:p>
          <a:p>
            <a:pPr algn="ctr"/>
            <a:r>
              <a:rPr lang="en-GB" sz="3200" b="1" dirty="0" err="1">
                <a:solidFill>
                  <a:srgbClr val="20C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Boodschap</a:t>
            </a:r>
            <a:r>
              <a:rPr lang="en-GB" sz="3200" b="1" dirty="0">
                <a:solidFill>
                  <a:srgbClr val="20C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GB" sz="3200" b="1" dirty="0">
                <a:solidFill>
                  <a:srgbClr val="20C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200" b="1" dirty="0" err="1">
                <a:solidFill>
                  <a:srgbClr val="20C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voor</a:t>
            </a:r>
            <a:r>
              <a:rPr lang="en-GB" sz="3200" b="1" dirty="0">
                <a:solidFill>
                  <a:srgbClr val="20C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3200" b="1" dirty="0" err="1">
                <a:solidFill>
                  <a:srgbClr val="20C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zorgverleners</a:t>
            </a:r>
            <a:endParaRPr lang="en-GB" sz="3200" b="1" dirty="0">
              <a:solidFill>
                <a:srgbClr val="20C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3200" b="1" dirty="0">
              <a:solidFill>
                <a:srgbClr val="20C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3200" b="1" dirty="0">
              <a:solidFill>
                <a:srgbClr val="20C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716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Skupina 36">
            <a:extLst>
              <a:ext uri="{FF2B5EF4-FFF2-40B4-BE49-F238E27FC236}">
                <a16:creationId xmlns:a16="http://schemas.microsoft.com/office/drawing/2014/main" id="{BBF26DA2-95B8-CB51-5C44-79AD55E113AC}"/>
              </a:ext>
            </a:extLst>
          </p:cNvPr>
          <p:cNvGrpSpPr/>
          <p:nvPr/>
        </p:nvGrpSpPr>
        <p:grpSpPr>
          <a:xfrm>
            <a:off x="-10973" y="0"/>
            <a:ext cx="6906909" cy="10066382"/>
            <a:chOff x="-10973" y="0"/>
            <a:chExt cx="6906909" cy="10066382"/>
          </a:xfrm>
        </p:grpSpPr>
        <p:pic>
          <p:nvPicPr>
            <p:cNvPr id="5" name="Picture 4" descr="Doctor holding person's hands">
              <a:extLst>
                <a:ext uri="{FF2B5EF4-FFF2-40B4-BE49-F238E27FC236}">
                  <a16:creationId xmlns:a16="http://schemas.microsoft.com/office/drawing/2014/main" id="{D53CEEEC-3205-73CD-BC98-C6F0E98506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66" r="20625"/>
            <a:stretch/>
          </p:blipFill>
          <p:spPr>
            <a:xfrm>
              <a:off x="0" y="0"/>
              <a:ext cx="6895936" cy="9906000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2CE871E-FF3C-241B-F359-774A0DA2BCA1}"/>
                </a:ext>
              </a:extLst>
            </p:cNvPr>
            <p:cNvGrpSpPr/>
            <p:nvPr/>
          </p:nvGrpSpPr>
          <p:grpSpPr>
            <a:xfrm>
              <a:off x="1679943" y="3197937"/>
              <a:ext cx="4993397" cy="4670157"/>
              <a:chOff x="1227616" y="3497180"/>
              <a:chExt cx="5610012" cy="3990761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47B6D496-E516-4A9B-8DFB-B71D41C8FFAB}"/>
                  </a:ext>
                </a:extLst>
              </p:cNvPr>
              <p:cNvSpPr/>
              <p:nvPr/>
            </p:nvSpPr>
            <p:spPr>
              <a:xfrm>
                <a:off x="1227616" y="3500466"/>
                <a:ext cx="5610012" cy="3987475"/>
              </a:xfrm>
              <a:prstGeom prst="roundRect">
                <a:avLst/>
              </a:prstGeom>
              <a:solidFill>
                <a:schemeClr val="bg1">
                  <a:alpha val="77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81BF104-7173-44C0-B01A-136F6603262A}"/>
                  </a:ext>
                </a:extLst>
              </p:cNvPr>
              <p:cNvSpPr txBox="1"/>
              <p:nvPr/>
            </p:nvSpPr>
            <p:spPr>
              <a:xfrm>
                <a:off x="1358154" y="3497180"/>
                <a:ext cx="5348934" cy="3734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400" dirty="0"/>
              </a:p>
              <a:p>
                <a:pPr algn="ctr"/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55% van alle </a:t>
                </a:r>
                <a:r>
                  <a:rPr lang="en-GB" sz="2400" b="1" i="0" dirty="0" err="1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bij</a:t>
                </a: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400" b="1" i="0" dirty="0" err="1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vrouwen</a:t>
                </a: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400" b="1" i="0" dirty="0" err="1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gediagnosticeerde</a:t>
                </a: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400" b="1" i="0" dirty="0" err="1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kankers</a:t>
                </a: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2400" b="1" i="0" dirty="0" err="1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en</a:t>
                </a: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24% van alle </a:t>
                </a:r>
                <a:r>
                  <a:rPr lang="en-GB" sz="2400" b="1" i="0" dirty="0" err="1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bij</a:t>
                </a: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400" b="1" i="0" dirty="0" err="1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mannen</a:t>
                </a: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400" b="1" i="0" dirty="0" err="1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gediagnosticeerde</a:t>
                </a: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400" b="1" i="0" dirty="0" err="1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kankers</a:t>
                </a: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2400" b="1" i="0" dirty="0" err="1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worden</a:t>
                </a: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lang="en-GB" sz="2400" b="1" i="0" dirty="0" err="1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verband</a:t>
                </a: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400" b="1" i="0" dirty="0" err="1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gebracht</a:t>
                </a: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met </a:t>
                </a:r>
                <a:r>
                  <a:rPr lang="en-GB" sz="2400" b="1" i="0" dirty="0" err="1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overgewicht</a:t>
                </a: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of </a:t>
                </a:r>
                <a:r>
                  <a:rPr lang="en-GB" sz="2400" b="1" i="0" dirty="0" err="1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obesitas</a:t>
                </a: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pPr algn="ctr"/>
                <a:endParaRPr lang="en-GB" sz="24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Wees pro-</a:t>
                </a:r>
                <a:r>
                  <a:rPr lang="en-GB" sz="2400" b="1" i="0" dirty="0" err="1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actief</a:t>
                </a: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! </a:t>
                </a:r>
              </a:p>
              <a:p>
                <a:pPr algn="ctr"/>
                <a:endParaRPr lang="en-GB" sz="24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GB" sz="2400" b="1" i="0" dirty="0" err="1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Beoordeel</a:t>
                </a: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GB" sz="2400" b="1" i="0" dirty="0" err="1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adviseer</a:t>
                </a: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400" b="1" i="0" dirty="0" err="1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en</a:t>
                </a: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400" b="1" i="0" dirty="0" err="1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ondersteun</a:t>
                </a: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400" b="1" i="0" dirty="0" err="1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gewichtsverlies</a:t>
                </a: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400" b="1" i="0" dirty="0" err="1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bij</a:t>
                </a: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400" b="1" i="0" dirty="0" err="1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uw</a:t>
                </a: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400" b="1" i="0" dirty="0" err="1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patiënten</a:t>
                </a:r>
                <a:r>
                  <a:rPr lang="en-GB" sz="2400" b="1" i="0" dirty="0">
                    <a:solidFill>
                      <a:srgbClr val="20C595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!</a:t>
                </a:r>
                <a:endParaRPr lang="en-GB" sz="24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" name="Freeform 72">
              <a:extLst>
                <a:ext uri="{FF2B5EF4-FFF2-40B4-BE49-F238E27FC236}">
                  <a16:creationId xmlns:a16="http://schemas.microsoft.com/office/drawing/2014/main" id="{CA1E9838-D09C-D327-EB96-CC569590F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3" name="Freeform 74">
              <a:extLst>
                <a:ext uri="{FF2B5EF4-FFF2-40B4-BE49-F238E27FC236}">
                  <a16:creationId xmlns:a16="http://schemas.microsoft.com/office/drawing/2014/main" id="{03BEC364-6F53-DD63-5D98-CEC3E79641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244" y="183874"/>
              <a:ext cx="4199178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D7CEB39-726F-F832-02EF-F1BA7ED76FB3}"/>
                </a:ext>
              </a:extLst>
            </p:cNvPr>
            <p:cNvSpPr/>
            <p:nvPr/>
          </p:nvSpPr>
          <p:spPr>
            <a:xfrm>
              <a:off x="438977" y="415290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F7CB5D3-7508-700C-67AC-8D3DF8F9445F}"/>
                </a:ext>
              </a:extLst>
            </p:cNvPr>
            <p:cNvGrpSpPr/>
            <p:nvPr/>
          </p:nvGrpSpPr>
          <p:grpSpPr>
            <a:xfrm>
              <a:off x="2531052" y="405661"/>
              <a:ext cx="1795893" cy="1805981"/>
              <a:chOff x="2531052" y="405661"/>
              <a:chExt cx="1795893" cy="1805981"/>
            </a:xfrm>
          </p:grpSpPr>
          <p:sp>
            <p:nvSpPr>
              <p:cNvPr id="13" name="Ovaal 41">
                <a:extLst>
                  <a:ext uri="{FF2B5EF4-FFF2-40B4-BE49-F238E27FC236}">
                    <a16:creationId xmlns:a16="http://schemas.microsoft.com/office/drawing/2014/main" id="{4708E034-EBA6-EB02-DD4E-334F372B48A8}"/>
                  </a:ext>
                </a:extLst>
              </p:cNvPr>
              <p:cNvSpPr/>
              <p:nvPr/>
            </p:nvSpPr>
            <p:spPr>
              <a:xfrm>
                <a:off x="2531052" y="405661"/>
                <a:ext cx="1795893" cy="1805981"/>
              </a:xfrm>
              <a:prstGeom prst="ellipse">
                <a:avLst/>
              </a:prstGeom>
              <a:solidFill>
                <a:srgbClr val="20C5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br>
                  <a:rPr lang="en-GB" sz="180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</a:br>
                <a:endParaRPr lang="nl-BE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pic>
            <p:nvPicPr>
              <p:cNvPr id="15" name="Picture 14" descr="Icon&#10;&#10;Description automatically generated">
                <a:extLst>
                  <a:ext uri="{FF2B5EF4-FFF2-40B4-BE49-F238E27FC236}">
                    <a16:creationId xmlns:a16="http://schemas.microsoft.com/office/drawing/2014/main" id="{9CFD94BA-9FB6-7E87-1A3A-4D8AB39159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32048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4DF37B3-150B-3C30-C7A3-E0EC2D1A8D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855" y="405661"/>
              <a:ext cx="1827452" cy="1828800"/>
            </a:xfrm>
            <a:prstGeom prst="ellipse">
              <a:avLst/>
            </a:prstGeom>
          </p:spPr>
        </p:pic>
        <p:grpSp>
          <p:nvGrpSpPr>
            <p:cNvPr id="6" name="Group 3">
              <a:extLst>
                <a:ext uri="{FF2B5EF4-FFF2-40B4-BE49-F238E27FC236}">
                  <a16:creationId xmlns:a16="http://schemas.microsoft.com/office/drawing/2014/main" id="{82E26BD8-8611-858A-F4A4-3FDA1E6DFD10}"/>
                </a:ext>
              </a:extLst>
            </p:cNvPr>
            <p:cNvGrpSpPr/>
            <p:nvPr/>
          </p:nvGrpSpPr>
          <p:grpSpPr>
            <a:xfrm>
              <a:off x="2474080" y="405661"/>
              <a:ext cx="1961509" cy="1805981"/>
              <a:chOff x="2463112" y="405661"/>
              <a:chExt cx="1961509" cy="1805981"/>
            </a:xfrm>
          </p:grpSpPr>
          <p:sp>
            <p:nvSpPr>
              <p:cNvPr id="7" name="Ovaal 41">
                <a:extLst>
                  <a:ext uri="{FF2B5EF4-FFF2-40B4-BE49-F238E27FC236}">
                    <a16:creationId xmlns:a16="http://schemas.microsoft.com/office/drawing/2014/main" id="{7741D282-695E-D799-BED8-FFC680D2C95B}"/>
                  </a:ext>
                </a:extLst>
              </p:cNvPr>
              <p:cNvSpPr/>
              <p:nvPr/>
            </p:nvSpPr>
            <p:spPr>
              <a:xfrm>
                <a:off x="2531052" y="405661"/>
                <a:ext cx="1795893" cy="1805981"/>
              </a:xfrm>
              <a:prstGeom prst="ellipse">
                <a:avLst/>
              </a:prstGeom>
              <a:solidFill>
                <a:srgbClr val="20C5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br>
                  <a:rPr lang="en-GB" sz="180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</a:br>
                <a:endParaRPr lang="nl-BE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sp>
            <p:nvSpPr>
              <p:cNvPr id="8" name="TextBox 11">
                <a:extLst>
                  <a:ext uri="{FF2B5EF4-FFF2-40B4-BE49-F238E27FC236}">
                    <a16:creationId xmlns:a16="http://schemas.microsoft.com/office/drawing/2014/main" id="{87974CFC-9E24-2200-BCCF-098D41A912FC}"/>
                  </a:ext>
                </a:extLst>
              </p:cNvPr>
              <p:cNvSpPr txBox="1"/>
              <p:nvPr/>
            </p:nvSpPr>
            <p:spPr>
              <a:xfrm>
                <a:off x="2463112" y="1061161"/>
                <a:ext cx="19615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5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WERK </a:t>
                </a:r>
                <a:br>
                  <a:rPr lang="en-GB" sz="115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AAN EEN GEZOND LICHAAMSGEWICHT</a:t>
                </a:r>
                <a:endParaRPr lang="en-GB" sz="115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8" name="Picture 2" descr="Icon&#10;&#10;Description automatically generated">
                <a:extLst>
                  <a:ext uri="{FF2B5EF4-FFF2-40B4-BE49-F238E27FC236}">
                    <a16:creationId xmlns:a16="http://schemas.microsoft.com/office/drawing/2014/main" id="{28541F01-D19D-032F-E9E9-3B7A741F9F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32048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9" name="Skupina 28">
              <a:extLst>
                <a:ext uri="{FF2B5EF4-FFF2-40B4-BE49-F238E27FC236}">
                  <a16:creationId xmlns:a16="http://schemas.microsoft.com/office/drawing/2014/main" id="{9A233850-9E82-9153-E400-B8DBF93F77E3}"/>
                </a:ext>
              </a:extLst>
            </p:cNvPr>
            <p:cNvGrpSpPr/>
            <p:nvPr/>
          </p:nvGrpSpPr>
          <p:grpSpPr>
            <a:xfrm>
              <a:off x="-10973" y="9120902"/>
              <a:ext cx="6868968" cy="945480"/>
              <a:chOff x="-10968" y="9092099"/>
              <a:chExt cx="6868968" cy="945480"/>
            </a:xfrm>
          </p:grpSpPr>
          <p:sp>
            <p:nvSpPr>
              <p:cNvPr id="30" name="Rectangle 23">
                <a:extLst>
                  <a:ext uri="{FF2B5EF4-FFF2-40B4-BE49-F238E27FC236}">
                    <a16:creationId xmlns:a16="http://schemas.microsoft.com/office/drawing/2014/main" id="{9E0EF212-195A-2A8E-216B-BFC8961D59B2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0C595"/>
                  </a:solidFill>
                </a:endParaRPr>
              </a:p>
            </p:txBody>
          </p:sp>
          <p:sp>
            <p:nvSpPr>
              <p:cNvPr id="31" name="TextBox 24">
                <a:extLst>
                  <a:ext uri="{FF2B5EF4-FFF2-40B4-BE49-F238E27FC236}">
                    <a16:creationId xmlns:a16="http://schemas.microsoft.com/office/drawing/2014/main" id="{94191C38-8790-3E48-59F3-F5F7B7FD231F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0C595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20C595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20C595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20C595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20C595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0C595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2" name="Group 25">
                <a:extLst>
                  <a:ext uri="{FF2B5EF4-FFF2-40B4-BE49-F238E27FC236}">
                    <a16:creationId xmlns:a16="http://schemas.microsoft.com/office/drawing/2014/main" id="{88301781-E57E-A492-21C5-4B99A4BA29BC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4" name="Ovaal 2">
                  <a:extLst>
                    <a:ext uri="{FF2B5EF4-FFF2-40B4-BE49-F238E27FC236}">
                      <a16:creationId xmlns:a16="http://schemas.microsoft.com/office/drawing/2014/main" id="{69EB0852-6750-7E5C-FA18-55650052866C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0C595"/>
                    </a:solidFill>
                  </a:endParaRPr>
                </a:p>
              </p:txBody>
            </p:sp>
            <p:pic>
              <p:nvPicPr>
                <p:cNvPr id="35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661CCAAD-AC2F-1976-6D49-81C0462E3D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3" name="Graphic 22">
                <a:extLst>
                  <a:ext uri="{FF2B5EF4-FFF2-40B4-BE49-F238E27FC236}">
                    <a16:creationId xmlns:a16="http://schemas.microsoft.com/office/drawing/2014/main" id="{2571B5A7-A7F0-70F0-8DF0-6D50AFAC21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6" name="Rectangle 25">
              <a:extLst>
                <a:ext uri="{FF2B5EF4-FFF2-40B4-BE49-F238E27FC236}">
                  <a16:creationId xmlns:a16="http://schemas.microsoft.com/office/drawing/2014/main" id="{A36FEBE8-2F42-D27E-62F1-7369B54C77C6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Voeg het logo van uw organisatie </a:t>
              </a:r>
              <a:b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toe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8823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Skupina 22">
            <a:extLst>
              <a:ext uri="{FF2B5EF4-FFF2-40B4-BE49-F238E27FC236}">
                <a16:creationId xmlns:a16="http://schemas.microsoft.com/office/drawing/2014/main" id="{C732910B-FF92-ACF8-D14E-CE5149663588}"/>
              </a:ext>
            </a:extLst>
          </p:cNvPr>
          <p:cNvGrpSpPr/>
          <p:nvPr/>
        </p:nvGrpSpPr>
        <p:grpSpPr>
          <a:xfrm>
            <a:off x="-10973" y="0"/>
            <a:ext cx="6876061" cy="10066382"/>
            <a:chOff x="-10973" y="0"/>
            <a:chExt cx="6876061" cy="1006638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F05A883-88DC-4A74-A7A7-CB1CB59BA54A}"/>
                </a:ext>
              </a:extLst>
            </p:cNvPr>
            <p:cNvSpPr/>
            <p:nvPr/>
          </p:nvSpPr>
          <p:spPr>
            <a:xfrm>
              <a:off x="-7088" y="14177"/>
              <a:ext cx="6872176" cy="1762814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CFA0B3D-59B1-48E8-A216-B17CE549CA43}"/>
                </a:ext>
              </a:extLst>
            </p:cNvPr>
            <p:cNvSpPr/>
            <p:nvPr/>
          </p:nvSpPr>
          <p:spPr>
            <a:xfrm>
              <a:off x="4185730" y="6987"/>
              <a:ext cx="2678733" cy="1778791"/>
            </a:xfrm>
            <a:prstGeom prst="rect">
              <a:avLst/>
            </a:prstGeom>
            <a:solidFill>
              <a:srgbClr val="ADADAD"/>
            </a:solidFill>
            <a:ln>
              <a:solidFill>
                <a:srgbClr val="ADAD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picture containing sport, player, yellow&#10;&#10;Description automatically generated">
              <a:extLst>
                <a:ext uri="{FF2B5EF4-FFF2-40B4-BE49-F238E27FC236}">
                  <a16:creationId xmlns:a16="http://schemas.microsoft.com/office/drawing/2014/main" id="{10AD624A-7036-49B5-A586-380DD4D10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93" t="2843" r="21869" b="3281"/>
            <a:stretch/>
          </p:blipFill>
          <p:spPr>
            <a:xfrm flipH="1">
              <a:off x="4202625" y="1791168"/>
              <a:ext cx="2655370" cy="8128808"/>
            </a:xfrm>
            <a:prstGeom prst="rect">
              <a:avLst/>
            </a:prstGeom>
            <a:ln>
              <a:solidFill>
                <a:srgbClr val="ADADAD"/>
              </a:solidFill>
            </a:ln>
          </p:spPr>
        </p:pic>
        <p:pic>
          <p:nvPicPr>
            <p:cNvPr id="16" name="Picture 15" descr="A picture containing standing, posing, dressed&#10;&#10;Description automatically generated">
              <a:extLst>
                <a:ext uri="{FF2B5EF4-FFF2-40B4-BE49-F238E27FC236}">
                  <a16:creationId xmlns:a16="http://schemas.microsoft.com/office/drawing/2014/main" id="{5D6567E5-D7B5-4600-954A-FA8850366D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11" b="1940"/>
            <a:stretch/>
          </p:blipFill>
          <p:spPr>
            <a:xfrm>
              <a:off x="0" y="1784180"/>
              <a:ext cx="4205641" cy="812181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2C67B8B-042F-49D6-B777-4F4B735CB7ED}"/>
                </a:ext>
              </a:extLst>
            </p:cNvPr>
            <p:cNvSpPr/>
            <p:nvPr/>
          </p:nvSpPr>
          <p:spPr>
            <a:xfrm>
              <a:off x="2778642" y="0"/>
              <a:ext cx="1426999" cy="9915503"/>
            </a:xfrm>
            <a:prstGeom prst="rect">
              <a:avLst/>
            </a:prstGeom>
            <a:gradFill flip="none" rotWithShape="1">
              <a:gsLst>
                <a:gs pos="0">
                  <a:srgbClr val="E9E9E9"/>
                </a:gs>
                <a:gs pos="100000">
                  <a:srgbClr val="ADADAD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2573198" y="4753567"/>
              <a:ext cx="3686042" cy="4083473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312E29C1-063C-879E-B5F1-542C1D46DF60}"/>
                </a:ext>
              </a:extLst>
            </p:cNvPr>
            <p:cNvSpPr/>
            <p:nvPr/>
          </p:nvSpPr>
          <p:spPr>
            <a:xfrm>
              <a:off x="642536" y="3031539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72">
              <a:extLst>
                <a:ext uri="{FF2B5EF4-FFF2-40B4-BE49-F238E27FC236}">
                  <a16:creationId xmlns:a16="http://schemas.microsoft.com/office/drawing/2014/main" id="{CA1DB7ED-36F0-E77C-A30A-E805944EC1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59" name="Freeform 74">
              <a:extLst>
                <a:ext uri="{FF2B5EF4-FFF2-40B4-BE49-F238E27FC236}">
                  <a16:creationId xmlns:a16="http://schemas.microsoft.com/office/drawing/2014/main" id="{9C6CD2E2-EFF6-576D-3787-9671C9D48F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244" y="183874"/>
              <a:ext cx="4199178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1165F5C-EBF9-A5DC-E833-AAA042EA9BD6}"/>
                </a:ext>
              </a:extLst>
            </p:cNvPr>
            <p:cNvSpPr/>
            <p:nvPr/>
          </p:nvSpPr>
          <p:spPr>
            <a:xfrm>
              <a:off x="438977" y="415290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7F2CB1C-D65E-3F85-5204-DBB96E490F46}"/>
                </a:ext>
              </a:extLst>
            </p:cNvPr>
            <p:cNvGrpSpPr/>
            <p:nvPr/>
          </p:nvGrpSpPr>
          <p:grpSpPr>
            <a:xfrm>
              <a:off x="2531052" y="405661"/>
              <a:ext cx="1795893" cy="1805981"/>
              <a:chOff x="2531052" y="405661"/>
              <a:chExt cx="1795893" cy="1805981"/>
            </a:xfrm>
          </p:grpSpPr>
          <p:sp>
            <p:nvSpPr>
              <p:cNvPr id="64" name="Ovaal 41">
                <a:extLst>
                  <a:ext uri="{FF2B5EF4-FFF2-40B4-BE49-F238E27FC236}">
                    <a16:creationId xmlns:a16="http://schemas.microsoft.com/office/drawing/2014/main" id="{E1E8B50A-D635-3259-9ECF-3EF60EB75EF9}"/>
                  </a:ext>
                </a:extLst>
              </p:cNvPr>
              <p:cNvSpPr/>
              <p:nvPr/>
            </p:nvSpPr>
            <p:spPr>
              <a:xfrm>
                <a:off x="2531052" y="405661"/>
                <a:ext cx="1795893" cy="1805981"/>
              </a:xfrm>
              <a:prstGeom prst="ellipse">
                <a:avLst/>
              </a:prstGeom>
              <a:solidFill>
                <a:srgbClr val="20C5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br>
                  <a:rPr lang="en-GB" sz="180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</a:br>
                <a:endParaRPr lang="nl-BE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pic>
            <p:nvPicPr>
              <p:cNvPr id="66" name="Picture 65" descr="Icon&#10;&#10;Description automatically generated">
                <a:extLst>
                  <a:ext uri="{FF2B5EF4-FFF2-40B4-BE49-F238E27FC236}">
                    <a16:creationId xmlns:a16="http://schemas.microsoft.com/office/drawing/2014/main" id="{2689DA88-27AC-3C17-404E-FCF3A9D076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32048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272C4DF7-7A56-BD89-E99F-9BFCE16F6B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284" t="19305" r="14595" b="11463"/>
            <a:stretch/>
          </p:blipFill>
          <p:spPr>
            <a:xfrm>
              <a:off x="4615855" y="405661"/>
              <a:ext cx="1827452" cy="1828800"/>
            </a:xfrm>
            <a:prstGeom prst="ellipse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38F647F-4F46-F74E-4947-7AE7476076AA}"/>
                </a:ext>
              </a:extLst>
            </p:cNvPr>
            <p:cNvGrpSpPr/>
            <p:nvPr/>
          </p:nvGrpSpPr>
          <p:grpSpPr>
            <a:xfrm>
              <a:off x="2474080" y="405661"/>
              <a:ext cx="1961509" cy="1805981"/>
              <a:chOff x="2463112" y="405661"/>
              <a:chExt cx="1961509" cy="1805981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A3C79F69-53B9-5159-C203-75AC34A2F228}"/>
                  </a:ext>
                </a:extLst>
              </p:cNvPr>
              <p:cNvSpPr/>
              <p:nvPr/>
            </p:nvSpPr>
            <p:spPr>
              <a:xfrm>
                <a:off x="2531052" y="405661"/>
                <a:ext cx="1795893" cy="1805981"/>
              </a:xfrm>
              <a:prstGeom prst="ellipse">
                <a:avLst/>
              </a:prstGeom>
              <a:solidFill>
                <a:srgbClr val="20C5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br>
                  <a:rPr lang="en-GB" sz="180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</a:br>
                <a:endParaRPr lang="nl-BE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sp>
            <p:nvSpPr>
              <p:cNvPr id="6" name="TextBox 11">
                <a:extLst>
                  <a:ext uri="{FF2B5EF4-FFF2-40B4-BE49-F238E27FC236}">
                    <a16:creationId xmlns:a16="http://schemas.microsoft.com/office/drawing/2014/main" id="{129F5BE8-598B-568D-6C8A-B2588ACC1560}"/>
                  </a:ext>
                </a:extLst>
              </p:cNvPr>
              <p:cNvSpPr txBox="1"/>
              <p:nvPr/>
            </p:nvSpPr>
            <p:spPr>
              <a:xfrm>
                <a:off x="2463112" y="1061161"/>
                <a:ext cx="19615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5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WERK </a:t>
                </a:r>
                <a:br>
                  <a:rPr lang="en-GB" sz="115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AAN EEN GEZOND LICHAAMSGEWICHT</a:t>
                </a:r>
                <a:endParaRPr lang="en-GB" sz="115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7" name="Picture 2" descr="Icon&#10;&#10;Description automatically generated">
                <a:extLst>
                  <a:ext uri="{FF2B5EF4-FFF2-40B4-BE49-F238E27FC236}">
                    <a16:creationId xmlns:a16="http://schemas.microsoft.com/office/drawing/2014/main" id="{8E164CA8-5C7A-A1BE-4B27-5A796AF516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32048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8" name="Skupina 7">
              <a:extLst>
                <a:ext uri="{FF2B5EF4-FFF2-40B4-BE49-F238E27FC236}">
                  <a16:creationId xmlns:a16="http://schemas.microsoft.com/office/drawing/2014/main" id="{E5DFEC41-A26E-7BF4-927B-5ACABE0EA2C1}"/>
                </a:ext>
              </a:extLst>
            </p:cNvPr>
            <p:cNvGrpSpPr/>
            <p:nvPr/>
          </p:nvGrpSpPr>
          <p:grpSpPr>
            <a:xfrm>
              <a:off x="-10973" y="9120902"/>
              <a:ext cx="6868968" cy="945480"/>
              <a:chOff x="-10968" y="9092099"/>
              <a:chExt cx="6868968" cy="945480"/>
            </a:xfrm>
          </p:grpSpPr>
          <p:sp>
            <p:nvSpPr>
              <p:cNvPr id="9" name="Rectangle 23">
                <a:extLst>
                  <a:ext uri="{FF2B5EF4-FFF2-40B4-BE49-F238E27FC236}">
                    <a16:creationId xmlns:a16="http://schemas.microsoft.com/office/drawing/2014/main" id="{70954634-3F4D-D032-5F92-FBAB89AF8F29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0C595"/>
                  </a:solidFill>
                </a:endParaRPr>
              </a:p>
            </p:txBody>
          </p:sp>
          <p:sp>
            <p:nvSpPr>
              <p:cNvPr id="10" name="TextBox 24">
                <a:extLst>
                  <a:ext uri="{FF2B5EF4-FFF2-40B4-BE49-F238E27FC236}">
                    <a16:creationId xmlns:a16="http://schemas.microsoft.com/office/drawing/2014/main" id="{C37E8F53-0BAD-A233-81C7-FAD1B6161010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0C595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20C595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20C595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20C595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20C595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0C595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1" name="Group 25">
                <a:extLst>
                  <a:ext uri="{FF2B5EF4-FFF2-40B4-BE49-F238E27FC236}">
                    <a16:creationId xmlns:a16="http://schemas.microsoft.com/office/drawing/2014/main" id="{B5A0C0C1-A43B-C975-1EA4-DFBBCA989AB8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3" name="Ovaal 2">
                  <a:extLst>
                    <a:ext uri="{FF2B5EF4-FFF2-40B4-BE49-F238E27FC236}">
                      <a16:creationId xmlns:a16="http://schemas.microsoft.com/office/drawing/2014/main" id="{C941A547-0C5C-3F5A-EE3B-0A65486B5C0B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0C595"/>
                    </a:solidFill>
                  </a:endParaRPr>
                </a:p>
              </p:txBody>
            </p:sp>
            <p:pic>
              <p:nvPicPr>
                <p:cNvPr id="15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DB78E6A2-C862-D4B4-7067-F482D31FA2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2" name="Graphic 22">
                <a:extLst>
                  <a:ext uri="{FF2B5EF4-FFF2-40B4-BE49-F238E27FC236}">
                    <a16:creationId xmlns:a16="http://schemas.microsoft.com/office/drawing/2014/main" id="{69D9D172-4D38-2C17-BAF7-F1D0ACE451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91D3D46C-5254-AB06-D89B-40445955BBDB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Voeg het logo van uw organisatie </a:t>
              </a:r>
              <a:b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toe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1" name="Text Box 2">
              <a:extLst>
                <a:ext uri="{FF2B5EF4-FFF2-40B4-BE49-F238E27FC236}">
                  <a16:creationId xmlns:a16="http://schemas.microsoft.com/office/drawing/2014/main" id="{6037D68B-117E-7C97-76FD-F062B8A809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3215" y="6002769"/>
              <a:ext cx="464600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600" dirty="0">
                  <a:solidFill>
                    <a:srgbClr val="20C595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2800" b="1" dirty="0" err="1">
                  <a:solidFill>
                    <a:srgbClr val="20C595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Gepersonaliseerde</a:t>
              </a:r>
              <a:r>
                <a:rPr lang="en-GB" sz="2800" b="1" dirty="0">
                  <a:solidFill>
                    <a:srgbClr val="20C595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br>
                <a:rPr lang="en-GB" sz="2800" b="1" dirty="0">
                  <a:solidFill>
                    <a:srgbClr val="20C595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en-GB" sz="2800" b="1" dirty="0" err="1">
                  <a:solidFill>
                    <a:srgbClr val="20C595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tekst</a:t>
              </a:r>
              <a:endParaRPr lang="en-GB" sz="2800" b="1" dirty="0">
                <a:solidFill>
                  <a:srgbClr val="20C595"/>
                </a:solidFill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en-GB" sz="2800" b="1" dirty="0">
                <a:solidFill>
                  <a:srgbClr val="20C595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2" name="Text Box 2">
              <a:extLst>
                <a:ext uri="{FF2B5EF4-FFF2-40B4-BE49-F238E27FC236}">
                  <a16:creationId xmlns:a16="http://schemas.microsoft.com/office/drawing/2014/main" id="{885AE30B-8713-42D4-03D3-EE28C2165F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9913" y="3710143"/>
              <a:ext cx="2119643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600" dirty="0">
                  <a:solidFill>
                    <a:srgbClr val="20C595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r>
                <a:rPr lang="nl" sz="2800" b="1" dirty="0">
                  <a:solidFill>
                    <a:srgbClr val="20C595"/>
                  </a:solidFill>
                  <a:latin typeface="Calibri" panose="020F0502020204030204" pitchFamily="34" charset="0"/>
                </a:rPr>
                <a:t>Voeg hier </a:t>
              </a:r>
              <a:br>
                <a:rPr lang="nl" sz="2800" b="1" dirty="0">
                  <a:solidFill>
                    <a:srgbClr val="20C595"/>
                  </a:solidFill>
                  <a:latin typeface="Calibri" panose="020F0502020204030204" pitchFamily="34" charset="0"/>
                </a:rPr>
              </a:br>
              <a:r>
                <a:rPr lang="nl" sz="2800" b="1" dirty="0">
                  <a:solidFill>
                    <a:srgbClr val="20C595"/>
                  </a:solidFill>
                  <a:latin typeface="Calibri" panose="020F0502020204030204" pitchFamily="34" charset="0"/>
                </a:rPr>
                <a:t>uw foto toe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en-GB" sz="2800" b="1" dirty="0">
                <a:solidFill>
                  <a:srgbClr val="20C595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0035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DB202FE5875745905955056904B93E" ma:contentTypeVersion="15" ma:contentTypeDescription="Create a new document." ma:contentTypeScope="" ma:versionID="0ee858d077a0dbe797ead9782c066bdd">
  <xsd:schema xmlns:xsd="http://www.w3.org/2001/XMLSchema" xmlns:xs="http://www.w3.org/2001/XMLSchema" xmlns:p="http://schemas.microsoft.com/office/2006/metadata/properties" xmlns:ns2="a55e921c-938e-4e50-85a3-020a9f358fcc" xmlns:ns3="1b4c74c1-0512-4b4c-b132-ab7851723926" targetNamespace="http://schemas.microsoft.com/office/2006/metadata/properties" ma:root="true" ma:fieldsID="c90b552824d945eecef8cc646ad6f3c8" ns2:_="" ns3:_="">
    <xsd:import namespace="a55e921c-938e-4e50-85a3-020a9f358fcc"/>
    <xsd:import namespace="1b4c74c1-0512-4b4c-b132-ab78517239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5e921c-938e-4e50-85a3-020a9f358f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7c40972-8a4f-4160-9e22-f885e5a740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4c74c1-0512-4b4c-b132-ab7851723926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f0f08df-f13e-4c5f-b2df-605d3d1bb3a0}" ma:internalName="TaxCatchAll" ma:showField="CatchAllData" ma:web="1b4c74c1-0512-4b4c-b132-ab78517239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b4c74c1-0512-4b4c-b132-ab7851723926" xsi:nil="true"/>
    <lcf76f155ced4ddcb4097134ff3c332f xmlns="a55e921c-938e-4e50-85a3-020a9f358fc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CE09320-2685-4CA4-8BFC-21823D3AAD44}"/>
</file>

<file path=customXml/itemProps2.xml><?xml version="1.0" encoding="utf-8"?>
<ds:datastoreItem xmlns:ds="http://schemas.openxmlformats.org/officeDocument/2006/customXml" ds:itemID="{7EF51FA8-E9CD-47EC-AD0E-4ADD37A5F3A1}"/>
</file>

<file path=customXml/itemProps3.xml><?xml version="1.0" encoding="utf-8"?>
<ds:datastoreItem xmlns:ds="http://schemas.openxmlformats.org/officeDocument/2006/customXml" ds:itemID="{4330DEAF-702D-4546-805B-5A6BDCD38618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602</Words>
  <Application>Microsoft Office PowerPoint</Application>
  <PresentationFormat>A4 (210 × 297 mm)</PresentationFormat>
  <Paragraphs>97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5" baseType="lpstr">
      <vt:lpstr>Aharoni</vt:lpstr>
      <vt:lpstr>Arial</vt:lpstr>
      <vt:lpstr>Calibri</vt:lpstr>
      <vt:lpstr>Calibri Light</vt:lpstr>
      <vt:lpstr>Verdana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11</cp:revision>
  <cp:lastPrinted>2021-11-01T10:57:37Z</cp:lastPrinted>
  <dcterms:created xsi:type="dcterms:W3CDTF">2021-10-31T06:37:30Z</dcterms:created>
  <dcterms:modified xsi:type="dcterms:W3CDTF">2022-11-14T20:17:13Z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0x01010097DB202FE5875745905955056904B93E</vt:lpwstr>
  </property>
</Properties>
</file>