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6" r:id="rId5"/>
    <p:sldId id="261" r:id="rId6"/>
    <p:sldId id="262" r:id="rId7"/>
    <p:sldId id="280" r:id="rId8"/>
    <p:sldId id="287" r:id="rId9"/>
    <p:sldId id="281" r:id="rId10"/>
    <p:sldId id="284" r:id="rId11"/>
    <p:sldId id="285" r:id="rId12"/>
    <p:sldId id="279" r:id="rId1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E0D"/>
    <a:srgbClr val="DBD1C3"/>
    <a:srgbClr val="2585C2"/>
    <a:srgbClr val="CC431F"/>
    <a:srgbClr val="0E0E04"/>
    <a:srgbClr val="2E2F33"/>
    <a:srgbClr val="313339"/>
    <a:srgbClr val="ADADAD"/>
    <a:srgbClr val="A4A4A4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CDB75-0E2F-4126-A73E-10CEB919695A}" v="44" dt="2022-08-10T15:36:50.051"/>
    <p1510:client id="{5E93E461-B005-4696-81AA-9E9A6002245A}" v="36" dt="2022-10-09T05:06:30.262"/>
    <p1510:client id="{DADAFCBB-A387-F053-7F29-81F206929A07}" v="12" dt="2022-08-12T06:26:32.970"/>
    <p1510:client id="{DFD91BDF-2828-B2C5-5370-59A6D732332A}" v="5" dt="2022-08-10T16:40:31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9" y="-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Popelková" userId="4da947f916a43c95" providerId="LiveId" clId="{4D9CDB75-0E2F-4126-A73E-10CEB919695A}"/>
    <pc:docChg chg="undo custSel modSld">
      <pc:chgData name="Michaela Popelková" userId="4da947f916a43c95" providerId="LiveId" clId="{4D9CDB75-0E2F-4126-A73E-10CEB919695A}" dt="2022-08-10T15:36:50.051" v="246"/>
      <pc:docMkLst>
        <pc:docMk/>
      </pc:docMkLst>
      <pc:sldChg chg="addSp delSp modSp mod">
        <pc:chgData name="Michaela Popelková" userId="4da947f916a43c95" providerId="LiveId" clId="{4D9CDB75-0E2F-4126-A73E-10CEB919695A}" dt="2022-08-10T15:36:19.309" v="232"/>
        <pc:sldMkLst>
          <pc:docMk/>
          <pc:sldMk cId="112711241" sldId="261"/>
        </pc:sldMkLst>
        <pc:spChg chg="mod topLvl">
          <ac:chgData name="Michaela Popelková" userId="4da947f916a43c95" providerId="LiveId" clId="{4D9CDB75-0E2F-4126-A73E-10CEB919695A}" dt="2022-08-09T19:18:21.028" v="190" actId="14100"/>
          <ac:spMkLst>
            <pc:docMk/>
            <pc:sldMk cId="112711241" sldId="261"/>
            <ac:spMk id="2" creationId="{DE322BCE-0271-4C8E-9878-A7CF42C7A47B}"/>
          </ac:spMkLst>
        </pc:spChg>
        <pc:spChg chg="mod">
          <ac:chgData name="Michaela Popelková" userId="4da947f916a43c95" providerId="LiveId" clId="{4D9CDB75-0E2F-4126-A73E-10CEB919695A}" dt="2022-08-09T19:00:45.655" v="0" actId="165"/>
          <ac:spMkLst>
            <pc:docMk/>
            <pc:sldMk cId="112711241" sldId="261"/>
            <ac:spMk id="4" creationId="{FC7DFCE8-DD1B-2E41-F21B-A82B048C1E9C}"/>
          </ac:spMkLst>
        </pc:spChg>
        <pc:spChg chg="mod">
          <ac:chgData name="Michaela Popelková" userId="4da947f916a43c95" providerId="LiveId" clId="{4D9CDB75-0E2F-4126-A73E-10CEB919695A}" dt="2022-08-09T19:00:45.655" v="0" actId="165"/>
          <ac:spMkLst>
            <pc:docMk/>
            <pc:sldMk cId="112711241" sldId="261"/>
            <ac:spMk id="5" creationId="{96CAF144-5FD1-5B6E-59EE-2178A9C05511}"/>
          </ac:spMkLst>
        </pc:spChg>
        <pc:spChg chg="mod">
          <ac:chgData name="Michaela Popelková" userId="4da947f916a43c95" providerId="LiveId" clId="{4D9CDB75-0E2F-4126-A73E-10CEB919695A}" dt="2022-08-10T15:36:19.309" v="232"/>
          <ac:spMkLst>
            <pc:docMk/>
            <pc:sldMk cId="112711241" sldId="261"/>
            <ac:spMk id="6" creationId="{6ED3D31A-D219-8A3C-E492-51F8CA969CF4}"/>
          </ac:spMkLst>
        </pc:spChg>
        <pc:spChg chg="mod">
          <ac:chgData name="Michaela Popelková" userId="4da947f916a43c95" providerId="LiveId" clId="{4D9CDB75-0E2F-4126-A73E-10CEB919695A}" dt="2022-08-10T15:36:19.309" v="232"/>
          <ac:spMkLst>
            <pc:docMk/>
            <pc:sldMk cId="112711241" sldId="261"/>
            <ac:spMk id="7" creationId="{8966581F-5595-5AF4-A9FA-15D3DEE746FA}"/>
          </ac:spMkLst>
        </pc:spChg>
        <pc:spChg chg="mod">
          <ac:chgData name="Michaela Popelková" userId="4da947f916a43c95" providerId="LiveId" clId="{4D9CDB75-0E2F-4126-A73E-10CEB919695A}" dt="2022-08-09T19:00:45.655" v="0" actId="165"/>
          <ac:spMkLst>
            <pc:docMk/>
            <pc:sldMk cId="112711241" sldId="261"/>
            <ac:spMk id="11" creationId="{4A874C06-74E2-B292-A9DB-D0166293F34D}"/>
          </ac:spMkLst>
        </pc:spChg>
        <pc:spChg chg="mod">
          <ac:chgData name="Michaela Popelková" userId="4da947f916a43c95" providerId="LiveId" clId="{4D9CDB75-0E2F-4126-A73E-10CEB919695A}" dt="2022-08-09T19:00:45.655" v="0" actId="165"/>
          <ac:spMkLst>
            <pc:docMk/>
            <pc:sldMk cId="112711241" sldId="261"/>
            <ac:spMk id="12" creationId="{EA0F014A-C126-7306-A87A-82C64DF4D6DD}"/>
          </ac:spMkLst>
        </pc:spChg>
        <pc:spChg chg="mod">
          <ac:chgData name="Michaela Popelková" userId="4da947f916a43c95" providerId="LiveId" clId="{4D9CDB75-0E2F-4126-A73E-10CEB919695A}" dt="2022-08-09T19:00:45.655" v="0" actId="165"/>
          <ac:spMkLst>
            <pc:docMk/>
            <pc:sldMk cId="112711241" sldId="261"/>
            <ac:spMk id="14" creationId="{7BF35440-F19E-7562-FB02-A890BAF2A825}"/>
          </ac:spMkLst>
        </pc:spChg>
        <pc:spChg chg="add del mod">
          <ac:chgData name="Michaela Popelková" userId="4da947f916a43c95" providerId="LiveId" clId="{4D9CDB75-0E2F-4126-A73E-10CEB919695A}" dt="2022-08-09T19:00:57.322" v="3"/>
          <ac:spMkLst>
            <pc:docMk/>
            <pc:sldMk cId="112711241" sldId="261"/>
            <ac:spMk id="16" creationId="{BF1EC117-DBC7-9EDE-028A-F19B238035AE}"/>
          </ac:spMkLst>
        </pc:spChg>
        <pc:spChg chg="mod">
          <ac:chgData name="Michaela Popelková" userId="4da947f916a43c95" providerId="LiveId" clId="{4D9CDB75-0E2F-4126-A73E-10CEB919695A}" dt="2022-08-10T15:36:19.309" v="232"/>
          <ac:spMkLst>
            <pc:docMk/>
            <pc:sldMk cId="112711241" sldId="261"/>
            <ac:spMk id="17" creationId="{83D4F2DD-E870-238C-787D-D7FE3C46AB73}"/>
          </ac:spMkLst>
        </pc:spChg>
        <pc:spChg chg="add del mod">
          <ac:chgData name="Michaela Popelková" userId="4da947f916a43c95" providerId="LiveId" clId="{4D9CDB75-0E2F-4126-A73E-10CEB919695A}" dt="2022-08-09T19:00:57.322" v="3"/>
          <ac:spMkLst>
            <pc:docMk/>
            <pc:sldMk cId="112711241" sldId="261"/>
            <ac:spMk id="18" creationId="{69DA703E-ECEA-52BF-E424-B834F16E0443}"/>
          </ac:spMkLst>
        </pc:spChg>
        <pc:spChg chg="del mod topLvl">
          <ac:chgData name="Michaela Popelková" userId="4da947f916a43c95" providerId="LiveId" clId="{4D9CDB75-0E2F-4126-A73E-10CEB919695A}" dt="2022-08-09T19:00:50.676" v="1" actId="478"/>
          <ac:spMkLst>
            <pc:docMk/>
            <pc:sldMk cId="112711241" sldId="261"/>
            <ac:spMk id="19" creationId="{BF8E8331-1907-4253-9301-20ED1144744E}"/>
          </ac:spMkLst>
        </pc:spChg>
        <pc:spChg chg="del mod topLvl">
          <ac:chgData name="Michaela Popelková" userId="4da947f916a43c95" providerId="LiveId" clId="{4D9CDB75-0E2F-4126-A73E-10CEB919695A}" dt="2022-08-09T19:00:50.676" v="1" actId="478"/>
          <ac:spMkLst>
            <pc:docMk/>
            <pc:sldMk cId="112711241" sldId="261"/>
            <ac:spMk id="20" creationId="{37D52375-E0D3-47D4-B1A5-F8E64AD30DE8}"/>
          </ac:spMkLst>
        </pc:spChg>
        <pc:spChg chg="add del mod">
          <ac:chgData name="Michaela Popelková" userId="4da947f916a43c95" providerId="LiveId" clId="{4D9CDB75-0E2F-4126-A73E-10CEB919695A}" dt="2022-08-09T19:00:57.322" v="3"/>
          <ac:spMkLst>
            <pc:docMk/>
            <pc:sldMk cId="112711241" sldId="261"/>
            <ac:spMk id="21" creationId="{49591CFD-8B96-A38E-AA8C-899A0CA24598}"/>
          </ac:spMkLst>
        </pc:spChg>
        <pc:spChg chg="mod">
          <ac:chgData name="Michaela Popelková" userId="4da947f916a43c95" providerId="LiveId" clId="{4D9CDB75-0E2F-4126-A73E-10CEB919695A}" dt="2022-08-09T19:00:51.592" v="2"/>
          <ac:spMkLst>
            <pc:docMk/>
            <pc:sldMk cId="112711241" sldId="261"/>
            <ac:spMk id="23" creationId="{6AF59627-A84D-1F61-FA2F-35B9C80A3543}"/>
          </ac:spMkLst>
        </pc:spChg>
        <pc:spChg chg="mod topLvl">
          <ac:chgData name="Michaela Popelková" userId="4da947f916a43c95" providerId="LiveId" clId="{4D9CDB75-0E2F-4126-A73E-10CEB919695A}" dt="2022-08-09T19:18:14.961" v="189" actId="20577"/>
          <ac:spMkLst>
            <pc:docMk/>
            <pc:sldMk cId="112711241" sldId="261"/>
            <ac:spMk id="25" creationId="{1390292E-CF4A-4AAE-B8F3-6810A56F228D}"/>
          </ac:spMkLst>
        </pc:spChg>
        <pc:spChg chg="mod">
          <ac:chgData name="Michaela Popelková" userId="4da947f916a43c95" providerId="LiveId" clId="{4D9CDB75-0E2F-4126-A73E-10CEB919695A}" dt="2022-08-09T19:00:51.592" v="2"/>
          <ac:spMkLst>
            <pc:docMk/>
            <pc:sldMk cId="112711241" sldId="261"/>
            <ac:spMk id="26" creationId="{B88D8DDD-B311-0130-57BE-5DC96EF06801}"/>
          </ac:spMkLst>
        </pc:spChg>
        <pc:spChg chg="add del mod">
          <ac:chgData name="Michaela Popelková" userId="4da947f916a43c95" providerId="LiveId" clId="{4D9CDB75-0E2F-4126-A73E-10CEB919695A}" dt="2022-08-09T19:00:57.322" v="3"/>
          <ac:spMkLst>
            <pc:docMk/>
            <pc:sldMk cId="112711241" sldId="261"/>
            <ac:spMk id="28" creationId="{BC199101-ED50-1B54-748D-733A58A1DCA0}"/>
          </ac:spMkLst>
        </pc:spChg>
        <pc:spChg chg="add del mod">
          <ac:chgData name="Michaela Popelková" userId="4da947f916a43c95" providerId="LiveId" clId="{4D9CDB75-0E2F-4126-A73E-10CEB919695A}" dt="2022-08-09T19:00:57.322" v="3"/>
          <ac:spMkLst>
            <pc:docMk/>
            <pc:sldMk cId="112711241" sldId="261"/>
            <ac:spMk id="29" creationId="{87989829-B668-FCBE-96E7-B051BD353CBC}"/>
          </ac:spMkLst>
        </pc:spChg>
        <pc:spChg chg="add mod">
          <ac:chgData name="Michaela Popelková" userId="4da947f916a43c95" providerId="LiveId" clId="{4D9CDB75-0E2F-4126-A73E-10CEB919695A}" dt="2022-08-09T19:01:01.192" v="5"/>
          <ac:spMkLst>
            <pc:docMk/>
            <pc:sldMk cId="112711241" sldId="261"/>
            <ac:spMk id="30" creationId="{94DA1B9A-6577-0EE2-4B32-673A11E5B609}"/>
          </ac:spMkLst>
        </pc:spChg>
        <pc:spChg chg="add mod">
          <ac:chgData name="Michaela Popelková" userId="4da947f916a43c95" providerId="LiveId" clId="{4D9CDB75-0E2F-4126-A73E-10CEB919695A}" dt="2022-08-09T19:01:01.192" v="5"/>
          <ac:spMkLst>
            <pc:docMk/>
            <pc:sldMk cId="112711241" sldId="261"/>
            <ac:spMk id="31" creationId="{5146E9C5-DEA2-8FB5-6F78-E9A7763E05AB}"/>
          </ac:spMkLst>
        </pc:spChg>
        <pc:spChg chg="add mod">
          <ac:chgData name="Michaela Popelková" userId="4da947f916a43c95" providerId="LiveId" clId="{4D9CDB75-0E2F-4126-A73E-10CEB919695A}" dt="2022-08-09T19:01:01.192" v="5"/>
          <ac:spMkLst>
            <pc:docMk/>
            <pc:sldMk cId="112711241" sldId="261"/>
            <ac:spMk id="32" creationId="{A2A6C213-AE2B-C46F-E84A-6418A2449CDE}"/>
          </ac:spMkLst>
        </pc:spChg>
        <pc:spChg chg="mod">
          <ac:chgData name="Michaela Popelková" userId="4da947f916a43c95" providerId="LiveId" clId="{4D9CDB75-0E2F-4126-A73E-10CEB919695A}" dt="2022-08-09T19:01:01.192" v="5"/>
          <ac:spMkLst>
            <pc:docMk/>
            <pc:sldMk cId="112711241" sldId="261"/>
            <ac:spMk id="34" creationId="{3D8762D6-D69E-BE1A-4039-01B9A078A899}"/>
          </ac:spMkLst>
        </pc:spChg>
        <pc:spChg chg="mod">
          <ac:chgData name="Michaela Popelková" userId="4da947f916a43c95" providerId="LiveId" clId="{4D9CDB75-0E2F-4126-A73E-10CEB919695A}" dt="2022-08-09T19:01:01.192" v="5"/>
          <ac:spMkLst>
            <pc:docMk/>
            <pc:sldMk cId="112711241" sldId="261"/>
            <ac:spMk id="36" creationId="{9595F755-11E9-306A-0778-CA56D2BADC42}"/>
          </ac:spMkLst>
        </pc:spChg>
        <pc:spChg chg="add mod">
          <ac:chgData name="Michaela Popelková" userId="4da947f916a43c95" providerId="LiveId" clId="{4D9CDB75-0E2F-4126-A73E-10CEB919695A}" dt="2022-08-09T19:01:01.192" v="5"/>
          <ac:spMkLst>
            <pc:docMk/>
            <pc:sldMk cId="112711241" sldId="261"/>
            <ac:spMk id="38" creationId="{77FD5739-EAD7-5BA4-5F28-05D5AB7A93FB}"/>
          </ac:spMkLst>
        </pc:spChg>
        <pc:spChg chg="add mod">
          <ac:chgData name="Michaela Popelková" userId="4da947f916a43c95" providerId="LiveId" clId="{4D9CDB75-0E2F-4126-A73E-10CEB919695A}" dt="2022-08-09T19:01:01.192" v="5"/>
          <ac:spMkLst>
            <pc:docMk/>
            <pc:sldMk cId="112711241" sldId="261"/>
            <ac:spMk id="40" creationId="{7A0F8E4C-0196-F65F-E043-F8F696D992E2}"/>
          </ac:spMkLst>
        </pc:spChg>
        <pc:spChg chg="add del mod">
          <ac:chgData name="Michaela Popelková" userId="4da947f916a43c95" providerId="LiveId" clId="{4D9CDB75-0E2F-4126-A73E-10CEB919695A}" dt="2022-08-09T19:06:35.578" v="126" actId="478"/>
          <ac:spMkLst>
            <pc:docMk/>
            <pc:sldMk cId="112711241" sldId="261"/>
            <ac:spMk id="41" creationId="{C387D9BD-2853-3D33-665A-36BEA51A2642}"/>
          </ac:spMkLst>
        </pc:spChg>
        <pc:spChg chg="mod">
          <ac:chgData name="Michaela Popelková" userId="4da947f916a43c95" providerId="LiveId" clId="{4D9CDB75-0E2F-4126-A73E-10CEB919695A}" dt="2022-08-09T19:07:22.769" v="129"/>
          <ac:spMkLst>
            <pc:docMk/>
            <pc:sldMk cId="112711241" sldId="261"/>
            <ac:spMk id="43" creationId="{1100C805-3A6A-3A14-F35B-567C4CF9D801}"/>
          </ac:spMkLst>
        </pc:spChg>
        <pc:spChg chg="mod">
          <ac:chgData name="Michaela Popelková" userId="4da947f916a43c95" providerId="LiveId" clId="{4D9CDB75-0E2F-4126-A73E-10CEB919695A}" dt="2022-08-09T19:07:22.769" v="129"/>
          <ac:spMkLst>
            <pc:docMk/>
            <pc:sldMk cId="112711241" sldId="261"/>
            <ac:spMk id="44" creationId="{B18DBDB2-3F51-2AEB-94E4-49893FD4476A}"/>
          </ac:spMkLst>
        </pc:spChg>
        <pc:spChg chg="mod">
          <ac:chgData name="Michaela Popelková" userId="4da947f916a43c95" providerId="LiveId" clId="{4D9CDB75-0E2F-4126-A73E-10CEB919695A}" dt="2022-08-09T19:00:45.655" v="0" actId="165"/>
          <ac:spMkLst>
            <pc:docMk/>
            <pc:sldMk cId="112711241" sldId="261"/>
            <ac:spMk id="48" creationId="{A70CAE8A-5392-A607-5054-D0077DDE6318}"/>
          </ac:spMkLst>
        </pc:spChg>
        <pc:spChg chg="mod">
          <ac:chgData name="Michaela Popelková" userId="4da947f916a43c95" providerId="LiveId" clId="{4D9CDB75-0E2F-4126-A73E-10CEB919695A}" dt="2022-08-09T19:00:45.655" v="0" actId="165"/>
          <ac:spMkLst>
            <pc:docMk/>
            <pc:sldMk cId="112711241" sldId="261"/>
            <ac:spMk id="49" creationId="{8796E468-530A-FFE7-ACDA-15C6BE714EA8}"/>
          </ac:spMkLst>
        </pc:spChg>
        <pc:grpChg chg="del mod topLvl">
          <ac:chgData name="Michaela Popelková" userId="4da947f916a43c95" providerId="LiveId" clId="{4D9CDB75-0E2F-4126-A73E-10CEB919695A}" dt="2022-08-09T19:01:00" v="4" actId="478"/>
          <ac:grpSpMkLst>
            <pc:docMk/>
            <pc:sldMk cId="112711241" sldId="261"/>
            <ac:grpSpMk id="3" creationId="{3BEEF1A9-CB47-E8A7-F68E-85D0D3007995}"/>
          </ac:grpSpMkLst>
        </pc:grpChg>
        <pc:grpChg chg="add mod">
          <ac:chgData name="Michaela Popelková" userId="4da947f916a43c95" providerId="LiveId" clId="{4D9CDB75-0E2F-4126-A73E-10CEB919695A}" dt="2022-08-10T15:36:19.309" v="232"/>
          <ac:grpSpMkLst>
            <pc:docMk/>
            <pc:sldMk cId="112711241" sldId="261"/>
            <ac:grpSpMk id="3" creationId="{EA068AAB-B5AE-1310-4689-740C6AB8AB98}"/>
          </ac:grpSpMkLst>
        </pc:grpChg>
        <pc:grpChg chg="mod">
          <ac:chgData name="Michaela Popelková" userId="4da947f916a43c95" providerId="LiveId" clId="{4D9CDB75-0E2F-4126-A73E-10CEB919695A}" dt="2022-08-10T15:36:19.309" v="232"/>
          <ac:grpSpMkLst>
            <pc:docMk/>
            <pc:sldMk cId="112711241" sldId="261"/>
            <ac:grpSpMk id="4" creationId="{B353B059-8456-AC68-3504-0FA61DBCD3E8}"/>
          </ac:grpSpMkLst>
        </pc:grpChg>
        <pc:grpChg chg="del mod topLvl">
          <ac:chgData name="Michaela Popelková" userId="4da947f916a43c95" providerId="LiveId" clId="{4D9CDB75-0E2F-4126-A73E-10CEB919695A}" dt="2022-08-10T15:36:18.744" v="231" actId="478"/>
          <ac:grpSpMkLst>
            <pc:docMk/>
            <pc:sldMk cId="112711241" sldId="261"/>
            <ac:grpSpMk id="8" creationId="{BE3C1101-2275-1C1B-2E56-84AB5E6969E2}"/>
          </ac:grpSpMkLst>
        </pc:grpChg>
        <pc:grpChg chg="mod">
          <ac:chgData name="Michaela Popelková" userId="4da947f916a43c95" providerId="LiveId" clId="{4D9CDB75-0E2F-4126-A73E-10CEB919695A}" dt="2022-08-09T19:00:45.655" v="0" actId="165"/>
          <ac:grpSpMkLst>
            <pc:docMk/>
            <pc:sldMk cId="112711241" sldId="261"/>
            <ac:grpSpMk id="9" creationId="{1E4795AD-13C7-4B03-5354-FC29F5564191}"/>
          </ac:grpSpMkLst>
        </pc:grpChg>
        <pc:grpChg chg="mod">
          <ac:chgData name="Michaela Popelková" userId="4da947f916a43c95" providerId="LiveId" clId="{4D9CDB75-0E2F-4126-A73E-10CEB919695A}" dt="2022-08-09T19:00:45.655" v="0" actId="165"/>
          <ac:grpSpMkLst>
            <pc:docMk/>
            <pc:sldMk cId="112711241" sldId="261"/>
            <ac:grpSpMk id="13" creationId="{868CB2AB-5258-6CA2-A572-7AA87F924FD6}"/>
          </ac:grpSpMkLst>
        </pc:grpChg>
        <pc:grpChg chg="mod">
          <ac:chgData name="Michaela Popelková" userId="4da947f916a43c95" providerId="LiveId" clId="{4D9CDB75-0E2F-4126-A73E-10CEB919695A}" dt="2022-08-10T15:36:19.309" v="232"/>
          <ac:grpSpMkLst>
            <pc:docMk/>
            <pc:sldMk cId="112711241" sldId="261"/>
            <ac:grpSpMk id="16" creationId="{261B616A-1EF6-0AE8-1311-AB110A7BB45A}"/>
          </ac:grpSpMkLst>
        </pc:grpChg>
        <pc:grpChg chg="del">
          <ac:chgData name="Michaela Popelková" userId="4da947f916a43c95" providerId="LiveId" clId="{4D9CDB75-0E2F-4126-A73E-10CEB919695A}" dt="2022-08-09T19:00:45.655" v="0" actId="165"/>
          <ac:grpSpMkLst>
            <pc:docMk/>
            <pc:sldMk cId="112711241" sldId="261"/>
            <ac:grpSpMk id="17" creationId="{09DCE199-45E3-3484-A018-A22A0BA13484}"/>
          </ac:grpSpMkLst>
        </pc:grpChg>
        <pc:grpChg chg="add del mod">
          <ac:chgData name="Michaela Popelková" userId="4da947f916a43c95" providerId="LiveId" clId="{4D9CDB75-0E2F-4126-A73E-10CEB919695A}" dt="2022-08-09T19:00:57.322" v="3"/>
          <ac:grpSpMkLst>
            <pc:docMk/>
            <pc:sldMk cId="112711241" sldId="261"/>
            <ac:grpSpMk id="22" creationId="{D15B1782-B33A-7138-8427-F59A9316F2CA}"/>
          </ac:grpSpMkLst>
        </pc:grpChg>
        <pc:grpChg chg="add del mod">
          <ac:chgData name="Michaela Popelková" userId="4da947f916a43c95" providerId="LiveId" clId="{4D9CDB75-0E2F-4126-A73E-10CEB919695A}" dt="2022-08-09T19:06:30.455" v="124" actId="478"/>
          <ac:grpSpMkLst>
            <pc:docMk/>
            <pc:sldMk cId="112711241" sldId="261"/>
            <ac:grpSpMk id="33" creationId="{366DB633-CB14-831D-9DA1-D84BB88054AD}"/>
          </ac:grpSpMkLst>
        </pc:grpChg>
        <pc:grpChg chg="add mod">
          <ac:chgData name="Michaela Popelková" userId="4da947f916a43c95" providerId="LiveId" clId="{4D9CDB75-0E2F-4126-A73E-10CEB919695A}" dt="2022-08-09T19:07:30.118" v="130" actId="1076"/>
          <ac:grpSpMkLst>
            <pc:docMk/>
            <pc:sldMk cId="112711241" sldId="261"/>
            <ac:grpSpMk id="42" creationId="{7EA971F7-FDB9-C28A-81A0-D2A424231022}"/>
          </ac:grpSpMkLst>
        </pc:grpChg>
        <pc:grpChg chg="del mod topLvl">
          <ac:chgData name="Michaela Popelková" userId="4da947f916a43c95" providerId="LiveId" clId="{4D9CDB75-0E2F-4126-A73E-10CEB919695A}" dt="2022-08-09T19:00:50.676" v="1" actId="478"/>
          <ac:grpSpMkLst>
            <pc:docMk/>
            <pc:sldMk cId="112711241" sldId="261"/>
            <ac:grpSpMk id="47" creationId="{E16EAC16-08BE-E1B4-6D9F-EBD92D8E3CD9}"/>
          </ac:grpSpMkLst>
        </pc:grpChg>
        <pc:picChg chg="mod">
          <ac:chgData name="Michaela Popelková" userId="4da947f916a43c95" providerId="LiveId" clId="{4D9CDB75-0E2F-4126-A73E-10CEB919695A}" dt="2022-08-10T15:36:19.309" v="232"/>
          <ac:picMkLst>
            <pc:docMk/>
            <pc:sldMk cId="112711241" sldId="261"/>
            <ac:picMk id="5" creationId="{BA248315-4AE0-DB2E-75FF-1D0545520B9C}"/>
          </ac:picMkLst>
        </pc:picChg>
        <pc:picChg chg="mod">
          <ac:chgData name="Michaela Popelková" userId="4da947f916a43c95" providerId="LiveId" clId="{4D9CDB75-0E2F-4126-A73E-10CEB919695A}" dt="2022-08-09T19:00:45.655" v="0" actId="165"/>
          <ac:picMkLst>
            <pc:docMk/>
            <pc:sldMk cId="112711241" sldId="261"/>
            <ac:picMk id="6" creationId="{160F380A-4647-F4C8-D795-8303EFC61443}"/>
          </ac:picMkLst>
        </pc:picChg>
        <pc:picChg chg="del mod topLvl">
          <ac:chgData name="Michaela Popelková" userId="4da947f916a43c95" providerId="LiveId" clId="{4D9CDB75-0E2F-4126-A73E-10CEB919695A}" dt="2022-08-09T19:00:50.676" v="1" actId="478"/>
          <ac:picMkLst>
            <pc:docMk/>
            <pc:sldMk cId="112711241" sldId="261"/>
            <ac:picMk id="7" creationId="{451870D6-B584-505D-DC59-7585AF16B5CF}"/>
          </ac:picMkLst>
        </pc:picChg>
        <pc:picChg chg="mod">
          <ac:chgData name="Michaela Popelková" userId="4da947f916a43c95" providerId="LiveId" clId="{4D9CDB75-0E2F-4126-A73E-10CEB919695A}" dt="2022-08-09T19:00:45.655" v="0" actId="165"/>
          <ac:picMkLst>
            <pc:docMk/>
            <pc:sldMk cId="112711241" sldId="261"/>
            <ac:picMk id="10" creationId="{47DDE31C-78CA-9AAD-289B-14FE759DD0BB}"/>
          </ac:picMkLst>
        </pc:picChg>
        <pc:picChg chg="mod">
          <ac:chgData name="Michaela Popelková" userId="4da947f916a43c95" providerId="LiveId" clId="{4D9CDB75-0E2F-4126-A73E-10CEB919695A}" dt="2022-08-09T19:00:45.655" v="0" actId="165"/>
          <ac:picMkLst>
            <pc:docMk/>
            <pc:sldMk cId="112711241" sldId="261"/>
            <ac:picMk id="15" creationId="{7FFC639C-B812-3316-5ED3-538FF7F0F122}"/>
          </ac:picMkLst>
        </pc:picChg>
        <pc:picChg chg="mod">
          <ac:chgData name="Michaela Popelková" userId="4da947f916a43c95" providerId="LiveId" clId="{4D9CDB75-0E2F-4126-A73E-10CEB919695A}" dt="2022-08-10T15:36:19.309" v="232"/>
          <ac:picMkLst>
            <pc:docMk/>
            <pc:sldMk cId="112711241" sldId="261"/>
            <ac:picMk id="18" creationId="{582023C9-DB63-D322-F82D-4D85F043A2AF}"/>
          </ac:picMkLst>
        </pc:picChg>
        <pc:picChg chg="mod">
          <ac:chgData name="Michaela Popelková" userId="4da947f916a43c95" providerId="LiveId" clId="{4D9CDB75-0E2F-4126-A73E-10CEB919695A}" dt="2022-08-09T19:00:51.592" v="2"/>
          <ac:picMkLst>
            <pc:docMk/>
            <pc:sldMk cId="112711241" sldId="261"/>
            <ac:picMk id="24" creationId="{A59F097B-7A0F-F280-41BA-C2EF0C007331}"/>
          </ac:picMkLst>
        </pc:picChg>
        <pc:picChg chg="add del mod">
          <ac:chgData name="Michaela Popelková" userId="4da947f916a43c95" providerId="LiveId" clId="{4D9CDB75-0E2F-4126-A73E-10CEB919695A}" dt="2022-08-09T19:00:57.322" v="3"/>
          <ac:picMkLst>
            <pc:docMk/>
            <pc:sldMk cId="112711241" sldId="261"/>
            <ac:picMk id="27" creationId="{A79E6962-5267-65AA-41D5-110F5BE7F7A7}"/>
          </ac:picMkLst>
        </pc:picChg>
        <pc:picChg chg="mod">
          <ac:chgData name="Michaela Popelková" userId="4da947f916a43c95" providerId="LiveId" clId="{4D9CDB75-0E2F-4126-A73E-10CEB919695A}" dt="2022-08-09T19:01:01.192" v="5"/>
          <ac:picMkLst>
            <pc:docMk/>
            <pc:sldMk cId="112711241" sldId="261"/>
            <ac:picMk id="35" creationId="{ECF16541-21C4-B3B7-F7A2-6972EBAF12C2}"/>
          </ac:picMkLst>
        </pc:picChg>
        <pc:picChg chg="add mod">
          <ac:chgData name="Michaela Popelková" userId="4da947f916a43c95" providerId="LiveId" clId="{4D9CDB75-0E2F-4126-A73E-10CEB919695A}" dt="2022-08-09T19:01:01.192" v="5"/>
          <ac:picMkLst>
            <pc:docMk/>
            <pc:sldMk cId="112711241" sldId="261"/>
            <ac:picMk id="37" creationId="{1AC837E1-3B9B-F0EC-2D03-0914E22762B9}"/>
          </ac:picMkLst>
        </pc:picChg>
        <pc:picChg chg="mod topLvl">
          <ac:chgData name="Michaela Popelková" userId="4da947f916a43c95" providerId="LiveId" clId="{4D9CDB75-0E2F-4126-A73E-10CEB919695A}" dt="2022-08-09T19:00:45.655" v="0" actId="165"/>
          <ac:picMkLst>
            <pc:docMk/>
            <pc:sldMk cId="112711241" sldId="261"/>
            <ac:picMk id="39" creationId="{79BA406F-6833-4BA7-AB6C-0827CED48DB8}"/>
          </ac:picMkLst>
        </pc:picChg>
        <pc:picChg chg="mod">
          <ac:chgData name="Michaela Popelková" userId="4da947f916a43c95" providerId="LiveId" clId="{4D9CDB75-0E2F-4126-A73E-10CEB919695A}" dt="2022-08-09T19:07:22.769" v="129"/>
          <ac:picMkLst>
            <pc:docMk/>
            <pc:sldMk cId="112711241" sldId="261"/>
            <ac:picMk id="45" creationId="{F0748121-6567-50B3-0BB2-A6ED796F187D}"/>
          </ac:picMkLst>
        </pc:picChg>
      </pc:sldChg>
      <pc:sldChg chg="addSp delSp modSp mod">
        <pc:chgData name="Michaela Popelková" userId="4da947f916a43c95" providerId="LiveId" clId="{4D9CDB75-0E2F-4126-A73E-10CEB919695A}" dt="2022-08-10T15:36:24.089" v="234"/>
        <pc:sldMkLst>
          <pc:docMk/>
          <pc:sldMk cId="4285297667" sldId="262"/>
        </pc:sldMkLst>
        <pc:spChg chg="mod topLvl">
          <ac:chgData name="Michaela Popelková" userId="4da947f916a43c95" providerId="LiveId" clId="{4D9CDB75-0E2F-4126-A73E-10CEB919695A}" dt="2022-08-09T19:20:02.049" v="196" actId="14100"/>
          <ac:spMkLst>
            <pc:docMk/>
            <pc:sldMk cId="4285297667" sldId="262"/>
            <ac:spMk id="2" creationId="{DE322BCE-0271-4C8E-9878-A7CF42C7A47B}"/>
          </ac:spMkLst>
        </pc:spChg>
        <pc:spChg chg="mod topLvl">
          <ac:chgData name="Michaela Popelková" userId="4da947f916a43c95" providerId="LiveId" clId="{4D9CDB75-0E2F-4126-A73E-10CEB919695A}" dt="2022-08-09T19:07:52.961" v="131" actId="165"/>
          <ac:spMkLst>
            <pc:docMk/>
            <pc:sldMk cId="4285297667" sldId="262"/>
            <ac:spMk id="3" creationId="{81E433B3-3C61-44F4-967E-D75064BD3FD1}"/>
          </ac:spMkLst>
        </pc:spChg>
        <pc:spChg chg="mod topLvl">
          <ac:chgData name="Michaela Popelková" userId="4da947f916a43c95" providerId="LiveId" clId="{4D9CDB75-0E2F-4126-A73E-10CEB919695A}" dt="2022-08-09T19:07:52.961" v="131" actId="165"/>
          <ac:spMkLst>
            <pc:docMk/>
            <pc:sldMk cId="4285297667" sldId="262"/>
            <ac:spMk id="4" creationId="{ADFC395A-BC0B-4E35-BDAE-01DA12883C2B}"/>
          </ac:spMkLst>
        </pc:spChg>
        <pc:spChg chg="add del mod">
          <ac:chgData name="Michaela Popelková" userId="4da947f916a43c95" providerId="LiveId" clId="{4D9CDB75-0E2F-4126-A73E-10CEB919695A}" dt="2022-08-09T19:08:28.431" v="135"/>
          <ac:spMkLst>
            <pc:docMk/>
            <pc:sldMk cId="4285297667" sldId="262"/>
            <ac:spMk id="5" creationId="{A2DA59D9-B6B8-00C6-AC5B-25F04823B0EB}"/>
          </ac:spMkLst>
        </pc:spChg>
        <pc:spChg chg="add del mod">
          <ac:chgData name="Michaela Popelková" userId="4da947f916a43c95" providerId="LiveId" clId="{4D9CDB75-0E2F-4126-A73E-10CEB919695A}" dt="2022-08-09T19:08:28.431" v="135"/>
          <ac:spMkLst>
            <pc:docMk/>
            <pc:sldMk cId="4285297667" sldId="262"/>
            <ac:spMk id="6" creationId="{F90BFF76-0E2B-EC31-8323-51EA1215A0BA}"/>
          </ac:spMkLst>
        </pc:spChg>
        <pc:spChg chg="add del mod">
          <ac:chgData name="Michaela Popelková" userId="4da947f916a43c95" providerId="LiveId" clId="{4D9CDB75-0E2F-4126-A73E-10CEB919695A}" dt="2022-08-09T19:08:28.431" v="135"/>
          <ac:spMkLst>
            <pc:docMk/>
            <pc:sldMk cId="4285297667" sldId="262"/>
            <ac:spMk id="7" creationId="{9D26A42E-7E40-E49C-BE3D-14EB4FE6B24F}"/>
          </ac:spMkLst>
        </pc:spChg>
        <pc:spChg chg="mod">
          <ac:chgData name="Michaela Popelková" userId="4da947f916a43c95" providerId="LiveId" clId="{4D9CDB75-0E2F-4126-A73E-10CEB919695A}" dt="2022-08-10T15:36:24.089" v="234"/>
          <ac:spMkLst>
            <pc:docMk/>
            <pc:sldMk cId="4285297667" sldId="262"/>
            <ac:spMk id="8" creationId="{909FDC00-D9C1-2C50-5F51-EF594F9F35FA}"/>
          </ac:spMkLst>
        </pc:spChg>
        <pc:spChg chg="mod">
          <ac:chgData name="Michaela Popelková" userId="4da947f916a43c95" providerId="LiveId" clId="{4D9CDB75-0E2F-4126-A73E-10CEB919695A}" dt="2022-08-10T15:36:24.089" v="234"/>
          <ac:spMkLst>
            <pc:docMk/>
            <pc:sldMk cId="4285297667" sldId="262"/>
            <ac:spMk id="9" creationId="{7667384D-6CDC-A8E2-033C-AAC435C1F04A}"/>
          </ac:spMkLst>
        </pc:spChg>
        <pc:spChg chg="del mod topLvl">
          <ac:chgData name="Michaela Popelková" userId="4da947f916a43c95" providerId="LiveId" clId="{4D9CDB75-0E2F-4126-A73E-10CEB919695A}" dt="2022-08-09T19:08:19.079" v="133" actId="478"/>
          <ac:spMkLst>
            <pc:docMk/>
            <pc:sldMk cId="4285297667" sldId="262"/>
            <ac:spMk id="10" creationId="{89E20A47-876F-9560-AC0C-2A930716804E}"/>
          </ac:spMkLst>
        </pc:spChg>
        <pc:spChg chg="mod">
          <ac:chgData name="Michaela Popelková" userId="4da947f916a43c95" providerId="LiveId" clId="{4D9CDB75-0E2F-4126-A73E-10CEB919695A}" dt="2022-08-10T15:36:24.089" v="234"/>
          <ac:spMkLst>
            <pc:docMk/>
            <pc:sldMk cId="4285297667" sldId="262"/>
            <ac:spMk id="11" creationId="{54B701B3-9CF3-5620-FC14-945FB983E600}"/>
          </ac:spMkLst>
        </pc:spChg>
        <pc:spChg chg="del mod topLvl">
          <ac:chgData name="Michaela Popelková" userId="4da947f916a43c95" providerId="LiveId" clId="{4D9CDB75-0E2F-4126-A73E-10CEB919695A}" dt="2022-08-09T19:08:19.079" v="133" actId="478"/>
          <ac:spMkLst>
            <pc:docMk/>
            <pc:sldMk cId="4285297667" sldId="262"/>
            <ac:spMk id="11" creationId="{FEF0A31A-6CD0-873D-279C-EF75F058D9FA}"/>
          </ac:spMkLst>
        </pc:spChg>
        <pc:spChg chg="add del mod">
          <ac:chgData name="Michaela Popelková" userId="4da947f916a43c95" providerId="LiveId" clId="{4D9CDB75-0E2F-4126-A73E-10CEB919695A}" dt="2022-08-09T19:08:28.431" v="135"/>
          <ac:spMkLst>
            <pc:docMk/>
            <pc:sldMk cId="4285297667" sldId="262"/>
            <ac:spMk id="19" creationId="{3750F0CF-E598-11FF-F5CF-AB7375179A9F}"/>
          </ac:spMkLst>
        </pc:spChg>
        <pc:spChg chg="add del mod">
          <ac:chgData name="Michaela Popelková" userId="4da947f916a43c95" providerId="LiveId" clId="{4D9CDB75-0E2F-4126-A73E-10CEB919695A}" dt="2022-08-09T19:08:28.431" v="135"/>
          <ac:spMkLst>
            <pc:docMk/>
            <pc:sldMk cId="4285297667" sldId="262"/>
            <ac:spMk id="20" creationId="{66128EA8-6A12-D813-EA4B-39D0E682927C}"/>
          </ac:spMkLst>
        </pc:spChg>
        <pc:spChg chg="mod">
          <ac:chgData name="Michaela Popelková" userId="4da947f916a43c95" providerId="LiveId" clId="{4D9CDB75-0E2F-4126-A73E-10CEB919695A}" dt="2022-08-09T19:08:12.999" v="132" actId="165"/>
          <ac:spMkLst>
            <pc:docMk/>
            <pc:sldMk cId="4285297667" sldId="262"/>
            <ac:spMk id="22" creationId="{79668A1F-6D98-E865-636D-DFE195D25E6C}"/>
          </ac:spMkLst>
        </pc:spChg>
        <pc:spChg chg="mod">
          <ac:chgData name="Michaela Popelková" userId="4da947f916a43c95" providerId="LiveId" clId="{4D9CDB75-0E2F-4126-A73E-10CEB919695A}" dt="2022-08-09T19:08:12.999" v="132" actId="165"/>
          <ac:spMkLst>
            <pc:docMk/>
            <pc:sldMk cId="4285297667" sldId="262"/>
            <ac:spMk id="23" creationId="{C2860B96-4D16-C1DB-3CB5-2877B687A82D}"/>
          </ac:spMkLst>
        </pc:spChg>
        <pc:spChg chg="mod topLvl">
          <ac:chgData name="Michaela Popelková" userId="4da947f916a43c95" providerId="LiveId" clId="{4D9CDB75-0E2F-4126-A73E-10CEB919695A}" dt="2022-08-09T19:19:44.274" v="194" actId="20577"/>
          <ac:spMkLst>
            <pc:docMk/>
            <pc:sldMk cId="4285297667" sldId="262"/>
            <ac:spMk id="25" creationId="{1390292E-CF4A-4AAE-B8F3-6810A56F228D}"/>
          </ac:spMkLst>
        </pc:spChg>
        <pc:spChg chg="mod">
          <ac:chgData name="Michaela Popelková" userId="4da947f916a43c95" providerId="LiveId" clId="{4D9CDB75-0E2F-4126-A73E-10CEB919695A}" dt="2022-08-09T19:08:12.999" v="132" actId="165"/>
          <ac:spMkLst>
            <pc:docMk/>
            <pc:sldMk cId="4285297667" sldId="262"/>
            <ac:spMk id="26" creationId="{944646DA-EEB6-73D2-531F-172D1B5C766A}"/>
          </ac:spMkLst>
        </pc:spChg>
        <pc:spChg chg="mod">
          <ac:chgData name="Michaela Popelková" userId="4da947f916a43c95" providerId="LiveId" clId="{4D9CDB75-0E2F-4126-A73E-10CEB919695A}" dt="2022-08-09T19:08:12.999" v="132" actId="165"/>
          <ac:spMkLst>
            <pc:docMk/>
            <pc:sldMk cId="4285297667" sldId="262"/>
            <ac:spMk id="28" creationId="{D40385A6-AE68-1786-A6C4-3B0860EBDFFD}"/>
          </ac:spMkLst>
        </pc:spChg>
        <pc:spChg chg="mod">
          <ac:chgData name="Michaela Popelková" userId="4da947f916a43c95" providerId="LiveId" clId="{4D9CDB75-0E2F-4126-A73E-10CEB919695A}" dt="2022-08-09T19:08:20.213" v="134"/>
          <ac:spMkLst>
            <pc:docMk/>
            <pc:sldMk cId="4285297667" sldId="262"/>
            <ac:spMk id="29" creationId="{94E9DFB0-6151-8E6E-1896-77D4EF2D2481}"/>
          </ac:spMkLst>
        </pc:spChg>
        <pc:spChg chg="mod">
          <ac:chgData name="Michaela Popelková" userId="4da947f916a43c95" providerId="LiveId" clId="{4D9CDB75-0E2F-4126-A73E-10CEB919695A}" dt="2022-08-09T19:08:20.213" v="134"/>
          <ac:spMkLst>
            <pc:docMk/>
            <pc:sldMk cId="4285297667" sldId="262"/>
            <ac:spMk id="30" creationId="{627272CE-BE26-F9C9-AAB8-9F65E973C001}"/>
          </ac:spMkLst>
        </pc:spChg>
        <pc:spChg chg="mod">
          <ac:chgData name="Michaela Popelková" userId="4da947f916a43c95" providerId="LiveId" clId="{4D9CDB75-0E2F-4126-A73E-10CEB919695A}" dt="2022-08-09T19:08:12.999" v="132" actId="165"/>
          <ac:spMkLst>
            <pc:docMk/>
            <pc:sldMk cId="4285297667" sldId="262"/>
            <ac:spMk id="31" creationId="{00FFD10D-262C-4B41-2647-78C0BB97B691}"/>
          </ac:spMkLst>
        </pc:spChg>
        <pc:spChg chg="mod">
          <ac:chgData name="Michaela Popelková" userId="4da947f916a43c95" providerId="LiveId" clId="{4D9CDB75-0E2F-4126-A73E-10CEB919695A}" dt="2022-08-09T19:08:12.999" v="132" actId="165"/>
          <ac:spMkLst>
            <pc:docMk/>
            <pc:sldMk cId="4285297667" sldId="262"/>
            <ac:spMk id="33" creationId="{49DB95A9-250C-547A-67AA-C7B9ABD14B7C}"/>
          </ac:spMkLst>
        </pc:spChg>
        <pc:spChg chg="add mod">
          <ac:chgData name="Michaela Popelková" userId="4da947f916a43c95" providerId="LiveId" clId="{4D9CDB75-0E2F-4126-A73E-10CEB919695A}" dt="2022-08-09T19:08:39.923" v="137" actId="1076"/>
          <ac:spMkLst>
            <pc:docMk/>
            <pc:sldMk cId="4285297667" sldId="262"/>
            <ac:spMk id="35" creationId="{6E0422BC-7239-FC14-53BB-2029A3A5296A}"/>
          </ac:spMkLst>
        </pc:spChg>
        <pc:spChg chg="add mod">
          <ac:chgData name="Michaela Popelková" userId="4da947f916a43c95" providerId="LiveId" clId="{4D9CDB75-0E2F-4126-A73E-10CEB919695A}" dt="2022-08-09T19:08:39.923" v="137" actId="1076"/>
          <ac:spMkLst>
            <pc:docMk/>
            <pc:sldMk cId="4285297667" sldId="262"/>
            <ac:spMk id="36" creationId="{632A2359-1E97-D87C-1CF4-F2BE8C5773D5}"/>
          </ac:spMkLst>
        </pc:spChg>
        <pc:spChg chg="add mod">
          <ac:chgData name="Michaela Popelková" userId="4da947f916a43c95" providerId="LiveId" clId="{4D9CDB75-0E2F-4126-A73E-10CEB919695A}" dt="2022-08-09T19:08:39.923" v="137" actId="1076"/>
          <ac:spMkLst>
            <pc:docMk/>
            <pc:sldMk cId="4285297667" sldId="262"/>
            <ac:spMk id="37" creationId="{68896F9A-2F58-8936-11B3-70283E3059A2}"/>
          </ac:spMkLst>
        </pc:spChg>
        <pc:spChg chg="add mod">
          <ac:chgData name="Michaela Popelková" userId="4da947f916a43c95" providerId="LiveId" clId="{4D9CDB75-0E2F-4126-A73E-10CEB919695A}" dt="2022-08-09T19:08:39.923" v="137" actId="1076"/>
          <ac:spMkLst>
            <pc:docMk/>
            <pc:sldMk cId="4285297667" sldId="262"/>
            <ac:spMk id="39" creationId="{F6A6BDF3-0C2E-5719-887A-1F4A5CA897D8}"/>
          </ac:spMkLst>
        </pc:spChg>
        <pc:spChg chg="add mod">
          <ac:chgData name="Michaela Popelková" userId="4da947f916a43c95" providerId="LiveId" clId="{4D9CDB75-0E2F-4126-A73E-10CEB919695A}" dt="2022-08-09T19:08:39.923" v="137" actId="1076"/>
          <ac:spMkLst>
            <pc:docMk/>
            <pc:sldMk cId="4285297667" sldId="262"/>
            <ac:spMk id="40" creationId="{0FA04E93-7D1D-7410-D232-35037A14E31F}"/>
          </ac:spMkLst>
        </pc:spChg>
        <pc:spChg chg="mod">
          <ac:chgData name="Michaela Popelková" userId="4da947f916a43c95" providerId="LiveId" clId="{4D9CDB75-0E2F-4126-A73E-10CEB919695A}" dt="2022-08-09T19:08:30.611" v="136"/>
          <ac:spMkLst>
            <pc:docMk/>
            <pc:sldMk cId="4285297667" sldId="262"/>
            <ac:spMk id="42" creationId="{FD090ACA-0CA9-CB4E-44CF-B1048CF0957B}"/>
          </ac:spMkLst>
        </pc:spChg>
        <pc:spChg chg="mod">
          <ac:chgData name="Michaela Popelková" userId="4da947f916a43c95" providerId="LiveId" clId="{4D9CDB75-0E2F-4126-A73E-10CEB919695A}" dt="2022-08-09T19:08:30.611" v="136"/>
          <ac:spMkLst>
            <pc:docMk/>
            <pc:sldMk cId="4285297667" sldId="262"/>
            <ac:spMk id="43" creationId="{FCC50903-2B8A-F8E1-71F6-86A4623EEFCA}"/>
          </ac:spMkLst>
        </pc:spChg>
        <pc:spChg chg="mod">
          <ac:chgData name="Michaela Popelková" userId="4da947f916a43c95" providerId="LiveId" clId="{4D9CDB75-0E2F-4126-A73E-10CEB919695A}" dt="2022-08-09T19:08:12.999" v="132" actId="165"/>
          <ac:spMkLst>
            <pc:docMk/>
            <pc:sldMk cId="4285297667" sldId="262"/>
            <ac:spMk id="58" creationId="{973246A5-3E1A-9111-3D46-4A6F927D0B85}"/>
          </ac:spMkLst>
        </pc:spChg>
        <pc:grpChg chg="add mod">
          <ac:chgData name="Michaela Popelková" userId="4da947f916a43c95" providerId="LiveId" clId="{4D9CDB75-0E2F-4126-A73E-10CEB919695A}" dt="2022-08-10T15:36:24.089" v="234"/>
          <ac:grpSpMkLst>
            <pc:docMk/>
            <pc:sldMk cId="4285297667" sldId="262"/>
            <ac:grpSpMk id="5" creationId="{E437937A-6207-D0EF-82B6-5C66B30CB3C6}"/>
          </ac:grpSpMkLst>
        </pc:grpChg>
        <pc:grpChg chg="mod">
          <ac:chgData name="Michaela Popelková" userId="4da947f916a43c95" providerId="LiveId" clId="{4D9CDB75-0E2F-4126-A73E-10CEB919695A}" dt="2022-08-10T15:36:24.089" v="234"/>
          <ac:grpSpMkLst>
            <pc:docMk/>
            <pc:sldMk cId="4285297667" sldId="262"/>
            <ac:grpSpMk id="6" creationId="{C2BB893C-9656-D68C-B050-4503202E682D}"/>
          </ac:grpSpMkLst>
        </pc:grpChg>
        <pc:grpChg chg="del mod topLvl">
          <ac:chgData name="Michaela Popelková" userId="4da947f916a43c95" providerId="LiveId" clId="{4D9CDB75-0E2F-4126-A73E-10CEB919695A}" dt="2022-08-09T19:08:12.999" v="132" actId="165"/>
          <ac:grpSpMkLst>
            <pc:docMk/>
            <pc:sldMk cId="4285297667" sldId="262"/>
            <ac:grpSpMk id="9" creationId="{C5B6FBA0-196C-0466-C2F2-AE633B8F97E4}"/>
          </ac:grpSpMkLst>
        </pc:grpChg>
        <pc:grpChg chg="mod">
          <ac:chgData name="Michaela Popelková" userId="4da947f916a43c95" providerId="LiveId" clId="{4D9CDB75-0E2F-4126-A73E-10CEB919695A}" dt="2022-08-10T15:36:24.089" v="234"/>
          <ac:grpSpMkLst>
            <pc:docMk/>
            <pc:sldMk cId="4285297667" sldId="262"/>
            <ac:grpSpMk id="10" creationId="{01CAE7C0-F4D5-E22E-C658-B150466319F4}"/>
          </ac:grpSpMkLst>
        </pc:grpChg>
        <pc:grpChg chg="del mod topLvl">
          <ac:chgData name="Michaela Popelková" userId="4da947f916a43c95" providerId="LiveId" clId="{4D9CDB75-0E2F-4126-A73E-10CEB919695A}" dt="2022-08-09T19:08:19.079" v="133" actId="478"/>
          <ac:grpSpMkLst>
            <pc:docMk/>
            <pc:sldMk cId="4285297667" sldId="262"/>
            <ac:grpSpMk id="12" creationId="{C026E6F9-8943-28E8-2A7B-3731F85FDE49}"/>
          </ac:grpSpMkLst>
        </pc:grpChg>
        <pc:grpChg chg="del mod topLvl">
          <ac:chgData name="Michaela Popelková" userId="4da947f916a43c95" providerId="LiveId" clId="{4D9CDB75-0E2F-4126-A73E-10CEB919695A}" dt="2022-08-09T19:08:19.079" v="133" actId="478"/>
          <ac:grpSpMkLst>
            <pc:docMk/>
            <pc:sldMk cId="4285297667" sldId="262"/>
            <ac:grpSpMk id="13" creationId="{4AE8E1FF-E0A8-E458-5D3D-3E14F31F4F8F}"/>
          </ac:grpSpMkLst>
        </pc:grpChg>
        <pc:grpChg chg="del mod topLvl">
          <ac:chgData name="Michaela Popelková" userId="4da947f916a43c95" providerId="LiveId" clId="{4D9CDB75-0E2F-4126-A73E-10CEB919695A}" dt="2022-08-10T15:36:23.534" v="233" actId="478"/>
          <ac:grpSpMkLst>
            <pc:docMk/>
            <pc:sldMk cId="4285297667" sldId="262"/>
            <ac:grpSpMk id="15" creationId="{5375DAAB-73C9-617F-19F2-223AE6C52E84}"/>
          </ac:grpSpMkLst>
        </pc:grpChg>
        <pc:grpChg chg="mod">
          <ac:chgData name="Michaela Popelková" userId="4da947f916a43c95" providerId="LiveId" clId="{4D9CDB75-0E2F-4126-A73E-10CEB919695A}" dt="2022-08-09T19:08:12.999" v="132" actId="165"/>
          <ac:grpSpMkLst>
            <pc:docMk/>
            <pc:sldMk cId="4285297667" sldId="262"/>
            <ac:grpSpMk id="17" creationId="{98035FD8-8A08-DB7A-1D52-7B32CFA234A6}"/>
          </ac:grpSpMkLst>
        </pc:grpChg>
        <pc:grpChg chg="add del mod">
          <ac:chgData name="Michaela Popelková" userId="4da947f916a43c95" providerId="LiveId" clId="{4D9CDB75-0E2F-4126-A73E-10CEB919695A}" dt="2022-08-09T19:08:28.431" v="135"/>
          <ac:grpSpMkLst>
            <pc:docMk/>
            <pc:sldMk cId="4285297667" sldId="262"/>
            <ac:grpSpMk id="21" creationId="{E3E01A2A-83A0-185B-8414-A731B921EF2A}"/>
          </ac:grpSpMkLst>
        </pc:grpChg>
        <pc:grpChg chg="mod">
          <ac:chgData name="Michaela Popelková" userId="4da947f916a43c95" providerId="LiveId" clId="{4D9CDB75-0E2F-4126-A73E-10CEB919695A}" dt="2022-08-09T19:08:12.999" v="132" actId="165"/>
          <ac:grpSpMkLst>
            <pc:docMk/>
            <pc:sldMk cId="4285297667" sldId="262"/>
            <ac:grpSpMk id="24" creationId="{DD4818B6-C615-78F0-3EA3-12903D365C53}"/>
          </ac:grpSpMkLst>
        </pc:grpChg>
        <pc:grpChg chg="add mod">
          <ac:chgData name="Michaela Popelková" userId="4da947f916a43c95" providerId="LiveId" clId="{4D9CDB75-0E2F-4126-A73E-10CEB919695A}" dt="2022-08-09T19:08:39.923" v="137" actId="1076"/>
          <ac:grpSpMkLst>
            <pc:docMk/>
            <pc:sldMk cId="4285297667" sldId="262"/>
            <ac:grpSpMk id="41" creationId="{B656375B-8D87-E9CD-C071-70E76BF15918}"/>
          </ac:grpSpMkLst>
        </pc:grpChg>
        <pc:grpChg chg="del">
          <ac:chgData name="Michaela Popelková" userId="4da947f916a43c95" providerId="LiveId" clId="{4D9CDB75-0E2F-4126-A73E-10CEB919695A}" dt="2022-08-09T19:07:52.961" v="131" actId="165"/>
          <ac:grpSpMkLst>
            <pc:docMk/>
            <pc:sldMk cId="4285297667" sldId="262"/>
            <ac:grpSpMk id="59" creationId="{2D1208DA-E30B-C131-FF3B-B4CB49250E4C}"/>
          </ac:grpSpMkLst>
        </pc:grpChg>
        <pc:picChg chg="mod">
          <ac:chgData name="Michaela Popelková" userId="4da947f916a43c95" providerId="LiveId" clId="{4D9CDB75-0E2F-4126-A73E-10CEB919695A}" dt="2022-08-10T15:36:24.089" v="234"/>
          <ac:picMkLst>
            <pc:docMk/>
            <pc:sldMk cId="4285297667" sldId="262"/>
            <ac:picMk id="7" creationId="{6930A1E8-4DA0-77A0-2EC2-6890FB7067A1}"/>
          </ac:picMkLst>
        </pc:picChg>
        <pc:picChg chg="add del mod">
          <ac:chgData name="Michaela Popelková" userId="4da947f916a43c95" providerId="LiveId" clId="{4D9CDB75-0E2F-4126-A73E-10CEB919695A}" dt="2022-08-09T19:08:28.431" v="135"/>
          <ac:picMkLst>
            <pc:docMk/>
            <pc:sldMk cId="4285297667" sldId="262"/>
            <ac:picMk id="8" creationId="{838C2D49-6479-F89F-2FD2-31FA6FA074F7}"/>
          </ac:picMkLst>
        </pc:picChg>
        <pc:picChg chg="mod">
          <ac:chgData name="Michaela Popelková" userId="4da947f916a43c95" providerId="LiveId" clId="{4D9CDB75-0E2F-4126-A73E-10CEB919695A}" dt="2022-08-10T15:36:24.089" v="234"/>
          <ac:picMkLst>
            <pc:docMk/>
            <pc:sldMk cId="4285297667" sldId="262"/>
            <ac:picMk id="12" creationId="{8EFC2CCD-3F2A-1E02-D3E5-E0D495D8D6D3}"/>
          </ac:picMkLst>
        </pc:picChg>
        <pc:picChg chg="del mod topLvl">
          <ac:chgData name="Michaela Popelková" userId="4da947f916a43c95" providerId="LiveId" clId="{4D9CDB75-0E2F-4126-A73E-10CEB919695A}" dt="2022-08-09T19:08:19.079" v="133" actId="478"/>
          <ac:picMkLst>
            <pc:docMk/>
            <pc:sldMk cId="4285297667" sldId="262"/>
            <ac:picMk id="14" creationId="{13C12E9F-DE25-CC45-C1DC-ED0BC87E4452}"/>
          </ac:picMkLst>
        </pc:picChg>
        <pc:picChg chg="mod topLvl">
          <ac:chgData name="Michaela Popelková" userId="4da947f916a43c95" providerId="LiveId" clId="{4D9CDB75-0E2F-4126-A73E-10CEB919695A}" dt="2022-08-09T19:07:52.961" v="131" actId="165"/>
          <ac:picMkLst>
            <pc:docMk/>
            <pc:sldMk cId="4285297667" sldId="262"/>
            <ac:picMk id="16" creationId="{9271E89C-03D3-4162-BE3A-4E2C9E230469}"/>
          </ac:picMkLst>
        </pc:picChg>
        <pc:picChg chg="mod">
          <ac:chgData name="Michaela Popelková" userId="4da947f916a43c95" providerId="LiveId" clId="{4D9CDB75-0E2F-4126-A73E-10CEB919695A}" dt="2022-08-09T19:08:12.999" v="132" actId="165"/>
          <ac:picMkLst>
            <pc:docMk/>
            <pc:sldMk cId="4285297667" sldId="262"/>
            <ac:picMk id="18" creationId="{5C1995F4-C882-8740-CC96-2469658F4F1B}"/>
          </ac:picMkLst>
        </pc:picChg>
        <pc:picChg chg="mod">
          <ac:chgData name="Michaela Popelková" userId="4da947f916a43c95" providerId="LiveId" clId="{4D9CDB75-0E2F-4126-A73E-10CEB919695A}" dt="2022-08-09T19:08:12.999" v="132" actId="165"/>
          <ac:picMkLst>
            <pc:docMk/>
            <pc:sldMk cId="4285297667" sldId="262"/>
            <ac:picMk id="27" creationId="{D8C9D48F-F0E2-46A6-1FD2-55C727A0DFC7}"/>
          </ac:picMkLst>
        </pc:picChg>
        <pc:picChg chg="mod">
          <ac:chgData name="Michaela Popelková" userId="4da947f916a43c95" providerId="LiveId" clId="{4D9CDB75-0E2F-4126-A73E-10CEB919695A}" dt="2022-08-09T19:08:12.999" v="132" actId="165"/>
          <ac:picMkLst>
            <pc:docMk/>
            <pc:sldMk cId="4285297667" sldId="262"/>
            <ac:picMk id="32" creationId="{B4BB1398-768F-D2A8-8541-025C6F6BFA1A}"/>
          </ac:picMkLst>
        </pc:picChg>
        <pc:picChg chg="mod">
          <ac:chgData name="Michaela Popelková" userId="4da947f916a43c95" providerId="LiveId" clId="{4D9CDB75-0E2F-4126-A73E-10CEB919695A}" dt="2022-08-09T19:08:20.213" v="134"/>
          <ac:picMkLst>
            <pc:docMk/>
            <pc:sldMk cId="4285297667" sldId="262"/>
            <ac:picMk id="34" creationId="{80906DB3-8419-8FCB-5A10-EA56C0F97993}"/>
          </ac:picMkLst>
        </pc:picChg>
        <pc:picChg chg="add mod">
          <ac:chgData name="Michaela Popelková" userId="4da947f916a43c95" providerId="LiveId" clId="{4D9CDB75-0E2F-4126-A73E-10CEB919695A}" dt="2022-08-09T19:08:39.923" v="137" actId="1076"/>
          <ac:picMkLst>
            <pc:docMk/>
            <pc:sldMk cId="4285297667" sldId="262"/>
            <ac:picMk id="38" creationId="{33BC2821-DFBB-2160-7D96-6C05283D99E6}"/>
          </ac:picMkLst>
        </pc:picChg>
        <pc:picChg chg="mod">
          <ac:chgData name="Michaela Popelková" userId="4da947f916a43c95" providerId="LiveId" clId="{4D9CDB75-0E2F-4126-A73E-10CEB919695A}" dt="2022-08-09T19:08:30.611" v="136"/>
          <ac:picMkLst>
            <pc:docMk/>
            <pc:sldMk cId="4285297667" sldId="262"/>
            <ac:picMk id="44" creationId="{D8C195A3-DCD3-205F-D70A-71DF6EE6AC7F}"/>
          </ac:picMkLst>
        </pc:picChg>
      </pc:sldChg>
      <pc:sldChg chg="addSp delSp modSp mod">
        <pc:chgData name="Michaela Popelková" userId="4da947f916a43c95" providerId="LiveId" clId="{4D9CDB75-0E2F-4126-A73E-10CEB919695A}" dt="2022-08-10T15:36:50.051" v="246"/>
        <pc:sldMkLst>
          <pc:docMk/>
          <pc:sldMk cId="1113295387" sldId="279"/>
        </pc:sldMkLst>
        <pc:spChg chg="mod topLvl">
          <ac:chgData name="Michaela Popelková" userId="4da947f916a43c95" providerId="LiveId" clId="{4D9CDB75-0E2F-4126-A73E-10CEB919695A}" dt="2022-08-09T19:13:30.990" v="164" actId="165"/>
          <ac:spMkLst>
            <pc:docMk/>
            <pc:sldMk cId="1113295387" sldId="279"/>
            <ac:spMk id="2" creationId="{DE322BCE-0271-4C8E-9878-A7CF42C7A47B}"/>
          </ac:spMkLst>
        </pc:spChg>
        <pc:spChg chg="mod topLvl">
          <ac:chgData name="Michaela Popelková" userId="4da947f916a43c95" providerId="LiveId" clId="{4D9CDB75-0E2F-4126-A73E-10CEB919695A}" dt="2022-08-09T19:13:30.990" v="164" actId="165"/>
          <ac:spMkLst>
            <pc:docMk/>
            <pc:sldMk cId="1113295387" sldId="279"/>
            <ac:spMk id="3" creationId="{9231CA5B-FA76-473D-9C2B-9173433801A2}"/>
          </ac:spMkLst>
        </pc:spChg>
        <pc:spChg chg="mod topLvl">
          <ac:chgData name="Michaela Popelková" userId="4da947f916a43c95" providerId="LiveId" clId="{4D9CDB75-0E2F-4126-A73E-10CEB919695A}" dt="2022-08-09T19:13:30.990" v="164" actId="165"/>
          <ac:spMkLst>
            <pc:docMk/>
            <pc:sldMk cId="1113295387" sldId="279"/>
            <ac:spMk id="4" creationId="{D1C5AD80-A4FC-A67B-5576-50E3BCB3371B}"/>
          </ac:spMkLst>
        </pc:spChg>
        <pc:spChg chg="add mod">
          <ac:chgData name="Michaela Popelková" userId="4da947f916a43c95" providerId="LiveId" clId="{4D9CDB75-0E2F-4126-A73E-10CEB919695A}" dt="2022-08-09T19:13:54.607" v="167"/>
          <ac:spMkLst>
            <pc:docMk/>
            <pc:sldMk cId="1113295387" sldId="279"/>
            <ac:spMk id="5" creationId="{92097E46-3BEB-F521-631D-B125BFAFEA1E}"/>
          </ac:spMkLst>
        </pc:spChg>
        <pc:spChg chg="del mod topLvl">
          <ac:chgData name="Michaela Popelková" userId="4da947f916a43c95" providerId="LiveId" clId="{4D9CDB75-0E2F-4126-A73E-10CEB919695A}" dt="2022-08-09T19:13:53.006" v="166" actId="478"/>
          <ac:spMkLst>
            <pc:docMk/>
            <pc:sldMk cId="1113295387" sldId="279"/>
            <ac:spMk id="7" creationId="{B26C712A-D1DE-C96F-A28A-CDF6F9AD30DA}"/>
          </ac:spMkLst>
        </pc:spChg>
        <pc:spChg chg="del mod topLvl">
          <ac:chgData name="Michaela Popelková" userId="4da947f916a43c95" providerId="LiveId" clId="{4D9CDB75-0E2F-4126-A73E-10CEB919695A}" dt="2022-08-09T19:13:53.006" v="166" actId="478"/>
          <ac:spMkLst>
            <pc:docMk/>
            <pc:sldMk cId="1113295387" sldId="279"/>
            <ac:spMk id="8" creationId="{DEAFF5B4-58AC-BAB2-7112-C42B3DDD949F}"/>
          </ac:spMkLst>
        </pc:spChg>
        <pc:spChg chg="mod">
          <ac:chgData name="Michaela Popelková" userId="4da947f916a43c95" providerId="LiveId" clId="{4D9CDB75-0E2F-4126-A73E-10CEB919695A}" dt="2022-08-10T15:36:50.051" v="246"/>
          <ac:spMkLst>
            <pc:docMk/>
            <pc:sldMk cId="1113295387" sldId="279"/>
            <ac:spMk id="9" creationId="{FA1C5196-8F0C-216A-EE90-7BEAB4A16D05}"/>
          </ac:spMkLst>
        </pc:spChg>
        <pc:spChg chg="mod">
          <ac:chgData name="Michaela Popelková" userId="4da947f916a43c95" providerId="LiveId" clId="{4D9CDB75-0E2F-4126-A73E-10CEB919695A}" dt="2022-08-10T15:36:50.051" v="246"/>
          <ac:spMkLst>
            <pc:docMk/>
            <pc:sldMk cId="1113295387" sldId="279"/>
            <ac:spMk id="10" creationId="{6F4ADAE4-3170-242D-43D1-9A1D0B83CBE6}"/>
          </ac:spMkLst>
        </pc:spChg>
        <pc:spChg chg="mod">
          <ac:chgData name="Michaela Popelková" userId="4da947f916a43c95" providerId="LiveId" clId="{4D9CDB75-0E2F-4126-A73E-10CEB919695A}" dt="2022-08-09T19:13:45.175" v="165" actId="165"/>
          <ac:spMkLst>
            <pc:docMk/>
            <pc:sldMk cId="1113295387" sldId="279"/>
            <ac:spMk id="15" creationId="{EB96D188-2F7B-F334-2D02-29BF1B417C11}"/>
          </ac:spMkLst>
        </pc:spChg>
        <pc:spChg chg="mod">
          <ac:chgData name="Michaela Popelková" userId="4da947f916a43c95" providerId="LiveId" clId="{4D9CDB75-0E2F-4126-A73E-10CEB919695A}" dt="2022-08-09T19:13:45.175" v="165" actId="165"/>
          <ac:spMkLst>
            <pc:docMk/>
            <pc:sldMk cId="1113295387" sldId="279"/>
            <ac:spMk id="16" creationId="{5932D4BC-0EB5-8D7A-F5AB-6F5F54CD932D}"/>
          </ac:spMkLst>
        </pc:spChg>
        <pc:spChg chg="mod">
          <ac:chgData name="Michaela Popelková" userId="4da947f916a43c95" providerId="LiveId" clId="{4D9CDB75-0E2F-4126-A73E-10CEB919695A}" dt="2022-08-09T19:13:45.175" v="165" actId="165"/>
          <ac:spMkLst>
            <pc:docMk/>
            <pc:sldMk cId="1113295387" sldId="279"/>
            <ac:spMk id="18" creationId="{12FF3D16-1C5E-DCDC-35B7-F0E005522F59}"/>
          </ac:spMkLst>
        </pc:spChg>
        <pc:spChg chg="add mod">
          <ac:chgData name="Michaela Popelková" userId="4da947f916a43c95" providerId="LiveId" clId="{4D9CDB75-0E2F-4126-A73E-10CEB919695A}" dt="2022-08-09T19:13:54.607" v="167"/>
          <ac:spMkLst>
            <pc:docMk/>
            <pc:sldMk cId="1113295387" sldId="279"/>
            <ac:spMk id="19" creationId="{8799082A-5796-C43D-AB73-1CB9D1429523}"/>
          </ac:spMkLst>
        </pc:spChg>
        <pc:spChg chg="add mod">
          <ac:chgData name="Michaela Popelková" userId="4da947f916a43c95" providerId="LiveId" clId="{4D9CDB75-0E2F-4126-A73E-10CEB919695A}" dt="2022-08-09T19:13:54.607" v="167"/>
          <ac:spMkLst>
            <pc:docMk/>
            <pc:sldMk cId="1113295387" sldId="279"/>
            <ac:spMk id="20" creationId="{95FA18B9-5685-621F-4836-FCA36A2F8F82}"/>
          </ac:spMkLst>
        </pc:spChg>
        <pc:spChg chg="mod">
          <ac:chgData name="Michaela Popelková" userId="4da947f916a43c95" providerId="LiveId" clId="{4D9CDB75-0E2F-4126-A73E-10CEB919695A}" dt="2022-08-09T19:13:45.175" v="165" actId="165"/>
          <ac:spMkLst>
            <pc:docMk/>
            <pc:sldMk cId="1113295387" sldId="279"/>
            <ac:spMk id="23" creationId="{B511B11C-5D47-E251-9235-DA9A3EA566E0}"/>
          </ac:spMkLst>
        </pc:spChg>
        <pc:spChg chg="mod">
          <ac:chgData name="Michaela Popelková" userId="4da947f916a43c95" providerId="LiveId" clId="{4D9CDB75-0E2F-4126-A73E-10CEB919695A}" dt="2022-08-10T15:36:50.051" v="246"/>
          <ac:spMkLst>
            <pc:docMk/>
            <pc:sldMk cId="1113295387" sldId="279"/>
            <ac:spMk id="23" creationId="{CF609E9F-E4CC-0D85-4CD5-7CF16890BC0D}"/>
          </ac:spMkLst>
        </pc:spChg>
        <pc:spChg chg="mod">
          <ac:chgData name="Michaela Popelková" userId="4da947f916a43c95" providerId="LiveId" clId="{4D9CDB75-0E2F-4126-A73E-10CEB919695A}" dt="2022-08-09T19:13:45.175" v="165" actId="165"/>
          <ac:spMkLst>
            <pc:docMk/>
            <pc:sldMk cId="1113295387" sldId="279"/>
            <ac:spMk id="24" creationId="{F8BD28C3-D023-FF33-8CB5-9321AF2FEE32}"/>
          </ac:spMkLst>
        </pc:spChg>
        <pc:spChg chg="mod topLvl">
          <ac:chgData name="Michaela Popelková" userId="4da947f916a43c95" providerId="LiveId" clId="{4D9CDB75-0E2F-4126-A73E-10CEB919695A}" dt="2022-08-09T19:15:02.439" v="169" actId="207"/>
          <ac:spMkLst>
            <pc:docMk/>
            <pc:sldMk cId="1113295387" sldId="279"/>
            <ac:spMk id="25" creationId="{1390292E-CF4A-4AAE-B8F3-6810A56F228D}"/>
          </ac:spMkLst>
        </pc:spChg>
        <pc:spChg chg="mod">
          <ac:chgData name="Michaela Popelková" userId="4da947f916a43c95" providerId="LiveId" clId="{4D9CDB75-0E2F-4126-A73E-10CEB919695A}" dt="2022-08-09T19:13:45.175" v="165" actId="165"/>
          <ac:spMkLst>
            <pc:docMk/>
            <pc:sldMk cId="1113295387" sldId="279"/>
            <ac:spMk id="30" creationId="{5AD03D92-2BF2-FF32-A4D4-9AB9051C2FEC}"/>
          </ac:spMkLst>
        </pc:spChg>
        <pc:spChg chg="mod">
          <ac:chgData name="Michaela Popelková" userId="4da947f916a43c95" providerId="LiveId" clId="{4D9CDB75-0E2F-4126-A73E-10CEB919695A}" dt="2022-08-09T19:13:45.175" v="165" actId="165"/>
          <ac:spMkLst>
            <pc:docMk/>
            <pc:sldMk cId="1113295387" sldId="279"/>
            <ac:spMk id="31" creationId="{C49919AC-D055-A81E-6A79-CD3FF9CFC257}"/>
          </ac:spMkLst>
        </pc:spChg>
        <pc:spChg chg="add mod">
          <ac:chgData name="Michaela Popelková" userId="4da947f916a43c95" providerId="LiveId" clId="{4D9CDB75-0E2F-4126-A73E-10CEB919695A}" dt="2022-08-09T19:13:54.607" v="167"/>
          <ac:spMkLst>
            <pc:docMk/>
            <pc:sldMk cId="1113295387" sldId="279"/>
            <ac:spMk id="33" creationId="{72045ADF-7148-492B-E083-36BBD5EAB924}"/>
          </ac:spMkLst>
        </pc:spChg>
        <pc:spChg chg="mod topLvl">
          <ac:chgData name="Michaela Popelková" userId="4da947f916a43c95" providerId="LiveId" clId="{4D9CDB75-0E2F-4126-A73E-10CEB919695A}" dt="2022-08-09T19:13:30.990" v="164" actId="165"/>
          <ac:spMkLst>
            <pc:docMk/>
            <pc:sldMk cId="1113295387" sldId="279"/>
            <ac:spMk id="34" creationId="{5BF916CE-0624-4EA7-AB9A-6C4C006BCA7D}"/>
          </ac:spMkLst>
        </pc:spChg>
        <pc:spChg chg="mod topLvl">
          <ac:chgData name="Michaela Popelková" userId="4da947f916a43c95" providerId="LiveId" clId="{4D9CDB75-0E2F-4126-A73E-10CEB919695A}" dt="2022-08-09T19:15:28.037" v="171" actId="207"/>
          <ac:spMkLst>
            <pc:docMk/>
            <pc:sldMk cId="1113295387" sldId="279"/>
            <ac:spMk id="35" creationId="{DD9D9B0B-185C-4B2B-98B2-B4412338FBC8}"/>
          </ac:spMkLst>
        </pc:spChg>
        <pc:spChg chg="add mod">
          <ac:chgData name="Michaela Popelková" userId="4da947f916a43c95" providerId="LiveId" clId="{4D9CDB75-0E2F-4126-A73E-10CEB919695A}" dt="2022-08-09T19:13:54.607" v="167"/>
          <ac:spMkLst>
            <pc:docMk/>
            <pc:sldMk cId="1113295387" sldId="279"/>
            <ac:spMk id="36" creationId="{F9EABFE5-FB63-5B35-AC02-C4F86672FD05}"/>
          </ac:spMkLst>
        </pc:spChg>
        <pc:spChg chg="mod">
          <ac:chgData name="Michaela Popelková" userId="4da947f916a43c95" providerId="LiveId" clId="{4D9CDB75-0E2F-4126-A73E-10CEB919695A}" dt="2022-08-09T19:13:54.607" v="167"/>
          <ac:spMkLst>
            <pc:docMk/>
            <pc:sldMk cId="1113295387" sldId="279"/>
            <ac:spMk id="38" creationId="{DDD68AB9-9F61-7316-609C-5190D49A03AB}"/>
          </ac:spMkLst>
        </pc:spChg>
        <pc:spChg chg="mod">
          <ac:chgData name="Michaela Popelková" userId="4da947f916a43c95" providerId="LiveId" clId="{4D9CDB75-0E2F-4126-A73E-10CEB919695A}" dt="2022-08-09T19:13:54.607" v="167"/>
          <ac:spMkLst>
            <pc:docMk/>
            <pc:sldMk cId="1113295387" sldId="279"/>
            <ac:spMk id="39" creationId="{E25F4A09-D342-36C9-B595-1141FA9C2C9B}"/>
          </ac:spMkLst>
        </pc:spChg>
        <pc:grpChg chg="add mod">
          <ac:chgData name="Michaela Popelková" userId="4da947f916a43c95" providerId="LiveId" clId="{4D9CDB75-0E2F-4126-A73E-10CEB919695A}" dt="2022-08-10T15:36:50.051" v="246"/>
          <ac:grpSpMkLst>
            <pc:docMk/>
            <pc:sldMk cId="1113295387" sldId="279"/>
            <ac:grpSpMk id="6" creationId="{42876159-FFD5-5FDB-0BF4-CB29E2BD2F6D}"/>
          </ac:grpSpMkLst>
        </pc:grpChg>
        <pc:grpChg chg="del mod topLvl">
          <ac:chgData name="Michaela Popelková" userId="4da947f916a43c95" providerId="LiveId" clId="{4D9CDB75-0E2F-4126-A73E-10CEB919695A}" dt="2022-08-09T19:13:45.175" v="165" actId="165"/>
          <ac:grpSpMkLst>
            <pc:docMk/>
            <pc:sldMk cId="1113295387" sldId="279"/>
            <ac:grpSpMk id="6" creationId="{81A29426-57BD-F384-358D-23CC616531B6}"/>
          </ac:grpSpMkLst>
        </pc:grpChg>
        <pc:grpChg chg="mod">
          <ac:chgData name="Michaela Popelková" userId="4da947f916a43c95" providerId="LiveId" clId="{4D9CDB75-0E2F-4126-A73E-10CEB919695A}" dt="2022-08-10T15:36:50.051" v="246"/>
          <ac:grpSpMkLst>
            <pc:docMk/>
            <pc:sldMk cId="1113295387" sldId="279"/>
            <ac:grpSpMk id="7" creationId="{D328179A-B90A-F07B-5037-8055214A9B7C}"/>
          </ac:grpSpMkLst>
        </pc:grpChg>
        <pc:grpChg chg="del mod topLvl">
          <ac:chgData name="Michaela Popelková" userId="4da947f916a43c95" providerId="LiveId" clId="{4D9CDB75-0E2F-4126-A73E-10CEB919695A}" dt="2022-08-09T19:13:53.006" v="166" actId="478"/>
          <ac:grpSpMkLst>
            <pc:docMk/>
            <pc:sldMk cId="1113295387" sldId="279"/>
            <ac:grpSpMk id="9" creationId="{741211DB-F960-46A1-E6C9-4EAFE3AC854D}"/>
          </ac:grpSpMkLst>
        </pc:grpChg>
        <pc:grpChg chg="del mod topLvl">
          <ac:chgData name="Michaela Popelková" userId="4da947f916a43c95" providerId="LiveId" clId="{4D9CDB75-0E2F-4126-A73E-10CEB919695A}" dt="2022-08-09T19:13:53.006" v="166" actId="478"/>
          <ac:grpSpMkLst>
            <pc:docMk/>
            <pc:sldMk cId="1113295387" sldId="279"/>
            <ac:grpSpMk id="10" creationId="{844811D2-783A-821A-77B9-C9E47080BC7A}"/>
          </ac:grpSpMkLst>
        </pc:grpChg>
        <pc:grpChg chg="mod">
          <ac:chgData name="Michaela Popelková" userId="4da947f916a43c95" providerId="LiveId" clId="{4D9CDB75-0E2F-4126-A73E-10CEB919695A}" dt="2022-08-10T15:36:50.051" v="246"/>
          <ac:grpSpMkLst>
            <pc:docMk/>
            <pc:sldMk cId="1113295387" sldId="279"/>
            <ac:grpSpMk id="11" creationId="{C190B7FD-AB33-E274-6191-8DC7DCA02FF1}"/>
          </ac:grpSpMkLst>
        </pc:grpChg>
        <pc:grpChg chg="del mod topLvl">
          <ac:chgData name="Michaela Popelková" userId="4da947f916a43c95" providerId="LiveId" clId="{4D9CDB75-0E2F-4126-A73E-10CEB919695A}" dt="2022-08-10T15:36:49.485" v="245" actId="478"/>
          <ac:grpSpMkLst>
            <pc:docMk/>
            <pc:sldMk cId="1113295387" sldId="279"/>
            <ac:grpSpMk id="12" creationId="{31384CC2-13EF-30D8-BDDB-00FE17CE833B}"/>
          </ac:grpSpMkLst>
        </pc:grpChg>
        <pc:grpChg chg="mod">
          <ac:chgData name="Michaela Popelková" userId="4da947f916a43c95" providerId="LiveId" clId="{4D9CDB75-0E2F-4126-A73E-10CEB919695A}" dt="2022-08-09T19:13:45.175" v="165" actId="165"/>
          <ac:grpSpMkLst>
            <pc:docMk/>
            <pc:sldMk cId="1113295387" sldId="279"/>
            <ac:grpSpMk id="13" creationId="{F82D1D93-DEA6-91D6-584E-BCEB794234FE}"/>
          </ac:grpSpMkLst>
        </pc:grpChg>
        <pc:grpChg chg="mod">
          <ac:chgData name="Michaela Popelková" userId="4da947f916a43c95" providerId="LiveId" clId="{4D9CDB75-0E2F-4126-A73E-10CEB919695A}" dt="2022-08-09T19:13:45.175" v="165" actId="165"/>
          <ac:grpSpMkLst>
            <pc:docMk/>
            <pc:sldMk cId="1113295387" sldId="279"/>
            <ac:grpSpMk id="17" creationId="{C9906FA4-71D1-1E74-3C3E-A82429C51EC7}"/>
          </ac:grpSpMkLst>
        </pc:grpChg>
        <pc:grpChg chg="del">
          <ac:chgData name="Michaela Popelková" userId="4da947f916a43c95" providerId="LiveId" clId="{4D9CDB75-0E2F-4126-A73E-10CEB919695A}" dt="2022-08-09T19:13:30.990" v="164" actId="165"/>
          <ac:grpSpMkLst>
            <pc:docMk/>
            <pc:sldMk cId="1113295387" sldId="279"/>
            <ac:grpSpMk id="32" creationId="{C37B4B51-F41E-96A5-7205-6C48199B4DC8}"/>
          </ac:grpSpMkLst>
        </pc:grpChg>
        <pc:grpChg chg="add mod">
          <ac:chgData name="Michaela Popelková" userId="4da947f916a43c95" providerId="LiveId" clId="{4D9CDB75-0E2F-4126-A73E-10CEB919695A}" dt="2022-08-09T19:13:54.607" v="167"/>
          <ac:grpSpMkLst>
            <pc:docMk/>
            <pc:sldMk cId="1113295387" sldId="279"/>
            <ac:grpSpMk id="37" creationId="{64A3E853-7505-DEBC-8223-59F60780FD48}"/>
          </ac:grpSpMkLst>
        </pc:grpChg>
        <pc:picChg chg="mod">
          <ac:chgData name="Michaela Popelková" userId="4da947f916a43c95" providerId="LiveId" clId="{4D9CDB75-0E2F-4126-A73E-10CEB919695A}" dt="2022-08-10T15:36:50.051" v="246"/>
          <ac:picMkLst>
            <pc:docMk/>
            <pc:sldMk cId="1113295387" sldId="279"/>
            <ac:picMk id="8" creationId="{66715FDD-D23B-CDC0-677F-A5B35FBB47F8}"/>
          </ac:picMkLst>
        </pc:picChg>
        <pc:picChg chg="del mod topLvl">
          <ac:chgData name="Michaela Popelková" userId="4da947f916a43c95" providerId="LiveId" clId="{4D9CDB75-0E2F-4126-A73E-10CEB919695A}" dt="2022-08-09T19:13:53.006" v="166" actId="478"/>
          <ac:picMkLst>
            <pc:docMk/>
            <pc:sldMk cId="1113295387" sldId="279"/>
            <ac:picMk id="11" creationId="{30D0D0CB-1984-7021-EBA0-A8B2064C2B96}"/>
          </ac:picMkLst>
        </pc:picChg>
        <pc:picChg chg="mod">
          <ac:chgData name="Michaela Popelková" userId="4da947f916a43c95" providerId="LiveId" clId="{4D9CDB75-0E2F-4126-A73E-10CEB919695A}" dt="2022-08-09T19:13:45.175" v="165" actId="165"/>
          <ac:picMkLst>
            <pc:docMk/>
            <pc:sldMk cId="1113295387" sldId="279"/>
            <ac:picMk id="14" creationId="{241E4066-3CFC-DE99-B916-F2B2841F0FA2}"/>
          </ac:picMkLst>
        </pc:picChg>
        <pc:picChg chg="add mod">
          <ac:chgData name="Michaela Popelková" userId="4da947f916a43c95" providerId="LiveId" clId="{4D9CDB75-0E2F-4126-A73E-10CEB919695A}" dt="2022-08-09T19:13:54.607" v="167"/>
          <ac:picMkLst>
            <pc:docMk/>
            <pc:sldMk cId="1113295387" sldId="279"/>
            <ac:picMk id="21" creationId="{309A3670-0919-7DCD-EFAA-6BFAFFDC9918}"/>
          </ac:picMkLst>
        </pc:picChg>
        <pc:picChg chg="mod">
          <ac:chgData name="Michaela Popelková" userId="4da947f916a43c95" providerId="LiveId" clId="{4D9CDB75-0E2F-4126-A73E-10CEB919695A}" dt="2022-08-09T19:13:45.175" v="165" actId="165"/>
          <ac:picMkLst>
            <pc:docMk/>
            <pc:sldMk cId="1113295387" sldId="279"/>
            <ac:picMk id="22" creationId="{6B8B6607-DC17-16EB-D26E-F775E00E175E}"/>
          </ac:picMkLst>
        </pc:picChg>
        <pc:picChg chg="mod">
          <ac:chgData name="Michaela Popelková" userId="4da947f916a43c95" providerId="LiveId" clId="{4D9CDB75-0E2F-4126-A73E-10CEB919695A}" dt="2022-08-10T15:36:50.051" v="246"/>
          <ac:picMkLst>
            <pc:docMk/>
            <pc:sldMk cId="1113295387" sldId="279"/>
            <ac:picMk id="24" creationId="{9532222E-923B-DC3E-8FC0-B30E14608E7C}"/>
          </ac:picMkLst>
        </pc:picChg>
        <pc:picChg chg="mod topLvl">
          <ac:chgData name="Michaela Popelková" userId="4da947f916a43c95" providerId="LiveId" clId="{4D9CDB75-0E2F-4126-A73E-10CEB919695A}" dt="2022-08-09T19:13:30.990" v="164" actId="165"/>
          <ac:picMkLst>
            <pc:docMk/>
            <pc:sldMk cId="1113295387" sldId="279"/>
            <ac:picMk id="26" creationId="{B73C7480-84F2-481F-A3EF-83AE09AD85A0}"/>
          </ac:picMkLst>
        </pc:picChg>
        <pc:picChg chg="mod topLvl">
          <ac:chgData name="Michaela Popelková" userId="4da947f916a43c95" providerId="LiveId" clId="{4D9CDB75-0E2F-4126-A73E-10CEB919695A}" dt="2022-08-09T19:13:30.990" v="164" actId="165"/>
          <ac:picMkLst>
            <pc:docMk/>
            <pc:sldMk cId="1113295387" sldId="279"/>
            <ac:picMk id="27" creationId="{0045890B-E796-40FD-87CB-FC7466A34739}"/>
          </ac:picMkLst>
        </pc:picChg>
        <pc:picChg chg="mod topLvl">
          <ac:chgData name="Michaela Popelková" userId="4da947f916a43c95" providerId="LiveId" clId="{4D9CDB75-0E2F-4126-A73E-10CEB919695A}" dt="2022-08-09T19:13:30.990" v="164" actId="165"/>
          <ac:picMkLst>
            <pc:docMk/>
            <pc:sldMk cId="1113295387" sldId="279"/>
            <ac:picMk id="28" creationId="{4502FB85-D06D-4801-82F9-10606B1CE14A}"/>
          </ac:picMkLst>
        </pc:picChg>
        <pc:picChg chg="mod">
          <ac:chgData name="Michaela Popelková" userId="4da947f916a43c95" providerId="LiveId" clId="{4D9CDB75-0E2F-4126-A73E-10CEB919695A}" dt="2022-08-09T19:13:45.175" v="165" actId="165"/>
          <ac:picMkLst>
            <pc:docMk/>
            <pc:sldMk cId="1113295387" sldId="279"/>
            <ac:picMk id="29" creationId="{E0B8C950-F69E-C2A5-A7B7-3A462F5B818D}"/>
          </ac:picMkLst>
        </pc:picChg>
        <pc:picChg chg="mod">
          <ac:chgData name="Michaela Popelková" userId="4da947f916a43c95" providerId="LiveId" clId="{4D9CDB75-0E2F-4126-A73E-10CEB919695A}" dt="2022-08-09T19:13:54.607" v="167"/>
          <ac:picMkLst>
            <pc:docMk/>
            <pc:sldMk cId="1113295387" sldId="279"/>
            <ac:picMk id="40" creationId="{9BFE9308-3992-EC8A-378B-52DA61C2B226}"/>
          </ac:picMkLst>
        </pc:picChg>
      </pc:sldChg>
      <pc:sldChg chg="addSp delSp modSp mod">
        <pc:chgData name="Michaela Popelková" userId="4da947f916a43c95" providerId="LiveId" clId="{4D9CDB75-0E2F-4126-A73E-10CEB919695A}" dt="2022-08-10T15:36:28.008" v="236"/>
        <pc:sldMkLst>
          <pc:docMk/>
          <pc:sldMk cId="4186401560" sldId="280"/>
        </pc:sldMkLst>
        <pc:spChg chg="mod topLvl">
          <ac:chgData name="Michaela Popelková" userId="4da947f916a43c95" providerId="LiveId" clId="{4D9CDB75-0E2F-4126-A73E-10CEB919695A}" dt="2022-08-09T19:08:59.568" v="138" actId="165"/>
          <ac:spMkLst>
            <pc:docMk/>
            <pc:sldMk cId="4186401560" sldId="280"/>
            <ac:spMk id="2" creationId="{DE322BCE-0271-4C8E-9878-A7CF42C7A47B}"/>
          </ac:spMkLst>
        </pc:spChg>
        <pc:spChg chg="del mod topLvl">
          <ac:chgData name="Michaela Popelková" userId="4da947f916a43c95" providerId="LiveId" clId="{4D9CDB75-0E2F-4126-A73E-10CEB919695A}" dt="2022-08-09T19:10:38.136" v="146" actId="478"/>
          <ac:spMkLst>
            <pc:docMk/>
            <pc:sldMk cId="4186401560" sldId="280"/>
            <ac:spMk id="4" creationId="{C450FE76-60F2-DB49-9F5E-5AF8D0B77F46}"/>
          </ac:spMkLst>
        </pc:spChg>
        <pc:spChg chg="del mod topLvl">
          <ac:chgData name="Michaela Popelková" userId="4da947f916a43c95" providerId="LiveId" clId="{4D9CDB75-0E2F-4126-A73E-10CEB919695A}" dt="2022-08-09T19:10:38.136" v="146" actId="478"/>
          <ac:spMkLst>
            <pc:docMk/>
            <pc:sldMk cId="4186401560" sldId="280"/>
            <ac:spMk id="6" creationId="{FF4415E2-89C8-C9BB-ACC9-AED7F903B0C1}"/>
          </ac:spMkLst>
        </pc:spChg>
        <pc:spChg chg="mod">
          <ac:chgData name="Michaela Popelková" userId="4da947f916a43c95" providerId="LiveId" clId="{4D9CDB75-0E2F-4126-A73E-10CEB919695A}" dt="2022-08-10T15:36:28.008" v="236"/>
          <ac:spMkLst>
            <pc:docMk/>
            <pc:sldMk cId="4186401560" sldId="280"/>
            <ac:spMk id="7" creationId="{C3036303-6D5D-8C1C-EFA3-0C62651B6BD6}"/>
          </ac:spMkLst>
        </pc:spChg>
        <pc:spChg chg="mod">
          <ac:chgData name="Michaela Popelková" userId="4da947f916a43c95" providerId="LiveId" clId="{4D9CDB75-0E2F-4126-A73E-10CEB919695A}" dt="2022-08-10T15:36:28.008" v="236"/>
          <ac:spMkLst>
            <pc:docMk/>
            <pc:sldMk cId="4186401560" sldId="280"/>
            <ac:spMk id="8" creationId="{B474AF7F-D55D-32A9-1535-8B1F9E8EC06C}"/>
          </ac:spMkLst>
        </pc:spChg>
        <pc:spChg chg="mod">
          <ac:chgData name="Michaela Popelková" userId="4da947f916a43c95" providerId="LiveId" clId="{4D9CDB75-0E2F-4126-A73E-10CEB919695A}" dt="2022-08-09T19:09:47.019" v="140" actId="165"/>
          <ac:spMkLst>
            <pc:docMk/>
            <pc:sldMk cId="4186401560" sldId="280"/>
            <ac:spMk id="13" creationId="{F83170FF-8284-4468-8151-032BAD0808BF}"/>
          </ac:spMkLst>
        </pc:spChg>
        <pc:spChg chg="mod">
          <ac:chgData name="Michaela Popelková" userId="4da947f916a43c95" providerId="LiveId" clId="{4D9CDB75-0E2F-4126-A73E-10CEB919695A}" dt="2022-08-09T19:09:47.019" v="140" actId="165"/>
          <ac:spMkLst>
            <pc:docMk/>
            <pc:sldMk cId="4186401560" sldId="280"/>
            <ac:spMk id="14" creationId="{5761E7A0-29DD-C4F3-B0F0-095E6EAEEE7D}"/>
          </ac:spMkLst>
        </pc:spChg>
        <pc:spChg chg="mod">
          <ac:chgData name="Michaela Popelková" userId="4da947f916a43c95" providerId="LiveId" clId="{4D9CDB75-0E2F-4126-A73E-10CEB919695A}" dt="2022-08-09T19:09:47.019" v="140" actId="165"/>
          <ac:spMkLst>
            <pc:docMk/>
            <pc:sldMk cId="4186401560" sldId="280"/>
            <ac:spMk id="16" creationId="{D9D11014-9428-3B64-2834-D048576B1975}"/>
          </ac:spMkLst>
        </pc:spChg>
        <pc:spChg chg="mod">
          <ac:chgData name="Michaela Popelková" userId="4da947f916a43c95" providerId="LiveId" clId="{4D9CDB75-0E2F-4126-A73E-10CEB919695A}" dt="2022-08-09T19:09:47.019" v="140" actId="165"/>
          <ac:spMkLst>
            <pc:docMk/>
            <pc:sldMk cId="4186401560" sldId="280"/>
            <ac:spMk id="18" creationId="{8A74F441-8198-DAC1-6747-E4195A1DF7D1}"/>
          </ac:spMkLst>
        </pc:spChg>
        <pc:spChg chg="mod">
          <ac:chgData name="Michaela Popelková" userId="4da947f916a43c95" providerId="LiveId" clId="{4D9CDB75-0E2F-4126-A73E-10CEB919695A}" dt="2022-08-10T15:36:28.008" v="236"/>
          <ac:spMkLst>
            <pc:docMk/>
            <pc:sldMk cId="4186401560" sldId="280"/>
            <ac:spMk id="18" creationId="{CCA96441-2763-9B66-F574-6CB70C5D8CD4}"/>
          </ac:spMkLst>
        </pc:spChg>
        <pc:spChg chg="add del mod">
          <ac:chgData name="Michaela Popelková" userId="4da947f916a43c95" providerId="LiveId" clId="{4D9CDB75-0E2F-4126-A73E-10CEB919695A}" dt="2022-08-09T19:10:15.659" v="144"/>
          <ac:spMkLst>
            <pc:docMk/>
            <pc:sldMk cId="4186401560" sldId="280"/>
            <ac:spMk id="19" creationId="{5F8E4017-1116-7A37-7E61-8669E29B4569}"/>
          </ac:spMkLst>
        </pc:spChg>
        <pc:spChg chg="add del mod">
          <ac:chgData name="Michaela Popelková" userId="4da947f916a43c95" providerId="LiveId" clId="{4D9CDB75-0E2F-4126-A73E-10CEB919695A}" dt="2022-08-09T19:10:15.659" v="144"/>
          <ac:spMkLst>
            <pc:docMk/>
            <pc:sldMk cId="4186401560" sldId="280"/>
            <ac:spMk id="20" creationId="{7AC023F9-6526-0298-00AF-FFEC69BB9825}"/>
          </ac:spMkLst>
        </pc:spChg>
        <pc:spChg chg="add del mod">
          <ac:chgData name="Michaela Popelková" userId="4da947f916a43c95" providerId="LiveId" clId="{4D9CDB75-0E2F-4126-A73E-10CEB919695A}" dt="2022-08-09T19:10:15.659" v="144"/>
          <ac:spMkLst>
            <pc:docMk/>
            <pc:sldMk cId="4186401560" sldId="280"/>
            <ac:spMk id="21" creationId="{B96E1083-E29C-A03F-7B4D-27501517CD66}"/>
          </ac:spMkLst>
        </pc:spChg>
        <pc:spChg chg="mod">
          <ac:chgData name="Michaela Popelková" userId="4da947f916a43c95" providerId="LiveId" clId="{4D9CDB75-0E2F-4126-A73E-10CEB919695A}" dt="2022-08-09T19:09:47.019" v="140" actId="165"/>
          <ac:spMkLst>
            <pc:docMk/>
            <pc:sldMk cId="4186401560" sldId="280"/>
            <ac:spMk id="22" creationId="{C52A14FD-D462-EE67-4DAB-AD9157908516}"/>
          </ac:spMkLst>
        </pc:spChg>
        <pc:spChg chg="mod">
          <ac:chgData name="Michaela Popelková" userId="4da947f916a43c95" providerId="LiveId" clId="{4D9CDB75-0E2F-4126-A73E-10CEB919695A}" dt="2022-08-09T19:09:47.019" v="140" actId="165"/>
          <ac:spMkLst>
            <pc:docMk/>
            <pc:sldMk cId="4186401560" sldId="280"/>
            <ac:spMk id="24" creationId="{A5DE4E5A-8C8A-E9B8-09BB-619606DD5AE6}"/>
          </ac:spMkLst>
        </pc:spChg>
        <pc:spChg chg="mod topLvl">
          <ac:chgData name="Michaela Popelková" userId="4da947f916a43c95" providerId="LiveId" clId="{4D9CDB75-0E2F-4126-A73E-10CEB919695A}" dt="2022-08-09T19:21:52.447" v="200" actId="20577"/>
          <ac:spMkLst>
            <pc:docMk/>
            <pc:sldMk cId="4186401560" sldId="280"/>
            <ac:spMk id="25" creationId="{1390292E-CF4A-4AAE-B8F3-6810A56F228D}"/>
          </ac:spMkLst>
        </pc:spChg>
        <pc:spChg chg="add del mod">
          <ac:chgData name="Michaela Popelková" userId="4da947f916a43c95" providerId="LiveId" clId="{4D9CDB75-0E2F-4126-A73E-10CEB919695A}" dt="2022-08-09T19:10:15.659" v="144"/>
          <ac:spMkLst>
            <pc:docMk/>
            <pc:sldMk cId="4186401560" sldId="280"/>
            <ac:spMk id="27" creationId="{8115B86E-B3E2-8F2E-2DDB-52F8C7A60CEB}"/>
          </ac:spMkLst>
        </pc:spChg>
        <pc:spChg chg="add del mod">
          <ac:chgData name="Michaela Popelková" userId="4da947f916a43c95" providerId="LiveId" clId="{4D9CDB75-0E2F-4126-A73E-10CEB919695A}" dt="2022-08-09T19:10:15.659" v="144"/>
          <ac:spMkLst>
            <pc:docMk/>
            <pc:sldMk cId="4186401560" sldId="280"/>
            <ac:spMk id="28" creationId="{35F6A52E-3E24-3EDC-3F90-E67BBD9FCBA6}"/>
          </ac:spMkLst>
        </pc:spChg>
        <pc:spChg chg="mod">
          <ac:chgData name="Michaela Popelková" userId="4da947f916a43c95" providerId="LiveId" clId="{4D9CDB75-0E2F-4126-A73E-10CEB919695A}" dt="2022-08-09T19:09:47.019" v="140" actId="165"/>
          <ac:spMkLst>
            <pc:docMk/>
            <pc:sldMk cId="4186401560" sldId="280"/>
            <ac:spMk id="29" creationId="{DDCF9D50-EC40-0048-5096-02727FF63960}"/>
          </ac:spMkLst>
        </pc:spChg>
        <pc:spChg chg="mod">
          <ac:chgData name="Michaela Popelková" userId="4da947f916a43c95" providerId="LiveId" clId="{4D9CDB75-0E2F-4126-A73E-10CEB919695A}" dt="2022-08-09T19:09:52.018" v="141"/>
          <ac:spMkLst>
            <pc:docMk/>
            <pc:sldMk cId="4186401560" sldId="280"/>
            <ac:spMk id="32" creationId="{F7C0A77D-60C9-BF2A-8A15-65013F173036}"/>
          </ac:spMkLst>
        </pc:spChg>
        <pc:spChg chg="mod">
          <ac:chgData name="Michaela Popelková" userId="4da947f916a43c95" providerId="LiveId" clId="{4D9CDB75-0E2F-4126-A73E-10CEB919695A}" dt="2022-08-09T19:09:52.018" v="141"/>
          <ac:spMkLst>
            <pc:docMk/>
            <pc:sldMk cId="4186401560" sldId="280"/>
            <ac:spMk id="33" creationId="{F45A5B61-86D5-3836-251D-2014F9E1EF14}"/>
          </ac:spMkLst>
        </pc:spChg>
        <pc:spChg chg="add del mod">
          <ac:chgData name="Michaela Popelková" userId="4da947f916a43c95" providerId="LiveId" clId="{4D9CDB75-0E2F-4126-A73E-10CEB919695A}" dt="2022-08-09T19:10:14.981" v="143"/>
          <ac:spMkLst>
            <pc:docMk/>
            <pc:sldMk cId="4186401560" sldId="280"/>
            <ac:spMk id="35" creationId="{EAC16006-195D-D7C5-28EA-818BAC63709F}"/>
          </ac:spMkLst>
        </pc:spChg>
        <pc:spChg chg="add del mod">
          <ac:chgData name="Michaela Popelková" userId="4da947f916a43c95" providerId="LiveId" clId="{4D9CDB75-0E2F-4126-A73E-10CEB919695A}" dt="2022-08-09T19:10:14.981" v="143"/>
          <ac:spMkLst>
            <pc:docMk/>
            <pc:sldMk cId="4186401560" sldId="280"/>
            <ac:spMk id="36" creationId="{EC2157E5-DF29-D6E9-D8FD-A1553312AB06}"/>
          </ac:spMkLst>
        </pc:spChg>
        <pc:spChg chg="add del mod">
          <ac:chgData name="Michaela Popelková" userId="4da947f916a43c95" providerId="LiveId" clId="{4D9CDB75-0E2F-4126-A73E-10CEB919695A}" dt="2022-08-09T19:10:14.981" v="143"/>
          <ac:spMkLst>
            <pc:docMk/>
            <pc:sldMk cId="4186401560" sldId="280"/>
            <ac:spMk id="37" creationId="{28B83E43-76BF-22E3-5F90-A0784C2E492C}"/>
          </ac:spMkLst>
        </pc:spChg>
        <pc:spChg chg="add del mod">
          <ac:chgData name="Michaela Popelková" userId="4da947f916a43c95" providerId="LiveId" clId="{4D9CDB75-0E2F-4126-A73E-10CEB919695A}" dt="2022-08-09T19:10:14.981" v="143"/>
          <ac:spMkLst>
            <pc:docMk/>
            <pc:sldMk cId="4186401560" sldId="280"/>
            <ac:spMk id="39" creationId="{586D6ACC-91C4-4903-215B-35E4C96BD465}"/>
          </ac:spMkLst>
        </pc:spChg>
        <pc:spChg chg="add del mod">
          <ac:chgData name="Michaela Popelková" userId="4da947f916a43c95" providerId="LiveId" clId="{4D9CDB75-0E2F-4126-A73E-10CEB919695A}" dt="2022-08-09T19:10:14.981" v="143"/>
          <ac:spMkLst>
            <pc:docMk/>
            <pc:sldMk cId="4186401560" sldId="280"/>
            <ac:spMk id="40" creationId="{F837CB40-F1BE-C10E-3536-7D027D6E6BC4}"/>
          </ac:spMkLst>
        </pc:spChg>
        <pc:spChg chg="add del mod">
          <ac:chgData name="Michaela Popelková" userId="4da947f916a43c95" providerId="LiveId" clId="{4D9CDB75-0E2F-4126-A73E-10CEB919695A}" dt="2022-08-09T19:10:38.136" v="146" actId="478"/>
          <ac:spMkLst>
            <pc:docMk/>
            <pc:sldMk cId="4186401560" sldId="280"/>
            <ac:spMk id="41" creationId="{828E5419-AEE9-F9D7-1CAC-056E55938123}"/>
          </ac:spMkLst>
        </pc:spChg>
        <pc:spChg chg="add del mod">
          <ac:chgData name="Michaela Popelková" userId="4da947f916a43c95" providerId="LiveId" clId="{4D9CDB75-0E2F-4126-A73E-10CEB919695A}" dt="2022-08-09T19:10:38.136" v="146" actId="478"/>
          <ac:spMkLst>
            <pc:docMk/>
            <pc:sldMk cId="4186401560" sldId="280"/>
            <ac:spMk id="42" creationId="{B767AC8E-8596-ACA0-5F3C-149B8CFF084E}"/>
          </ac:spMkLst>
        </pc:spChg>
        <pc:spChg chg="add del mod">
          <ac:chgData name="Michaela Popelková" userId="4da947f916a43c95" providerId="LiveId" clId="{4D9CDB75-0E2F-4126-A73E-10CEB919695A}" dt="2022-08-09T19:10:38.136" v="146" actId="478"/>
          <ac:spMkLst>
            <pc:docMk/>
            <pc:sldMk cId="4186401560" sldId="280"/>
            <ac:spMk id="43" creationId="{7D022CC2-DBFB-59C2-6186-1C1D529D70FC}"/>
          </ac:spMkLst>
        </pc:spChg>
        <pc:spChg chg="add del mod">
          <ac:chgData name="Michaela Popelková" userId="4da947f916a43c95" providerId="LiveId" clId="{4D9CDB75-0E2F-4126-A73E-10CEB919695A}" dt="2022-08-09T19:10:38.136" v="146" actId="478"/>
          <ac:spMkLst>
            <pc:docMk/>
            <pc:sldMk cId="4186401560" sldId="280"/>
            <ac:spMk id="45" creationId="{71EEF954-A0F1-21A4-9875-4ED32B29C244}"/>
          </ac:spMkLst>
        </pc:spChg>
        <pc:spChg chg="add del mod">
          <ac:chgData name="Michaela Popelková" userId="4da947f916a43c95" providerId="LiveId" clId="{4D9CDB75-0E2F-4126-A73E-10CEB919695A}" dt="2022-08-09T19:10:38.136" v="146" actId="478"/>
          <ac:spMkLst>
            <pc:docMk/>
            <pc:sldMk cId="4186401560" sldId="280"/>
            <ac:spMk id="46" creationId="{9AD03A5A-3A88-E0C1-1997-3E92DAEB76D5}"/>
          </ac:spMkLst>
        </pc:spChg>
        <pc:spChg chg="add mod">
          <ac:chgData name="Michaela Popelková" userId="4da947f916a43c95" providerId="LiveId" clId="{4D9CDB75-0E2F-4126-A73E-10CEB919695A}" dt="2022-08-09T19:10:40.974" v="148"/>
          <ac:spMkLst>
            <pc:docMk/>
            <pc:sldMk cId="4186401560" sldId="280"/>
            <ac:spMk id="47" creationId="{3B67912A-C736-190C-21AA-C7D4CA04455D}"/>
          </ac:spMkLst>
        </pc:spChg>
        <pc:spChg chg="add mod">
          <ac:chgData name="Michaela Popelková" userId="4da947f916a43c95" providerId="LiveId" clId="{4D9CDB75-0E2F-4126-A73E-10CEB919695A}" dt="2022-08-09T19:10:40.974" v="148"/>
          <ac:spMkLst>
            <pc:docMk/>
            <pc:sldMk cId="4186401560" sldId="280"/>
            <ac:spMk id="48" creationId="{79707FD3-5F1C-5A06-0562-2A228A5C3AC9}"/>
          </ac:spMkLst>
        </pc:spChg>
        <pc:spChg chg="add mod">
          <ac:chgData name="Michaela Popelková" userId="4da947f916a43c95" providerId="LiveId" clId="{4D9CDB75-0E2F-4126-A73E-10CEB919695A}" dt="2022-08-09T19:10:40.974" v="148"/>
          <ac:spMkLst>
            <pc:docMk/>
            <pc:sldMk cId="4186401560" sldId="280"/>
            <ac:spMk id="49" creationId="{554178DF-6576-5DFB-9B69-2850DE9F327B}"/>
          </ac:spMkLst>
        </pc:spChg>
        <pc:spChg chg="add mod">
          <ac:chgData name="Michaela Popelková" userId="4da947f916a43c95" providerId="LiveId" clId="{4D9CDB75-0E2F-4126-A73E-10CEB919695A}" dt="2022-08-09T19:10:40.974" v="148"/>
          <ac:spMkLst>
            <pc:docMk/>
            <pc:sldMk cId="4186401560" sldId="280"/>
            <ac:spMk id="51" creationId="{9BDBE627-431D-A8F9-0C2B-73DD303AB220}"/>
          </ac:spMkLst>
        </pc:spChg>
        <pc:spChg chg="add mod">
          <ac:chgData name="Michaela Popelková" userId="4da947f916a43c95" providerId="LiveId" clId="{4D9CDB75-0E2F-4126-A73E-10CEB919695A}" dt="2022-08-09T19:10:40.974" v="148"/>
          <ac:spMkLst>
            <pc:docMk/>
            <pc:sldMk cId="4186401560" sldId="280"/>
            <ac:spMk id="52" creationId="{D7673989-A0C0-83F4-A15F-38280BB4930A}"/>
          </ac:spMkLst>
        </pc:spChg>
        <pc:spChg chg="mod">
          <ac:chgData name="Michaela Popelková" userId="4da947f916a43c95" providerId="LiveId" clId="{4D9CDB75-0E2F-4126-A73E-10CEB919695A}" dt="2022-08-09T19:10:49.015" v="149"/>
          <ac:spMkLst>
            <pc:docMk/>
            <pc:sldMk cId="4186401560" sldId="280"/>
            <ac:spMk id="54" creationId="{3FD9CBFD-6A4F-703E-FAAD-746AF3F9DC2E}"/>
          </ac:spMkLst>
        </pc:spChg>
        <pc:spChg chg="mod">
          <ac:chgData name="Michaela Popelková" userId="4da947f916a43c95" providerId="LiveId" clId="{4D9CDB75-0E2F-4126-A73E-10CEB919695A}" dt="2022-08-09T19:10:49.015" v="149"/>
          <ac:spMkLst>
            <pc:docMk/>
            <pc:sldMk cId="4186401560" sldId="280"/>
            <ac:spMk id="55" creationId="{69AB779E-7B07-B6E1-540F-A827ED65F70B}"/>
          </ac:spMkLst>
        </pc:spChg>
        <pc:grpChg chg="add mod">
          <ac:chgData name="Michaela Popelková" userId="4da947f916a43c95" providerId="LiveId" clId="{4D9CDB75-0E2F-4126-A73E-10CEB919695A}" dt="2022-08-10T15:36:28.008" v="236"/>
          <ac:grpSpMkLst>
            <pc:docMk/>
            <pc:sldMk cId="4186401560" sldId="280"/>
            <ac:grpSpMk id="3" creationId="{0B70C2A5-0502-000C-BE85-ED17D368A601}"/>
          </ac:grpSpMkLst>
        </pc:grpChg>
        <pc:grpChg chg="del mod topLvl">
          <ac:chgData name="Michaela Popelková" userId="4da947f916a43c95" providerId="LiveId" clId="{4D9CDB75-0E2F-4126-A73E-10CEB919695A}" dt="2022-08-09T19:09:47.019" v="140" actId="165"/>
          <ac:grpSpMkLst>
            <pc:docMk/>
            <pc:sldMk cId="4186401560" sldId="280"/>
            <ac:grpSpMk id="3" creationId="{72FF192A-8C69-0AB9-DC93-29B756B4D50E}"/>
          </ac:grpSpMkLst>
        </pc:grpChg>
        <pc:grpChg chg="mod">
          <ac:chgData name="Michaela Popelková" userId="4da947f916a43c95" providerId="LiveId" clId="{4D9CDB75-0E2F-4126-A73E-10CEB919695A}" dt="2022-08-10T15:36:28.008" v="236"/>
          <ac:grpSpMkLst>
            <pc:docMk/>
            <pc:sldMk cId="4186401560" sldId="280"/>
            <ac:grpSpMk id="4" creationId="{23522F8E-848F-B5E0-D189-C7AC4D3E3A9A}"/>
          </ac:grpSpMkLst>
        </pc:grpChg>
        <pc:grpChg chg="del mod topLvl">
          <ac:chgData name="Michaela Popelková" userId="4da947f916a43c95" providerId="LiveId" clId="{4D9CDB75-0E2F-4126-A73E-10CEB919695A}" dt="2022-08-09T19:10:38.136" v="146" actId="478"/>
          <ac:grpSpMkLst>
            <pc:docMk/>
            <pc:sldMk cId="4186401560" sldId="280"/>
            <ac:grpSpMk id="7" creationId="{8DBE1203-70EE-DC45-53F2-A91D63B79DAB}"/>
          </ac:grpSpMkLst>
        </pc:grpChg>
        <pc:grpChg chg="del mod topLvl">
          <ac:chgData name="Michaela Popelková" userId="4da947f916a43c95" providerId="LiveId" clId="{4D9CDB75-0E2F-4126-A73E-10CEB919695A}" dt="2022-08-09T19:10:40.521" v="147" actId="478"/>
          <ac:grpSpMkLst>
            <pc:docMk/>
            <pc:sldMk cId="4186401560" sldId="280"/>
            <ac:grpSpMk id="8" creationId="{7124A35A-402A-9C06-0E56-C527AE7EECFA}"/>
          </ac:grpSpMkLst>
        </pc:grpChg>
        <pc:grpChg chg="mod">
          <ac:chgData name="Michaela Popelková" userId="4da947f916a43c95" providerId="LiveId" clId="{4D9CDB75-0E2F-4126-A73E-10CEB919695A}" dt="2022-08-10T15:36:28.008" v="236"/>
          <ac:grpSpMkLst>
            <pc:docMk/>
            <pc:sldMk cId="4186401560" sldId="280"/>
            <ac:grpSpMk id="9" creationId="{3238632B-09FC-9487-9940-211808935E45}"/>
          </ac:grpSpMkLst>
        </pc:grpChg>
        <pc:grpChg chg="del mod topLvl">
          <ac:chgData name="Michaela Popelková" userId="4da947f916a43c95" providerId="LiveId" clId="{4D9CDB75-0E2F-4126-A73E-10CEB919695A}" dt="2022-08-10T15:36:27.494" v="235" actId="478"/>
          <ac:grpSpMkLst>
            <pc:docMk/>
            <pc:sldMk cId="4186401560" sldId="280"/>
            <ac:grpSpMk id="10" creationId="{EFD69316-0872-5C35-1FC9-C89D19F20BAC}"/>
          </ac:grpSpMkLst>
        </pc:grpChg>
        <pc:grpChg chg="mod">
          <ac:chgData name="Michaela Popelková" userId="4da947f916a43c95" providerId="LiveId" clId="{4D9CDB75-0E2F-4126-A73E-10CEB919695A}" dt="2022-08-09T19:09:47.019" v="140" actId="165"/>
          <ac:grpSpMkLst>
            <pc:docMk/>
            <pc:sldMk cId="4186401560" sldId="280"/>
            <ac:grpSpMk id="11" creationId="{CD651B09-9D06-B6B7-619E-3CBB248C1E86}"/>
          </ac:grpSpMkLst>
        </pc:grpChg>
        <pc:grpChg chg="mod">
          <ac:chgData name="Michaela Popelková" userId="4da947f916a43c95" providerId="LiveId" clId="{4D9CDB75-0E2F-4126-A73E-10CEB919695A}" dt="2022-08-09T19:09:47.019" v="140" actId="165"/>
          <ac:grpSpMkLst>
            <pc:docMk/>
            <pc:sldMk cId="4186401560" sldId="280"/>
            <ac:grpSpMk id="15" creationId="{9F28AD9A-1333-57DD-64D4-5182EA1DE094}"/>
          </ac:grpSpMkLst>
        </pc:grpChg>
        <pc:grpChg chg="del">
          <ac:chgData name="Michaela Popelková" userId="4da947f916a43c95" providerId="LiveId" clId="{4D9CDB75-0E2F-4126-A73E-10CEB919695A}" dt="2022-08-09T19:08:59.568" v="138" actId="165"/>
          <ac:grpSpMkLst>
            <pc:docMk/>
            <pc:sldMk cId="4186401560" sldId="280"/>
            <ac:grpSpMk id="30" creationId="{28316018-E5B9-FA76-8E0D-65B6CDA0CA99}"/>
          </ac:grpSpMkLst>
        </pc:grpChg>
        <pc:grpChg chg="add del mod">
          <ac:chgData name="Michaela Popelková" userId="4da947f916a43c95" providerId="LiveId" clId="{4D9CDB75-0E2F-4126-A73E-10CEB919695A}" dt="2022-08-09T19:10:15.659" v="144"/>
          <ac:grpSpMkLst>
            <pc:docMk/>
            <pc:sldMk cId="4186401560" sldId="280"/>
            <ac:grpSpMk id="31" creationId="{F15668C9-46DE-691F-DD0B-EE07A286C23B}"/>
          </ac:grpSpMkLst>
        </pc:grpChg>
        <pc:grpChg chg="add mod">
          <ac:chgData name="Michaela Popelková" userId="4da947f916a43c95" providerId="LiveId" clId="{4D9CDB75-0E2F-4126-A73E-10CEB919695A}" dt="2022-08-09T19:11:06.375" v="150" actId="1076"/>
          <ac:grpSpMkLst>
            <pc:docMk/>
            <pc:sldMk cId="4186401560" sldId="280"/>
            <ac:grpSpMk id="53" creationId="{1A215C93-49F4-A12F-180C-BF329C99D083}"/>
          </ac:grpSpMkLst>
        </pc:grpChg>
        <pc:picChg chg="mod topLvl">
          <ac:chgData name="Michaela Popelková" userId="4da947f916a43c95" providerId="LiveId" clId="{4D9CDB75-0E2F-4126-A73E-10CEB919695A}" dt="2022-08-09T19:09:34.850" v="139" actId="1076"/>
          <ac:picMkLst>
            <pc:docMk/>
            <pc:sldMk cId="4186401560" sldId="280"/>
            <ac:picMk id="5" creationId="{14906F79-4248-4330-9543-4ADA64C9C488}"/>
          </ac:picMkLst>
        </pc:picChg>
        <pc:picChg chg="mod">
          <ac:chgData name="Michaela Popelková" userId="4da947f916a43c95" providerId="LiveId" clId="{4D9CDB75-0E2F-4126-A73E-10CEB919695A}" dt="2022-08-10T15:36:28.008" v="236"/>
          <ac:picMkLst>
            <pc:docMk/>
            <pc:sldMk cId="4186401560" sldId="280"/>
            <ac:picMk id="6" creationId="{8B8027F4-361C-C586-E2FF-1CFEDFF743EC}"/>
          </ac:picMkLst>
        </pc:picChg>
        <pc:picChg chg="del mod topLvl">
          <ac:chgData name="Michaela Popelková" userId="4da947f916a43c95" providerId="LiveId" clId="{4D9CDB75-0E2F-4126-A73E-10CEB919695A}" dt="2022-08-09T19:10:38.136" v="146" actId="478"/>
          <ac:picMkLst>
            <pc:docMk/>
            <pc:sldMk cId="4186401560" sldId="280"/>
            <ac:picMk id="9" creationId="{945061C7-6E71-3872-7C46-8C2F16EEF7B1}"/>
          </ac:picMkLst>
        </pc:picChg>
        <pc:picChg chg="mod">
          <ac:chgData name="Michaela Popelková" userId="4da947f916a43c95" providerId="LiveId" clId="{4D9CDB75-0E2F-4126-A73E-10CEB919695A}" dt="2022-08-09T19:09:47.019" v="140" actId="165"/>
          <ac:picMkLst>
            <pc:docMk/>
            <pc:sldMk cId="4186401560" sldId="280"/>
            <ac:picMk id="12" creationId="{88DC8FD5-6752-4C42-1C54-996576183D89}"/>
          </ac:picMkLst>
        </pc:picChg>
        <pc:picChg chg="mod">
          <ac:chgData name="Michaela Popelková" userId="4da947f916a43c95" providerId="LiveId" clId="{4D9CDB75-0E2F-4126-A73E-10CEB919695A}" dt="2022-08-09T19:09:47.019" v="140" actId="165"/>
          <ac:picMkLst>
            <pc:docMk/>
            <pc:sldMk cId="4186401560" sldId="280"/>
            <ac:picMk id="17" creationId="{AB8EB097-584C-BEE3-E547-0A82C786D094}"/>
          </ac:picMkLst>
        </pc:picChg>
        <pc:picChg chg="mod">
          <ac:chgData name="Michaela Popelková" userId="4da947f916a43c95" providerId="LiveId" clId="{4D9CDB75-0E2F-4126-A73E-10CEB919695A}" dt="2022-08-10T15:36:28.008" v="236"/>
          <ac:picMkLst>
            <pc:docMk/>
            <pc:sldMk cId="4186401560" sldId="280"/>
            <ac:picMk id="19" creationId="{B8154130-8562-C0D5-7F3F-1D25FF8EB69F}"/>
          </ac:picMkLst>
        </pc:picChg>
        <pc:picChg chg="mod">
          <ac:chgData name="Michaela Popelková" userId="4da947f916a43c95" providerId="LiveId" clId="{4D9CDB75-0E2F-4126-A73E-10CEB919695A}" dt="2022-08-09T19:09:47.019" v="140" actId="165"/>
          <ac:picMkLst>
            <pc:docMk/>
            <pc:sldMk cId="4186401560" sldId="280"/>
            <ac:picMk id="23" creationId="{BBCBC101-32B2-E54E-EAC0-AE9C6716A7CB}"/>
          </ac:picMkLst>
        </pc:picChg>
        <pc:picChg chg="add del mod">
          <ac:chgData name="Michaela Popelková" userId="4da947f916a43c95" providerId="LiveId" clId="{4D9CDB75-0E2F-4126-A73E-10CEB919695A}" dt="2022-08-09T19:10:15.659" v="144"/>
          <ac:picMkLst>
            <pc:docMk/>
            <pc:sldMk cId="4186401560" sldId="280"/>
            <ac:picMk id="26" creationId="{9045D547-49BD-8A4B-8537-D4D850F89A00}"/>
          </ac:picMkLst>
        </pc:picChg>
        <pc:picChg chg="mod">
          <ac:chgData name="Michaela Popelková" userId="4da947f916a43c95" providerId="LiveId" clId="{4D9CDB75-0E2F-4126-A73E-10CEB919695A}" dt="2022-08-09T19:09:52.018" v="141"/>
          <ac:picMkLst>
            <pc:docMk/>
            <pc:sldMk cId="4186401560" sldId="280"/>
            <ac:picMk id="34" creationId="{7A5E4E57-E3DE-2BA2-80AF-8CC246B12AC5}"/>
          </ac:picMkLst>
        </pc:picChg>
        <pc:picChg chg="add del mod">
          <ac:chgData name="Michaela Popelková" userId="4da947f916a43c95" providerId="LiveId" clId="{4D9CDB75-0E2F-4126-A73E-10CEB919695A}" dt="2022-08-09T19:10:14.981" v="143"/>
          <ac:picMkLst>
            <pc:docMk/>
            <pc:sldMk cId="4186401560" sldId="280"/>
            <ac:picMk id="38" creationId="{A3EAD398-7A74-840C-CF87-9068C3DFB801}"/>
          </ac:picMkLst>
        </pc:picChg>
        <pc:picChg chg="add del mod">
          <ac:chgData name="Michaela Popelková" userId="4da947f916a43c95" providerId="LiveId" clId="{4D9CDB75-0E2F-4126-A73E-10CEB919695A}" dt="2022-08-09T19:10:38.136" v="146" actId="478"/>
          <ac:picMkLst>
            <pc:docMk/>
            <pc:sldMk cId="4186401560" sldId="280"/>
            <ac:picMk id="44" creationId="{A5DD5F44-E3D5-3D5D-107A-9B7EE5CDC00C}"/>
          </ac:picMkLst>
        </pc:picChg>
        <pc:picChg chg="add mod">
          <ac:chgData name="Michaela Popelková" userId="4da947f916a43c95" providerId="LiveId" clId="{4D9CDB75-0E2F-4126-A73E-10CEB919695A}" dt="2022-08-09T19:10:40.974" v="148"/>
          <ac:picMkLst>
            <pc:docMk/>
            <pc:sldMk cId="4186401560" sldId="280"/>
            <ac:picMk id="50" creationId="{41FCCDA8-4D08-95C1-C214-C3EC626CFFA7}"/>
          </ac:picMkLst>
        </pc:picChg>
        <pc:picChg chg="mod">
          <ac:chgData name="Michaela Popelková" userId="4da947f916a43c95" providerId="LiveId" clId="{4D9CDB75-0E2F-4126-A73E-10CEB919695A}" dt="2022-08-09T19:10:49.015" v="149"/>
          <ac:picMkLst>
            <pc:docMk/>
            <pc:sldMk cId="4186401560" sldId="280"/>
            <ac:picMk id="56" creationId="{834ED5A5-6193-3FD7-BDE4-496401D101E6}"/>
          </ac:picMkLst>
        </pc:picChg>
      </pc:sldChg>
      <pc:sldChg chg="addSp delSp modSp mod">
        <pc:chgData name="Michaela Popelková" userId="4da947f916a43c95" providerId="LiveId" clId="{4D9CDB75-0E2F-4126-A73E-10CEB919695A}" dt="2022-08-10T15:36:36.991" v="240"/>
        <pc:sldMkLst>
          <pc:docMk/>
          <pc:sldMk cId="2926952622" sldId="281"/>
        </pc:sldMkLst>
        <pc:spChg chg="mod topLvl">
          <ac:chgData name="Michaela Popelková" userId="4da947f916a43c95" providerId="LiveId" clId="{4D9CDB75-0E2F-4126-A73E-10CEB919695A}" dt="2022-08-09T19:23:19.832" v="206" actId="14100"/>
          <ac:spMkLst>
            <pc:docMk/>
            <pc:sldMk cId="2926952622" sldId="281"/>
            <ac:spMk id="2" creationId="{DE322BCE-0271-4C8E-9878-A7CF42C7A47B}"/>
          </ac:spMkLst>
        </pc:spChg>
        <pc:spChg chg="del mod topLvl">
          <ac:chgData name="Michaela Popelková" userId="4da947f916a43c95" providerId="LiveId" clId="{4D9CDB75-0E2F-4126-A73E-10CEB919695A}" dt="2022-08-09T19:11:55.309" v="153" actId="478"/>
          <ac:spMkLst>
            <pc:docMk/>
            <pc:sldMk cId="2926952622" sldId="281"/>
            <ac:spMk id="5" creationId="{10F692C1-1870-C9D8-9EC7-27D8590F30F9}"/>
          </ac:spMkLst>
        </pc:spChg>
        <pc:spChg chg="del mod topLvl">
          <ac:chgData name="Michaela Popelková" userId="4da947f916a43c95" providerId="LiveId" clId="{4D9CDB75-0E2F-4126-A73E-10CEB919695A}" dt="2022-08-09T19:11:55.309" v="153" actId="478"/>
          <ac:spMkLst>
            <pc:docMk/>
            <pc:sldMk cId="2926952622" sldId="281"/>
            <ac:spMk id="6" creationId="{CC82DE88-209E-FEEB-333D-D6E3BD14F6CE}"/>
          </ac:spMkLst>
        </pc:spChg>
        <pc:spChg chg="mod">
          <ac:chgData name="Michaela Popelková" userId="4da947f916a43c95" providerId="LiveId" clId="{4D9CDB75-0E2F-4126-A73E-10CEB919695A}" dt="2022-08-10T15:36:36.991" v="240"/>
          <ac:spMkLst>
            <pc:docMk/>
            <pc:sldMk cId="2926952622" sldId="281"/>
            <ac:spMk id="7" creationId="{023606B4-AD65-8297-E31B-0F111B5EA835}"/>
          </ac:spMkLst>
        </pc:spChg>
        <pc:spChg chg="mod">
          <ac:chgData name="Michaela Popelková" userId="4da947f916a43c95" providerId="LiveId" clId="{4D9CDB75-0E2F-4126-A73E-10CEB919695A}" dt="2022-08-10T15:36:36.991" v="240"/>
          <ac:spMkLst>
            <pc:docMk/>
            <pc:sldMk cId="2926952622" sldId="281"/>
            <ac:spMk id="8" creationId="{29573B7E-58B4-DD3C-B0DB-9936D18C8226}"/>
          </ac:spMkLst>
        </pc:spChg>
        <pc:spChg chg="mod">
          <ac:chgData name="Michaela Popelková" userId="4da947f916a43c95" providerId="LiveId" clId="{4D9CDB75-0E2F-4126-A73E-10CEB919695A}" dt="2022-08-09T19:11:47.857" v="152" actId="165"/>
          <ac:spMkLst>
            <pc:docMk/>
            <pc:sldMk cId="2926952622" sldId="281"/>
            <ac:spMk id="13" creationId="{FB2938DC-87EB-1D24-1508-115261EE8507}"/>
          </ac:spMkLst>
        </pc:spChg>
        <pc:spChg chg="mod">
          <ac:chgData name="Michaela Popelková" userId="4da947f916a43c95" providerId="LiveId" clId="{4D9CDB75-0E2F-4126-A73E-10CEB919695A}" dt="2022-08-09T19:11:47.857" v="152" actId="165"/>
          <ac:spMkLst>
            <pc:docMk/>
            <pc:sldMk cId="2926952622" sldId="281"/>
            <ac:spMk id="14" creationId="{B767A828-FAFE-344A-1121-C7347F1C178C}"/>
          </ac:spMkLst>
        </pc:spChg>
        <pc:spChg chg="mod">
          <ac:chgData name="Michaela Popelková" userId="4da947f916a43c95" providerId="LiveId" clId="{4D9CDB75-0E2F-4126-A73E-10CEB919695A}" dt="2022-08-09T19:11:47.857" v="152" actId="165"/>
          <ac:spMkLst>
            <pc:docMk/>
            <pc:sldMk cId="2926952622" sldId="281"/>
            <ac:spMk id="16" creationId="{3F7B74F3-6E01-A028-E496-B9AE2D14E887}"/>
          </ac:spMkLst>
        </pc:spChg>
        <pc:spChg chg="mod">
          <ac:chgData name="Michaela Popelková" userId="4da947f916a43c95" providerId="LiveId" clId="{4D9CDB75-0E2F-4126-A73E-10CEB919695A}" dt="2022-08-10T15:36:36.991" v="240"/>
          <ac:spMkLst>
            <pc:docMk/>
            <pc:sldMk cId="2926952622" sldId="281"/>
            <ac:spMk id="18" creationId="{77CE4FDF-6851-3148-2ABB-714446B78707}"/>
          </ac:spMkLst>
        </pc:spChg>
        <pc:spChg chg="mod">
          <ac:chgData name="Michaela Popelková" userId="4da947f916a43c95" providerId="LiveId" clId="{4D9CDB75-0E2F-4126-A73E-10CEB919695A}" dt="2022-08-09T19:11:47.857" v="152" actId="165"/>
          <ac:spMkLst>
            <pc:docMk/>
            <pc:sldMk cId="2926952622" sldId="281"/>
            <ac:spMk id="18" creationId="{D2BEA01E-67D7-B550-97D0-F30C07D0943D}"/>
          </ac:spMkLst>
        </pc:spChg>
        <pc:spChg chg="add mod">
          <ac:chgData name="Michaela Popelková" userId="4da947f916a43c95" providerId="LiveId" clId="{4D9CDB75-0E2F-4126-A73E-10CEB919695A}" dt="2022-08-09T19:11:55.776" v="154"/>
          <ac:spMkLst>
            <pc:docMk/>
            <pc:sldMk cId="2926952622" sldId="281"/>
            <ac:spMk id="19" creationId="{B4006D97-D39A-BF59-BA50-7A6F6290EBC8}"/>
          </ac:spMkLst>
        </pc:spChg>
        <pc:spChg chg="add mod">
          <ac:chgData name="Michaela Popelková" userId="4da947f916a43c95" providerId="LiveId" clId="{4D9CDB75-0E2F-4126-A73E-10CEB919695A}" dt="2022-08-09T19:11:55.776" v="154"/>
          <ac:spMkLst>
            <pc:docMk/>
            <pc:sldMk cId="2926952622" sldId="281"/>
            <ac:spMk id="20" creationId="{EEED3ACB-BAB0-B480-DFD4-376F4F89E7DA}"/>
          </ac:spMkLst>
        </pc:spChg>
        <pc:spChg chg="add mod">
          <ac:chgData name="Michaela Popelková" userId="4da947f916a43c95" providerId="LiveId" clId="{4D9CDB75-0E2F-4126-A73E-10CEB919695A}" dt="2022-08-09T19:11:55.776" v="154"/>
          <ac:spMkLst>
            <pc:docMk/>
            <pc:sldMk cId="2926952622" sldId="281"/>
            <ac:spMk id="21" creationId="{0546AB23-27FC-8EC0-680D-DE275BA753FF}"/>
          </ac:spMkLst>
        </pc:spChg>
        <pc:spChg chg="mod">
          <ac:chgData name="Michaela Popelková" userId="4da947f916a43c95" providerId="LiveId" clId="{4D9CDB75-0E2F-4126-A73E-10CEB919695A}" dt="2022-08-09T19:11:47.857" v="152" actId="165"/>
          <ac:spMkLst>
            <pc:docMk/>
            <pc:sldMk cId="2926952622" sldId="281"/>
            <ac:spMk id="22" creationId="{6B049E6C-D732-3BDD-B987-C6BD848F37DC}"/>
          </ac:spMkLst>
        </pc:spChg>
        <pc:spChg chg="mod topLvl">
          <ac:chgData name="Michaela Popelková" userId="4da947f916a43c95" providerId="LiveId" clId="{4D9CDB75-0E2F-4126-A73E-10CEB919695A}" dt="2022-08-09T19:23:43.976" v="208" actId="20577"/>
          <ac:spMkLst>
            <pc:docMk/>
            <pc:sldMk cId="2926952622" sldId="281"/>
            <ac:spMk id="25" creationId="{1390292E-CF4A-4AAE-B8F3-6810A56F228D}"/>
          </ac:spMkLst>
        </pc:spChg>
        <pc:spChg chg="add mod">
          <ac:chgData name="Michaela Popelková" userId="4da947f916a43c95" providerId="LiveId" clId="{4D9CDB75-0E2F-4126-A73E-10CEB919695A}" dt="2022-08-09T19:11:55.776" v="154"/>
          <ac:spMkLst>
            <pc:docMk/>
            <pc:sldMk cId="2926952622" sldId="281"/>
            <ac:spMk id="26" creationId="{87DF8994-61E6-C052-3D18-FC3F30449BDE}"/>
          </ac:spMkLst>
        </pc:spChg>
        <pc:spChg chg="add mod">
          <ac:chgData name="Michaela Popelková" userId="4da947f916a43c95" providerId="LiveId" clId="{4D9CDB75-0E2F-4126-A73E-10CEB919695A}" dt="2022-08-09T19:11:55.776" v="154"/>
          <ac:spMkLst>
            <pc:docMk/>
            <pc:sldMk cId="2926952622" sldId="281"/>
            <ac:spMk id="27" creationId="{A5D0396A-76E0-ECD7-615E-601B40448CFA}"/>
          </ac:spMkLst>
        </pc:spChg>
        <pc:spChg chg="mod">
          <ac:chgData name="Michaela Popelková" userId="4da947f916a43c95" providerId="LiveId" clId="{4D9CDB75-0E2F-4126-A73E-10CEB919695A}" dt="2022-08-09T19:11:47.857" v="152" actId="165"/>
          <ac:spMkLst>
            <pc:docMk/>
            <pc:sldMk cId="2926952622" sldId="281"/>
            <ac:spMk id="29" creationId="{BD423B4F-6C35-64A7-FB50-C041ACD50B9B}"/>
          </ac:spMkLst>
        </pc:spChg>
        <pc:spChg chg="mod">
          <ac:chgData name="Michaela Popelková" userId="4da947f916a43c95" providerId="LiveId" clId="{4D9CDB75-0E2F-4126-A73E-10CEB919695A}" dt="2022-08-09T19:11:47.857" v="152" actId="165"/>
          <ac:spMkLst>
            <pc:docMk/>
            <pc:sldMk cId="2926952622" sldId="281"/>
            <ac:spMk id="30" creationId="{7006D5B9-22AD-5C8F-C168-2F3AEEEE0C93}"/>
          </ac:spMkLst>
        </pc:spChg>
        <pc:spChg chg="mod">
          <ac:chgData name="Michaela Popelková" userId="4da947f916a43c95" providerId="LiveId" clId="{4D9CDB75-0E2F-4126-A73E-10CEB919695A}" dt="2022-08-09T19:11:55.776" v="154"/>
          <ac:spMkLst>
            <pc:docMk/>
            <pc:sldMk cId="2926952622" sldId="281"/>
            <ac:spMk id="32" creationId="{AF63369D-6CCF-466B-1322-FD86CCE6235F}"/>
          </ac:spMkLst>
        </pc:spChg>
        <pc:spChg chg="mod">
          <ac:chgData name="Michaela Popelková" userId="4da947f916a43c95" providerId="LiveId" clId="{4D9CDB75-0E2F-4126-A73E-10CEB919695A}" dt="2022-08-09T19:11:55.776" v="154"/>
          <ac:spMkLst>
            <pc:docMk/>
            <pc:sldMk cId="2926952622" sldId="281"/>
            <ac:spMk id="33" creationId="{31186314-C197-821B-9219-043EBB242A41}"/>
          </ac:spMkLst>
        </pc:spChg>
        <pc:grpChg chg="add mod">
          <ac:chgData name="Michaela Popelková" userId="4da947f916a43c95" providerId="LiveId" clId="{4D9CDB75-0E2F-4126-A73E-10CEB919695A}" dt="2022-08-10T15:36:36.991" v="240"/>
          <ac:grpSpMkLst>
            <pc:docMk/>
            <pc:sldMk cId="2926952622" sldId="281"/>
            <ac:grpSpMk id="3" creationId="{07B95F5B-D360-CBE8-B1B4-AA74C9C49920}"/>
          </ac:grpSpMkLst>
        </pc:grpChg>
        <pc:grpChg chg="del mod topLvl">
          <ac:chgData name="Michaela Popelková" userId="4da947f916a43c95" providerId="LiveId" clId="{4D9CDB75-0E2F-4126-A73E-10CEB919695A}" dt="2022-08-09T19:11:47.857" v="152" actId="165"/>
          <ac:grpSpMkLst>
            <pc:docMk/>
            <pc:sldMk cId="2926952622" sldId="281"/>
            <ac:grpSpMk id="3" creationId="{C51254F5-D821-BADB-A503-2615B651C107}"/>
          </ac:grpSpMkLst>
        </pc:grpChg>
        <pc:grpChg chg="mod">
          <ac:chgData name="Michaela Popelková" userId="4da947f916a43c95" providerId="LiveId" clId="{4D9CDB75-0E2F-4126-A73E-10CEB919695A}" dt="2022-08-10T15:36:36.991" v="240"/>
          <ac:grpSpMkLst>
            <pc:docMk/>
            <pc:sldMk cId="2926952622" sldId="281"/>
            <ac:grpSpMk id="5" creationId="{F4BEAF63-E35A-6B96-08AD-8AB6ACE8F242}"/>
          </ac:grpSpMkLst>
        </pc:grpChg>
        <pc:grpChg chg="del mod topLvl">
          <ac:chgData name="Michaela Popelková" userId="4da947f916a43c95" providerId="LiveId" clId="{4D9CDB75-0E2F-4126-A73E-10CEB919695A}" dt="2022-08-09T19:11:55.309" v="153" actId="478"/>
          <ac:grpSpMkLst>
            <pc:docMk/>
            <pc:sldMk cId="2926952622" sldId="281"/>
            <ac:grpSpMk id="7" creationId="{334ABD39-6527-C6C8-9F48-F385921916E4}"/>
          </ac:grpSpMkLst>
        </pc:grpChg>
        <pc:grpChg chg="del mod topLvl">
          <ac:chgData name="Michaela Popelková" userId="4da947f916a43c95" providerId="LiveId" clId="{4D9CDB75-0E2F-4126-A73E-10CEB919695A}" dt="2022-08-09T19:11:55.309" v="153" actId="478"/>
          <ac:grpSpMkLst>
            <pc:docMk/>
            <pc:sldMk cId="2926952622" sldId="281"/>
            <ac:grpSpMk id="8" creationId="{7F8C7CF1-89D6-568E-214E-7A60CD6015AB}"/>
          </ac:grpSpMkLst>
        </pc:grpChg>
        <pc:grpChg chg="mod">
          <ac:chgData name="Michaela Popelková" userId="4da947f916a43c95" providerId="LiveId" clId="{4D9CDB75-0E2F-4126-A73E-10CEB919695A}" dt="2022-08-10T15:36:36.991" v="240"/>
          <ac:grpSpMkLst>
            <pc:docMk/>
            <pc:sldMk cId="2926952622" sldId="281"/>
            <ac:grpSpMk id="9" creationId="{C9597B32-3176-8A94-8E63-0AFB3C2E65E8}"/>
          </ac:grpSpMkLst>
        </pc:grpChg>
        <pc:grpChg chg="del mod topLvl">
          <ac:chgData name="Michaela Popelková" userId="4da947f916a43c95" providerId="LiveId" clId="{4D9CDB75-0E2F-4126-A73E-10CEB919695A}" dt="2022-08-10T15:36:36.535" v="239" actId="478"/>
          <ac:grpSpMkLst>
            <pc:docMk/>
            <pc:sldMk cId="2926952622" sldId="281"/>
            <ac:grpSpMk id="10" creationId="{01A29379-5522-67DE-340B-EEC6C26CD177}"/>
          </ac:grpSpMkLst>
        </pc:grpChg>
        <pc:grpChg chg="mod">
          <ac:chgData name="Michaela Popelková" userId="4da947f916a43c95" providerId="LiveId" clId="{4D9CDB75-0E2F-4126-A73E-10CEB919695A}" dt="2022-08-09T19:11:47.857" v="152" actId="165"/>
          <ac:grpSpMkLst>
            <pc:docMk/>
            <pc:sldMk cId="2926952622" sldId="281"/>
            <ac:grpSpMk id="11" creationId="{2E837030-CD65-5B43-7BCA-B7016E370CD1}"/>
          </ac:grpSpMkLst>
        </pc:grpChg>
        <pc:grpChg chg="mod">
          <ac:chgData name="Michaela Popelková" userId="4da947f916a43c95" providerId="LiveId" clId="{4D9CDB75-0E2F-4126-A73E-10CEB919695A}" dt="2022-08-09T19:11:47.857" v="152" actId="165"/>
          <ac:grpSpMkLst>
            <pc:docMk/>
            <pc:sldMk cId="2926952622" sldId="281"/>
            <ac:grpSpMk id="15" creationId="{9FA9D8A4-54B6-D7AE-EC3C-681564C2203F}"/>
          </ac:grpSpMkLst>
        </pc:grpChg>
        <pc:grpChg chg="add mod">
          <ac:chgData name="Michaela Popelková" userId="4da947f916a43c95" providerId="LiveId" clId="{4D9CDB75-0E2F-4126-A73E-10CEB919695A}" dt="2022-08-09T19:11:55.776" v="154"/>
          <ac:grpSpMkLst>
            <pc:docMk/>
            <pc:sldMk cId="2926952622" sldId="281"/>
            <ac:grpSpMk id="28" creationId="{A37E063D-F47D-A315-DA01-18EE0FDCA03F}"/>
          </ac:grpSpMkLst>
        </pc:grpChg>
        <pc:grpChg chg="del">
          <ac:chgData name="Michaela Popelková" userId="4da947f916a43c95" providerId="LiveId" clId="{4D9CDB75-0E2F-4126-A73E-10CEB919695A}" dt="2022-08-09T19:11:31.843" v="151" actId="165"/>
          <ac:grpSpMkLst>
            <pc:docMk/>
            <pc:sldMk cId="2926952622" sldId="281"/>
            <ac:grpSpMk id="31" creationId="{DF39BE7B-8FE7-52C3-3F4B-147DC3E0B796}"/>
          </ac:grpSpMkLst>
        </pc:grpChg>
        <pc:picChg chg="mod topLvl">
          <ac:chgData name="Michaela Popelková" userId="4da947f916a43c95" providerId="LiveId" clId="{4D9CDB75-0E2F-4126-A73E-10CEB919695A}" dt="2022-08-09T19:11:31.843" v="151" actId="165"/>
          <ac:picMkLst>
            <pc:docMk/>
            <pc:sldMk cId="2926952622" sldId="281"/>
            <ac:picMk id="4" creationId="{761A6D42-85F8-4642-A8C0-A06B906DE7A2}"/>
          </ac:picMkLst>
        </pc:picChg>
        <pc:picChg chg="mod">
          <ac:chgData name="Michaela Popelková" userId="4da947f916a43c95" providerId="LiveId" clId="{4D9CDB75-0E2F-4126-A73E-10CEB919695A}" dt="2022-08-10T15:36:36.991" v="240"/>
          <ac:picMkLst>
            <pc:docMk/>
            <pc:sldMk cId="2926952622" sldId="281"/>
            <ac:picMk id="6" creationId="{5E24272F-A24E-527A-E1C0-092DFA795979}"/>
          </ac:picMkLst>
        </pc:picChg>
        <pc:picChg chg="del mod topLvl">
          <ac:chgData name="Michaela Popelková" userId="4da947f916a43c95" providerId="LiveId" clId="{4D9CDB75-0E2F-4126-A73E-10CEB919695A}" dt="2022-08-09T19:11:55.309" v="153" actId="478"/>
          <ac:picMkLst>
            <pc:docMk/>
            <pc:sldMk cId="2926952622" sldId="281"/>
            <ac:picMk id="9" creationId="{A4530F62-671D-E805-2F12-B14AA87023DD}"/>
          </ac:picMkLst>
        </pc:picChg>
        <pc:picChg chg="mod">
          <ac:chgData name="Michaela Popelková" userId="4da947f916a43c95" providerId="LiveId" clId="{4D9CDB75-0E2F-4126-A73E-10CEB919695A}" dt="2022-08-09T19:11:47.857" v="152" actId="165"/>
          <ac:picMkLst>
            <pc:docMk/>
            <pc:sldMk cId="2926952622" sldId="281"/>
            <ac:picMk id="12" creationId="{7D60BA62-694A-3B87-D74C-1B1D7D8D8B82}"/>
          </ac:picMkLst>
        </pc:picChg>
        <pc:picChg chg="mod">
          <ac:chgData name="Michaela Popelková" userId="4da947f916a43c95" providerId="LiveId" clId="{4D9CDB75-0E2F-4126-A73E-10CEB919695A}" dt="2022-08-09T19:11:47.857" v="152" actId="165"/>
          <ac:picMkLst>
            <pc:docMk/>
            <pc:sldMk cId="2926952622" sldId="281"/>
            <ac:picMk id="17" creationId="{E5A36CDE-CD36-8898-3F82-45B261F0B3D1}"/>
          </ac:picMkLst>
        </pc:picChg>
        <pc:picChg chg="mod">
          <ac:chgData name="Michaela Popelková" userId="4da947f916a43c95" providerId="LiveId" clId="{4D9CDB75-0E2F-4126-A73E-10CEB919695A}" dt="2022-08-10T15:36:36.991" v="240"/>
          <ac:picMkLst>
            <pc:docMk/>
            <pc:sldMk cId="2926952622" sldId="281"/>
            <ac:picMk id="22" creationId="{F3C8D4C9-948E-0AA8-FE35-86E9E3A9DE59}"/>
          </ac:picMkLst>
        </pc:picChg>
        <pc:picChg chg="add mod">
          <ac:chgData name="Michaela Popelková" userId="4da947f916a43c95" providerId="LiveId" clId="{4D9CDB75-0E2F-4126-A73E-10CEB919695A}" dt="2022-08-09T19:11:55.776" v="154"/>
          <ac:picMkLst>
            <pc:docMk/>
            <pc:sldMk cId="2926952622" sldId="281"/>
            <ac:picMk id="23" creationId="{A534C0AE-26A3-F244-5049-82165590F97D}"/>
          </ac:picMkLst>
        </pc:picChg>
        <pc:picChg chg="mod">
          <ac:chgData name="Michaela Popelková" userId="4da947f916a43c95" providerId="LiveId" clId="{4D9CDB75-0E2F-4126-A73E-10CEB919695A}" dt="2022-08-09T19:11:47.857" v="152" actId="165"/>
          <ac:picMkLst>
            <pc:docMk/>
            <pc:sldMk cId="2926952622" sldId="281"/>
            <ac:picMk id="24" creationId="{ED118E52-783C-B98E-2EF7-1286DE9D21EC}"/>
          </ac:picMkLst>
        </pc:picChg>
        <pc:picChg chg="mod">
          <ac:chgData name="Michaela Popelková" userId="4da947f916a43c95" providerId="LiveId" clId="{4D9CDB75-0E2F-4126-A73E-10CEB919695A}" dt="2022-08-09T19:11:55.776" v="154"/>
          <ac:picMkLst>
            <pc:docMk/>
            <pc:sldMk cId="2926952622" sldId="281"/>
            <ac:picMk id="34" creationId="{02EF421C-8BDB-50A7-2968-9545D061B96A}"/>
          </ac:picMkLst>
        </pc:picChg>
      </pc:sldChg>
      <pc:sldChg chg="addSp delSp modSp mod">
        <pc:chgData name="Michaela Popelková" userId="4da947f916a43c95" providerId="LiveId" clId="{4D9CDB75-0E2F-4126-A73E-10CEB919695A}" dt="2022-08-10T15:36:41.189" v="242"/>
        <pc:sldMkLst>
          <pc:docMk/>
          <pc:sldMk cId="49387073" sldId="284"/>
        </pc:sldMkLst>
        <pc:spChg chg="mod topLvl">
          <ac:chgData name="Michaela Popelková" userId="4da947f916a43c95" providerId="LiveId" clId="{4D9CDB75-0E2F-4126-A73E-10CEB919695A}" dt="2022-08-09T19:12:13.171" v="155" actId="165"/>
          <ac:spMkLst>
            <pc:docMk/>
            <pc:sldMk cId="49387073" sldId="284"/>
            <ac:spMk id="2" creationId="{DE322BCE-0271-4C8E-9878-A7CF42C7A47B}"/>
          </ac:spMkLst>
        </pc:spChg>
        <pc:spChg chg="del mod topLvl">
          <ac:chgData name="Michaela Popelková" userId="4da947f916a43c95" providerId="LiveId" clId="{4D9CDB75-0E2F-4126-A73E-10CEB919695A}" dt="2022-08-09T19:12:31.314" v="157" actId="478"/>
          <ac:spMkLst>
            <pc:docMk/>
            <pc:sldMk cId="49387073" sldId="284"/>
            <ac:spMk id="4" creationId="{2EDC925F-397F-85B6-C85B-CC701EE841A6}"/>
          </ac:spMkLst>
        </pc:spChg>
        <pc:spChg chg="del mod topLvl">
          <ac:chgData name="Michaela Popelková" userId="4da947f916a43c95" providerId="LiveId" clId="{4D9CDB75-0E2F-4126-A73E-10CEB919695A}" dt="2022-08-09T19:12:31.314" v="157" actId="478"/>
          <ac:spMkLst>
            <pc:docMk/>
            <pc:sldMk cId="49387073" sldId="284"/>
            <ac:spMk id="5" creationId="{1453C093-1122-00B9-59C1-41EFF56A3D5C}"/>
          </ac:spMkLst>
        </pc:spChg>
        <pc:spChg chg="mod">
          <ac:chgData name="Michaela Popelková" userId="4da947f916a43c95" providerId="LiveId" clId="{4D9CDB75-0E2F-4126-A73E-10CEB919695A}" dt="2022-08-10T15:36:41.189" v="242"/>
          <ac:spMkLst>
            <pc:docMk/>
            <pc:sldMk cId="49387073" sldId="284"/>
            <ac:spMk id="6" creationId="{D4EE3F46-1E2D-24A2-A3AB-613332D5C114}"/>
          </ac:spMkLst>
        </pc:spChg>
        <pc:spChg chg="mod">
          <ac:chgData name="Michaela Popelková" userId="4da947f916a43c95" providerId="LiveId" clId="{4D9CDB75-0E2F-4126-A73E-10CEB919695A}" dt="2022-08-10T15:36:41.189" v="242"/>
          <ac:spMkLst>
            <pc:docMk/>
            <pc:sldMk cId="49387073" sldId="284"/>
            <ac:spMk id="7" creationId="{CE7869E6-1649-A8B7-DADD-E0A8907A8EB5}"/>
          </ac:spMkLst>
        </pc:spChg>
        <pc:spChg chg="mod">
          <ac:chgData name="Michaela Popelková" userId="4da947f916a43c95" providerId="LiveId" clId="{4D9CDB75-0E2F-4126-A73E-10CEB919695A}" dt="2022-08-09T19:12:26.878" v="156" actId="165"/>
          <ac:spMkLst>
            <pc:docMk/>
            <pc:sldMk cId="49387073" sldId="284"/>
            <ac:spMk id="12" creationId="{2AEB954F-6005-5404-FD23-2FF383B7F63F}"/>
          </ac:spMkLst>
        </pc:spChg>
        <pc:spChg chg="mod">
          <ac:chgData name="Michaela Popelková" userId="4da947f916a43c95" providerId="LiveId" clId="{4D9CDB75-0E2F-4126-A73E-10CEB919695A}" dt="2022-08-09T19:12:26.878" v="156" actId="165"/>
          <ac:spMkLst>
            <pc:docMk/>
            <pc:sldMk cId="49387073" sldId="284"/>
            <ac:spMk id="14" creationId="{AE71A664-A363-CFFC-27E3-BA23C08D7C71}"/>
          </ac:spMkLst>
        </pc:spChg>
        <pc:spChg chg="mod">
          <ac:chgData name="Michaela Popelková" userId="4da947f916a43c95" providerId="LiveId" clId="{4D9CDB75-0E2F-4126-A73E-10CEB919695A}" dt="2022-08-09T19:12:26.878" v="156" actId="165"/>
          <ac:spMkLst>
            <pc:docMk/>
            <pc:sldMk cId="49387073" sldId="284"/>
            <ac:spMk id="16" creationId="{2696AA70-5645-5857-75E5-EADBAB54597C}"/>
          </ac:spMkLst>
        </pc:spChg>
        <pc:spChg chg="mod">
          <ac:chgData name="Michaela Popelková" userId="4da947f916a43c95" providerId="LiveId" clId="{4D9CDB75-0E2F-4126-A73E-10CEB919695A}" dt="2022-08-09T19:12:26.878" v="156" actId="165"/>
          <ac:spMkLst>
            <pc:docMk/>
            <pc:sldMk cId="49387073" sldId="284"/>
            <ac:spMk id="18" creationId="{162AC32A-D61E-11BD-C269-404628D79D8D}"/>
          </ac:spMkLst>
        </pc:spChg>
        <pc:spChg chg="mod">
          <ac:chgData name="Michaela Popelková" userId="4da947f916a43c95" providerId="LiveId" clId="{4D9CDB75-0E2F-4126-A73E-10CEB919695A}" dt="2022-08-10T15:36:41.189" v="242"/>
          <ac:spMkLst>
            <pc:docMk/>
            <pc:sldMk cId="49387073" sldId="284"/>
            <ac:spMk id="18" creationId="{8B72F310-7162-9EE5-3309-FD90EC10AECC}"/>
          </ac:spMkLst>
        </pc:spChg>
        <pc:spChg chg="add mod">
          <ac:chgData name="Michaela Popelková" userId="4da947f916a43c95" providerId="LiveId" clId="{4D9CDB75-0E2F-4126-A73E-10CEB919695A}" dt="2022-08-09T19:12:35.168" v="159"/>
          <ac:spMkLst>
            <pc:docMk/>
            <pc:sldMk cId="49387073" sldId="284"/>
            <ac:spMk id="19" creationId="{226E1A97-01E9-09E3-C2C7-104D59B01549}"/>
          </ac:spMkLst>
        </pc:spChg>
        <pc:spChg chg="add mod">
          <ac:chgData name="Michaela Popelková" userId="4da947f916a43c95" providerId="LiveId" clId="{4D9CDB75-0E2F-4126-A73E-10CEB919695A}" dt="2022-08-09T19:12:35.168" v="159"/>
          <ac:spMkLst>
            <pc:docMk/>
            <pc:sldMk cId="49387073" sldId="284"/>
            <ac:spMk id="20" creationId="{88C0E5D1-7F6B-A5F3-2856-D059CB9761C7}"/>
          </ac:spMkLst>
        </pc:spChg>
        <pc:spChg chg="add mod">
          <ac:chgData name="Michaela Popelková" userId="4da947f916a43c95" providerId="LiveId" clId="{4D9CDB75-0E2F-4126-A73E-10CEB919695A}" dt="2022-08-09T19:12:35.168" v="159"/>
          <ac:spMkLst>
            <pc:docMk/>
            <pc:sldMk cId="49387073" sldId="284"/>
            <ac:spMk id="21" creationId="{B9C1BFE0-F6E2-391A-6445-8DA1B9F22D66}"/>
          </ac:spMkLst>
        </pc:spChg>
        <pc:spChg chg="mod">
          <ac:chgData name="Michaela Popelková" userId="4da947f916a43c95" providerId="LiveId" clId="{4D9CDB75-0E2F-4126-A73E-10CEB919695A}" dt="2022-08-09T19:12:26.878" v="156" actId="165"/>
          <ac:spMkLst>
            <pc:docMk/>
            <pc:sldMk cId="49387073" sldId="284"/>
            <ac:spMk id="22" creationId="{1A28F44E-CBF0-C1CE-2C2B-223018F422FC}"/>
          </ac:spMkLst>
        </pc:spChg>
        <pc:spChg chg="mod">
          <ac:chgData name="Michaela Popelková" userId="4da947f916a43c95" providerId="LiveId" clId="{4D9CDB75-0E2F-4126-A73E-10CEB919695A}" dt="2022-08-09T19:12:26.878" v="156" actId="165"/>
          <ac:spMkLst>
            <pc:docMk/>
            <pc:sldMk cId="49387073" sldId="284"/>
            <ac:spMk id="24" creationId="{3D5DF13D-6EEA-F2C1-0E6A-DB9E172C984E}"/>
          </ac:spMkLst>
        </pc:spChg>
        <pc:spChg chg="mod topLvl">
          <ac:chgData name="Michaela Popelková" userId="4da947f916a43c95" providerId="LiveId" clId="{4D9CDB75-0E2F-4126-A73E-10CEB919695A}" dt="2022-08-09T19:25:34.910" v="214" actId="20577"/>
          <ac:spMkLst>
            <pc:docMk/>
            <pc:sldMk cId="49387073" sldId="284"/>
            <ac:spMk id="25" creationId="{1390292E-CF4A-4AAE-B8F3-6810A56F228D}"/>
          </ac:spMkLst>
        </pc:spChg>
        <pc:spChg chg="add mod">
          <ac:chgData name="Michaela Popelková" userId="4da947f916a43c95" providerId="LiveId" clId="{4D9CDB75-0E2F-4126-A73E-10CEB919695A}" dt="2022-08-09T19:12:35.168" v="159"/>
          <ac:spMkLst>
            <pc:docMk/>
            <pc:sldMk cId="49387073" sldId="284"/>
            <ac:spMk id="27" creationId="{6BD95B96-3D23-252D-CAD6-E3D194D0439D}"/>
          </ac:spMkLst>
        </pc:spChg>
        <pc:spChg chg="add mod">
          <ac:chgData name="Michaela Popelková" userId="4da947f916a43c95" providerId="LiveId" clId="{4D9CDB75-0E2F-4126-A73E-10CEB919695A}" dt="2022-08-09T19:12:35.168" v="159"/>
          <ac:spMkLst>
            <pc:docMk/>
            <pc:sldMk cId="49387073" sldId="284"/>
            <ac:spMk id="28" creationId="{AEE2A645-74C9-E62A-A433-ACC8D4BFA67C}"/>
          </ac:spMkLst>
        </pc:spChg>
        <pc:spChg chg="mod">
          <ac:chgData name="Michaela Popelková" userId="4da947f916a43c95" providerId="LiveId" clId="{4D9CDB75-0E2F-4126-A73E-10CEB919695A}" dt="2022-08-09T19:12:35.168" v="159"/>
          <ac:spMkLst>
            <pc:docMk/>
            <pc:sldMk cId="49387073" sldId="284"/>
            <ac:spMk id="30" creationId="{68CB0DEC-5883-7EA4-5F58-BD1B146631AC}"/>
          </ac:spMkLst>
        </pc:spChg>
        <pc:spChg chg="mod">
          <ac:chgData name="Michaela Popelková" userId="4da947f916a43c95" providerId="LiveId" clId="{4D9CDB75-0E2F-4126-A73E-10CEB919695A}" dt="2022-08-09T19:12:35.168" v="159"/>
          <ac:spMkLst>
            <pc:docMk/>
            <pc:sldMk cId="49387073" sldId="284"/>
            <ac:spMk id="31" creationId="{B42BD5B2-5C3A-87F0-EB18-609D885D624B}"/>
          </ac:spMkLst>
        </pc:spChg>
        <pc:spChg chg="mod">
          <ac:chgData name="Michaela Popelková" userId="4da947f916a43c95" providerId="LiveId" clId="{4D9CDB75-0E2F-4126-A73E-10CEB919695A}" dt="2022-08-09T19:12:26.878" v="156" actId="165"/>
          <ac:spMkLst>
            <pc:docMk/>
            <pc:sldMk cId="49387073" sldId="284"/>
            <ac:spMk id="32" creationId="{8538A058-8BBE-7014-BD6A-678690EA299B}"/>
          </ac:spMkLst>
        </pc:spChg>
        <pc:grpChg chg="del mod topLvl">
          <ac:chgData name="Michaela Popelková" userId="4da947f916a43c95" providerId="LiveId" clId="{4D9CDB75-0E2F-4126-A73E-10CEB919695A}" dt="2022-08-09T19:12:26.878" v="156" actId="165"/>
          <ac:grpSpMkLst>
            <pc:docMk/>
            <pc:sldMk cId="49387073" sldId="284"/>
            <ac:grpSpMk id="3" creationId="{7BFA2CA6-B6EE-5EFA-B813-F426A654EC33}"/>
          </ac:grpSpMkLst>
        </pc:grpChg>
        <pc:grpChg chg="add mod">
          <ac:chgData name="Michaela Popelková" userId="4da947f916a43c95" providerId="LiveId" clId="{4D9CDB75-0E2F-4126-A73E-10CEB919695A}" dt="2022-08-10T15:36:41.189" v="242"/>
          <ac:grpSpMkLst>
            <pc:docMk/>
            <pc:sldMk cId="49387073" sldId="284"/>
            <ac:grpSpMk id="3" creationId="{CF451595-2827-4178-8C1C-A7B59D5967D9}"/>
          </ac:grpSpMkLst>
        </pc:grpChg>
        <pc:grpChg chg="mod">
          <ac:chgData name="Michaela Popelková" userId="4da947f916a43c95" providerId="LiveId" clId="{4D9CDB75-0E2F-4126-A73E-10CEB919695A}" dt="2022-08-10T15:36:41.189" v="242"/>
          <ac:grpSpMkLst>
            <pc:docMk/>
            <pc:sldMk cId="49387073" sldId="284"/>
            <ac:grpSpMk id="4" creationId="{253BDA4D-EEC5-C2D8-2C04-029759BE78B0}"/>
          </ac:grpSpMkLst>
        </pc:grpChg>
        <pc:grpChg chg="del mod topLvl">
          <ac:chgData name="Michaela Popelková" userId="4da947f916a43c95" providerId="LiveId" clId="{4D9CDB75-0E2F-4126-A73E-10CEB919695A}" dt="2022-08-09T19:12:31.314" v="157" actId="478"/>
          <ac:grpSpMkLst>
            <pc:docMk/>
            <pc:sldMk cId="49387073" sldId="284"/>
            <ac:grpSpMk id="6" creationId="{02E275B9-5B45-A152-6754-4AD08427AF01}"/>
          </ac:grpSpMkLst>
        </pc:grpChg>
        <pc:grpChg chg="del mod topLvl">
          <ac:chgData name="Michaela Popelková" userId="4da947f916a43c95" providerId="LiveId" clId="{4D9CDB75-0E2F-4126-A73E-10CEB919695A}" dt="2022-08-09T19:12:34.084" v="158" actId="478"/>
          <ac:grpSpMkLst>
            <pc:docMk/>
            <pc:sldMk cId="49387073" sldId="284"/>
            <ac:grpSpMk id="7" creationId="{ED10AE56-5DCD-3A18-A818-AF7B0FD33613}"/>
          </ac:grpSpMkLst>
        </pc:grpChg>
        <pc:grpChg chg="mod">
          <ac:chgData name="Michaela Popelková" userId="4da947f916a43c95" providerId="LiveId" clId="{4D9CDB75-0E2F-4126-A73E-10CEB919695A}" dt="2022-08-10T15:36:41.189" v="242"/>
          <ac:grpSpMkLst>
            <pc:docMk/>
            <pc:sldMk cId="49387073" sldId="284"/>
            <ac:grpSpMk id="8" creationId="{D11CEF26-DD6D-D2DC-BF63-A0DB692FE6E1}"/>
          </ac:grpSpMkLst>
        </pc:grpChg>
        <pc:grpChg chg="del mod topLvl">
          <ac:chgData name="Michaela Popelková" userId="4da947f916a43c95" providerId="LiveId" clId="{4D9CDB75-0E2F-4126-A73E-10CEB919695A}" dt="2022-08-10T15:36:40.814" v="241" actId="478"/>
          <ac:grpSpMkLst>
            <pc:docMk/>
            <pc:sldMk cId="49387073" sldId="284"/>
            <ac:grpSpMk id="9" creationId="{BF4B326F-E889-5E2F-BBFF-574A1A14CA50}"/>
          </ac:grpSpMkLst>
        </pc:grpChg>
        <pc:grpChg chg="mod">
          <ac:chgData name="Michaela Popelková" userId="4da947f916a43c95" providerId="LiveId" clId="{4D9CDB75-0E2F-4126-A73E-10CEB919695A}" dt="2022-08-09T19:12:26.878" v="156" actId="165"/>
          <ac:grpSpMkLst>
            <pc:docMk/>
            <pc:sldMk cId="49387073" sldId="284"/>
            <ac:grpSpMk id="10" creationId="{7899E7ED-30B0-7CFD-21ED-CE2EA888767B}"/>
          </ac:grpSpMkLst>
        </pc:grpChg>
        <pc:grpChg chg="mod">
          <ac:chgData name="Michaela Popelková" userId="4da947f916a43c95" providerId="LiveId" clId="{4D9CDB75-0E2F-4126-A73E-10CEB919695A}" dt="2022-08-09T19:12:26.878" v="156" actId="165"/>
          <ac:grpSpMkLst>
            <pc:docMk/>
            <pc:sldMk cId="49387073" sldId="284"/>
            <ac:grpSpMk id="15" creationId="{BD8A6F00-2140-0052-B9C9-044F19B7CAB0}"/>
          </ac:grpSpMkLst>
        </pc:grpChg>
        <pc:grpChg chg="add mod">
          <ac:chgData name="Michaela Popelková" userId="4da947f916a43c95" providerId="LiveId" clId="{4D9CDB75-0E2F-4126-A73E-10CEB919695A}" dt="2022-08-09T19:12:35.168" v="159"/>
          <ac:grpSpMkLst>
            <pc:docMk/>
            <pc:sldMk cId="49387073" sldId="284"/>
            <ac:grpSpMk id="29" creationId="{CECE8E70-C414-2198-42B8-07B3C8E11F62}"/>
          </ac:grpSpMkLst>
        </pc:grpChg>
        <pc:grpChg chg="del">
          <ac:chgData name="Michaela Popelková" userId="4da947f916a43c95" providerId="LiveId" clId="{4D9CDB75-0E2F-4126-A73E-10CEB919695A}" dt="2022-08-09T19:12:13.171" v="155" actId="165"/>
          <ac:grpSpMkLst>
            <pc:docMk/>
            <pc:sldMk cId="49387073" sldId="284"/>
            <ac:grpSpMk id="56" creationId="{E44CE76F-212B-0176-2EF9-04EB772C1C2F}"/>
          </ac:grpSpMkLst>
        </pc:grpChg>
        <pc:picChg chg="mod">
          <ac:chgData name="Michaela Popelková" userId="4da947f916a43c95" providerId="LiveId" clId="{4D9CDB75-0E2F-4126-A73E-10CEB919695A}" dt="2022-08-10T15:36:41.189" v="242"/>
          <ac:picMkLst>
            <pc:docMk/>
            <pc:sldMk cId="49387073" sldId="284"/>
            <ac:picMk id="5" creationId="{9CDCEE2C-CFDE-8DD1-75E2-D6D5A169B0FF}"/>
          </ac:picMkLst>
        </pc:picChg>
        <pc:picChg chg="del mod topLvl">
          <ac:chgData name="Michaela Popelková" userId="4da947f916a43c95" providerId="LiveId" clId="{4D9CDB75-0E2F-4126-A73E-10CEB919695A}" dt="2022-08-09T19:12:31.314" v="157" actId="478"/>
          <ac:picMkLst>
            <pc:docMk/>
            <pc:sldMk cId="49387073" sldId="284"/>
            <ac:picMk id="8" creationId="{5F2B67D1-E378-344D-871B-1F95A32BEB5E}"/>
          </ac:picMkLst>
        </pc:picChg>
        <pc:picChg chg="mod">
          <ac:chgData name="Michaela Popelková" userId="4da947f916a43c95" providerId="LiveId" clId="{4D9CDB75-0E2F-4126-A73E-10CEB919695A}" dt="2022-08-09T19:12:26.878" v="156" actId="165"/>
          <ac:picMkLst>
            <pc:docMk/>
            <pc:sldMk cId="49387073" sldId="284"/>
            <ac:picMk id="11" creationId="{02427504-F417-FA59-D506-0C4483272242}"/>
          </ac:picMkLst>
        </pc:picChg>
        <pc:picChg chg="mod topLvl">
          <ac:chgData name="Michaela Popelková" userId="4da947f916a43c95" providerId="LiveId" clId="{4D9CDB75-0E2F-4126-A73E-10CEB919695A}" dt="2022-08-09T19:12:13.171" v="155" actId="165"/>
          <ac:picMkLst>
            <pc:docMk/>
            <pc:sldMk cId="49387073" sldId="284"/>
            <ac:picMk id="13" creationId="{72DEBA54-C837-4993-8DC2-D65C0E8A9622}"/>
          </ac:picMkLst>
        </pc:picChg>
        <pc:picChg chg="mod">
          <ac:chgData name="Michaela Popelková" userId="4da947f916a43c95" providerId="LiveId" clId="{4D9CDB75-0E2F-4126-A73E-10CEB919695A}" dt="2022-08-09T19:12:26.878" v="156" actId="165"/>
          <ac:picMkLst>
            <pc:docMk/>
            <pc:sldMk cId="49387073" sldId="284"/>
            <ac:picMk id="17" creationId="{44788F24-E64D-BD06-F62C-E9A7115F7679}"/>
          </ac:picMkLst>
        </pc:picChg>
        <pc:picChg chg="mod">
          <ac:chgData name="Michaela Popelková" userId="4da947f916a43c95" providerId="LiveId" clId="{4D9CDB75-0E2F-4126-A73E-10CEB919695A}" dt="2022-08-10T15:36:41.189" v="242"/>
          <ac:picMkLst>
            <pc:docMk/>
            <pc:sldMk cId="49387073" sldId="284"/>
            <ac:picMk id="22" creationId="{A58A3336-5759-F5AE-DACE-013B61DEFD82}"/>
          </ac:picMkLst>
        </pc:picChg>
        <pc:picChg chg="mod">
          <ac:chgData name="Michaela Popelková" userId="4da947f916a43c95" providerId="LiveId" clId="{4D9CDB75-0E2F-4126-A73E-10CEB919695A}" dt="2022-08-09T19:12:26.878" v="156" actId="165"/>
          <ac:picMkLst>
            <pc:docMk/>
            <pc:sldMk cId="49387073" sldId="284"/>
            <ac:picMk id="23" creationId="{47DCD0DA-8E84-43CC-3F81-D96BE160B419}"/>
          </ac:picMkLst>
        </pc:picChg>
        <pc:picChg chg="add mod">
          <ac:chgData name="Michaela Popelková" userId="4da947f916a43c95" providerId="LiveId" clId="{4D9CDB75-0E2F-4126-A73E-10CEB919695A}" dt="2022-08-09T19:12:35.168" v="159"/>
          <ac:picMkLst>
            <pc:docMk/>
            <pc:sldMk cId="49387073" sldId="284"/>
            <ac:picMk id="26" creationId="{23078CC2-E2C2-29CA-C34E-F4AB88AB48B4}"/>
          </ac:picMkLst>
        </pc:picChg>
        <pc:picChg chg="mod">
          <ac:chgData name="Michaela Popelková" userId="4da947f916a43c95" providerId="LiveId" clId="{4D9CDB75-0E2F-4126-A73E-10CEB919695A}" dt="2022-08-09T19:12:35.168" v="159"/>
          <ac:picMkLst>
            <pc:docMk/>
            <pc:sldMk cId="49387073" sldId="284"/>
            <ac:picMk id="33" creationId="{1AFCC7A2-485F-EF46-6365-866D177BEBD1}"/>
          </ac:picMkLst>
        </pc:picChg>
      </pc:sldChg>
      <pc:sldChg chg="addSp delSp modSp mod">
        <pc:chgData name="Michaela Popelková" userId="4da947f916a43c95" providerId="LiveId" clId="{4D9CDB75-0E2F-4126-A73E-10CEB919695A}" dt="2022-08-10T15:36:45.401" v="244"/>
        <pc:sldMkLst>
          <pc:docMk/>
          <pc:sldMk cId="2728719615" sldId="285"/>
        </pc:sldMkLst>
        <pc:spChg chg="mod topLvl">
          <ac:chgData name="Michaela Popelková" userId="4da947f916a43c95" providerId="LiveId" clId="{4D9CDB75-0E2F-4126-A73E-10CEB919695A}" dt="2022-08-09T19:12:53.036" v="160" actId="165"/>
          <ac:spMkLst>
            <pc:docMk/>
            <pc:sldMk cId="2728719615" sldId="285"/>
            <ac:spMk id="2" creationId="{DE322BCE-0271-4C8E-9878-A7CF42C7A47B}"/>
          </ac:spMkLst>
        </pc:spChg>
        <pc:spChg chg="add mod">
          <ac:chgData name="Michaela Popelková" userId="4da947f916a43c95" providerId="LiveId" clId="{4D9CDB75-0E2F-4126-A73E-10CEB919695A}" dt="2022-08-09T19:13:14.464" v="163"/>
          <ac:spMkLst>
            <pc:docMk/>
            <pc:sldMk cId="2728719615" sldId="285"/>
            <ac:spMk id="3" creationId="{1738C011-21C7-2183-CEDF-8B8689FF02A3}"/>
          </ac:spMkLst>
        </pc:spChg>
        <pc:spChg chg="add mod">
          <ac:chgData name="Michaela Popelková" userId="4da947f916a43c95" providerId="LiveId" clId="{4D9CDB75-0E2F-4126-A73E-10CEB919695A}" dt="2022-08-09T19:13:14.464" v="163"/>
          <ac:spMkLst>
            <pc:docMk/>
            <pc:sldMk cId="2728719615" sldId="285"/>
            <ac:spMk id="4" creationId="{6EA25568-F427-FF11-D781-20EAA872ED6C}"/>
          </ac:spMkLst>
        </pc:spChg>
        <pc:spChg chg="add mod">
          <ac:chgData name="Michaela Popelková" userId="4da947f916a43c95" providerId="LiveId" clId="{4D9CDB75-0E2F-4126-A73E-10CEB919695A}" dt="2022-08-09T19:13:14.464" v="163"/>
          <ac:spMkLst>
            <pc:docMk/>
            <pc:sldMk cId="2728719615" sldId="285"/>
            <ac:spMk id="5" creationId="{E11FA7C0-5DC1-F1C8-93EC-8C00A0E10008}"/>
          </ac:spMkLst>
        </pc:spChg>
        <pc:spChg chg="add mod">
          <ac:chgData name="Michaela Popelková" userId="4da947f916a43c95" providerId="LiveId" clId="{4D9CDB75-0E2F-4126-A73E-10CEB919695A}" dt="2022-08-09T19:13:14.464" v="163"/>
          <ac:spMkLst>
            <pc:docMk/>
            <pc:sldMk cId="2728719615" sldId="285"/>
            <ac:spMk id="8" creationId="{422D468C-5DC5-F09F-1F82-673C4CEC27BA}"/>
          </ac:spMkLst>
        </pc:spChg>
        <pc:spChg chg="add mod">
          <ac:chgData name="Michaela Popelková" userId="4da947f916a43c95" providerId="LiveId" clId="{4D9CDB75-0E2F-4126-A73E-10CEB919695A}" dt="2022-08-09T19:13:14.464" v="163"/>
          <ac:spMkLst>
            <pc:docMk/>
            <pc:sldMk cId="2728719615" sldId="285"/>
            <ac:spMk id="9" creationId="{E5251B05-7C53-C070-7220-3C4A092A2DD2}"/>
          </ac:spMkLst>
        </pc:spChg>
        <pc:spChg chg="mod">
          <ac:chgData name="Michaela Popelková" userId="4da947f916a43c95" providerId="LiveId" clId="{4D9CDB75-0E2F-4126-A73E-10CEB919695A}" dt="2022-08-09T19:13:14.464" v="163"/>
          <ac:spMkLst>
            <pc:docMk/>
            <pc:sldMk cId="2728719615" sldId="285"/>
            <ac:spMk id="11" creationId="{B7C2A223-4471-DD5A-2CFA-72FF1285CA0D}"/>
          </ac:spMkLst>
        </pc:spChg>
        <pc:spChg chg="mod">
          <ac:chgData name="Michaela Popelková" userId="4da947f916a43c95" providerId="LiveId" clId="{4D9CDB75-0E2F-4126-A73E-10CEB919695A}" dt="2022-08-09T19:13:14.464" v="163"/>
          <ac:spMkLst>
            <pc:docMk/>
            <pc:sldMk cId="2728719615" sldId="285"/>
            <ac:spMk id="12" creationId="{D86B0856-16AD-20D0-BCE0-07502A284F49}"/>
          </ac:spMkLst>
        </pc:spChg>
        <pc:spChg chg="mod">
          <ac:chgData name="Michaela Popelková" userId="4da947f916a43c95" providerId="LiveId" clId="{4D9CDB75-0E2F-4126-A73E-10CEB919695A}" dt="2022-08-10T15:36:45.401" v="244"/>
          <ac:spMkLst>
            <pc:docMk/>
            <pc:sldMk cId="2728719615" sldId="285"/>
            <ac:spMk id="17" creationId="{E5FD1C6E-0742-2E0F-0582-A0FF4257A525}"/>
          </ac:spMkLst>
        </pc:spChg>
        <pc:spChg chg="mod">
          <ac:chgData name="Michaela Popelková" userId="4da947f916a43c95" providerId="LiveId" clId="{4D9CDB75-0E2F-4126-A73E-10CEB919695A}" dt="2022-08-10T15:36:45.401" v="244"/>
          <ac:spMkLst>
            <pc:docMk/>
            <pc:sldMk cId="2728719615" sldId="285"/>
            <ac:spMk id="18" creationId="{13398C79-8557-F784-6EDB-DFD3C4823E1B}"/>
          </ac:spMkLst>
        </pc:spChg>
        <pc:spChg chg="mod">
          <ac:chgData name="Michaela Popelková" userId="4da947f916a43c95" providerId="LiveId" clId="{4D9CDB75-0E2F-4126-A73E-10CEB919695A}" dt="2022-08-10T15:36:45.401" v="244"/>
          <ac:spMkLst>
            <pc:docMk/>
            <pc:sldMk cId="2728719615" sldId="285"/>
            <ac:spMk id="20" creationId="{3EB93C26-D20E-CD7A-7886-98A0DCAA25F7}"/>
          </ac:spMkLst>
        </pc:spChg>
        <pc:spChg chg="mod topLvl">
          <ac:chgData name="Michaela Popelková" userId="4da947f916a43c95" providerId="LiveId" clId="{4D9CDB75-0E2F-4126-A73E-10CEB919695A}" dt="2022-08-09T19:27:45.451" v="224" actId="1076"/>
          <ac:spMkLst>
            <pc:docMk/>
            <pc:sldMk cId="2728719615" sldId="285"/>
            <ac:spMk id="25" creationId="{1390292E-CF4A-4AAE-B8F3-6810A56F228D}"/>
          </ac:spMkLst>
        </pc:spChg>
        <pc:spChg chg="del mod topLvl">
          <ac:chgData name="Michaela Popelková" userId="4da947f916a43c95" providerId="LiveId" clId="{4D9CDB75-0E2F-4126-A73E-10CEB919695A}" dt="2022-08-09T19:13:13.914" v="162" actId="478"/>
          <ac:spMkLst>
            <pc:docMk/>
            <pc:sldMk cId="2728719615" sldId="285"/>
            <ac:spMk id="32" creationId="{A0B10EDB-8CB9-59A4-A814-A064913FFCC2}"/>
          </ac:spMkLst>
        </pc:spChg>
        <pc:spChg chg="del mod topLvl">
          <ac:chgData name="Michaela Popelková" userId="4da947f916a43c95" providerId="LiveId" clId="{4D9CDB75-0E2F-4126-A73E-10CEB919695A}" dt="2022-08-09T19:13:13.914" v="162" actId="478"/>
          <ac:spMkLst>
            <pc:docMk/>
            <pc:sldMk cId="2728719615" sldId="285"/>
            <ac:spMk id="36" creationId="{7EDD8160-D383-8063-9762-60233FE78DA6}"/>
          </ac:spMkLst>
        </pc:spChg>
        <pc:spChg chg="mod">
          <ac:chgData name="Michaela Popelková" userId="4da947f916a43c95" providerId="LiveId" clId="{4D9CDB75-0E2F-4126-A73E-10CEB919695A}" dt="2022-08-09T19:13:08.911" v="161" actId="165"/>
          <ac:spMkLst>
            <pc:docMk/>
            <pc:sldMk cId="2728719615" sldId="285"/>
            <ac:spMk id="63" creationId="{13D09CD3-1438-1614-0E32-C03EC3583316}"/>
          </ac:spMkLst>
        </pc:spChg>
        <pc:spChg chg="mod">
          <ac:chgData name="Michaela Popelková" userId="4da947f916a43c95" providerId="LiveId" clId="{4D9CDB75-0E2F-4126-A73E-10CEB919695A}" dt="2022-08-09T19:13:08.911" v="161" actId="165"/>
          <ac:spMkLst>
            <pc:docMk/>
            <pc:sldMk cId="2728719615" sldId="285"/>
            <ac:spMk id="64" creationId="{3882EC2B-BCE2-D967-04BE-1B77EA5262FF}"/>
          </ac:spMkLst>
        </pc:spChg>
        <pc:spChg chg="mod">
          <ac:chgData name="Michaela Popelková" userId="4da947f916a43c95" providerId="LiveId" clId="{4D9CDB75-0E2F-4126-A73E-10CEB919695A}" dt="2022-08-09T19:13:08.911" v="161" actId="165"/>
          <ac:spMkLst>
            <pc:docMk/>
            <pc:sldMk cId="2728719615" sldId="285"/>
            <ac:spMk id="66" creationId="{DB4BA90C-7354-C298-20C5-72666BDC18CF}"/>
          </ac:spMkLst>
        </pc:spChg>
        <pc:spChg chg="mod">
          <ac:chgData name="Michaela Popelková" userId="4da947f916a43c95" providerId="LiveId" clId="{4D9CDB75-0E2F-4126-A73E-10CEB919695A}" dt="2022-08-09T19:13:08.911" v="161" actId="165"/>
          <ac:spMkLst>
            <pc:docMk/>
            <pc:sldMk cId="2728719615" sldId="285"/>
            <ac:spMk id="68" creationId="{5D30F702-BC8C-B1E9-9479-F475FCAC939E}"/>
          </ac:spMkLst>
        </pc:spChg>
        <pc:spChg chg="mod">
          <ac:chgData name="Michaela Popelková" userId="4da947f916a43c95" providerId="LiveId" clId="{4D9CDB75-0E2F-4126-A73E-10CEB919695A}" dt="2022-08-09T19:13:08.911" v="161" actId="165"/>
          <ac:spMkLst>
            <pc:docMk/>
            <pc:sldMk cId="2728719615" sldId="285"/>
            <ac:spMk id="69" creationId="{40039DD4-85AB-06C7-EFF7-BECEFBE8407A}"/>
          </ac:spMkLst>
        </pc:spChg>
        <pc:spChg chg="mod">
          <ac:chgData name="Michaela Popelková" userId="4da947f916a43c95" providerId="LiveId" clId="{4D9CDB75-0E2F-4126-A73E-10CEB919695A}" dt="2022-08-09T19:13:08.911" v="161" actId="165"/>
          <ac:spMkLst>
            <pc:docMk/>
            <pc:sldMk cId="2728719615" sldId="285"/>
            <ac:spMk id="71" creationId="{E3F013DF-4461-E822-9F07-DE2DF9D0E1FF}"/>
          </ac:spMkLst>
        </pc:spChg>
        <pc:spChg chg="mod">
          <ac:chgData name="Michaela Popelková" userId="4da947f916a43c95" providerId="LiveId" clId="{4D9CDB75-0E2F-4126-A73E-10CEB919695A}" dt="2022-08-09T19:13:08.911" v="161" actId="165"/>
          <ac:spMkLst>
            <pc:docMk/>
            <pc:sldMk cId="2728719615" sldId="285"/>
            <ac:spMk id="72" creationId="{7DE78808-264C-A96E-9838-5F8B3D5AE4B2}"/>
          </ac:spMkLst>
        </pc:spChg>
        <pc:grpChg chg="add mod">
          <ac:chgData name="Michaela Popelková" userId="4da947f916a43c95" providerId="LiveId" clId="{4D9CDB75-0E2F-4126-A73E-10CEB919695A}" dt="2022-08-09T19:13:14.464" v="163"/>
          <ac:grpSpMkLst>
            <pc:docMk/>
            <pc:sldMk cId="2728719615" sldId="285"/>
            <ac:grpSpMk id="10" creationId="{AECD060E-9EA3-1987-5044-461DB205DDBC}"/>
          </ac:grpSpMkLst>
        </pc:grpChg>
        <pc:grpChg chg="add mod">
          <ac:chgData name="Michaela Popelková" userId="4da947f916a43c95" providerId="LiveId" clId="{4D9CDB75-0E2F-4126-A73E-10CEB919695A}" dt="2022-08-10T15:36:45.401" v="244"/>
          <ac:grpSpMkLst>
            <pc:docMk/>
            <pc:sldMk cId="2728719615" sldId="285"/>
            <ac:grpSpMk id="14" creationId="{5B7B979B-8A3E-7A99-EA07-5615EED1D0E8}"/>
          </ac:grpSpMkLst>
        </pc:grpChg>
        <pc:grpChg chg="mod">
          <ac:chgData name="Michaela Popelková" userId="4da947f916a43c95" providerId="LiveId" clId="{4D9CDB75-0E2F-4126-A73E-10CEB919695A}" dt="2022-08-10T15:36:45.401" v="244"/>
          <ac:grpSpMkLst>
            <pc:docMk/>
            <pc:sldMk cId="2728719615" sldId="285"/>
            <ac:grpSpMk id="15" creationId="{3F01077F-03B6-7F73-2A95-A0DD7B8735E3}"/>
          </ac:grpSpMkLst>
        </pc:grpChg>
        <pc:grpChg chg="mod">
          <ac:chgData name="Michaela Popelková" userId="4da947f916a43c95" providerId="LiveId" clId="{4D9CDB75-0E2F-4126-A73E-10CEB919695A}" dt="2022-08-10T15:36:45.401" v="244"/>
          <ac:grpSpMkLst>
            <pc:docMk/>
            <pc:sldMk cId="2728719615" sldId="285"/>
            <ac:grpSpMk id="19" creationId="{7AD7A4A0-46E5-D116-EEA3-44E89AB77138}"/>
          </ac:grpSpMkLst>
        </pc:grpChg>
        <pc:grpChg chg="del mod topLvl">
          <ac:chgData name="Michaela Popelková" userId="4da947f916a43c95" providerId="LiveId" clId="{4D9CDB75-0E2F-4126-A73E-10CEB919695A}" dt="2022-08-09T19:13:08.911" v="161" actId="165"/>
          <ac:grpSpMkLst>
            <pc:docMk/>
            <pc:sldMk cId="2728719615" sldId="285"/>
            <ac:grpSpMk id="31" creationId="{4EF727FC-40E1-C0D2-5B9C-0732DBDA4751}"/>
          </ac:grpSpMkLst>
        </pc:grpChg>
        <pc:grpChg chg="del mod topLvl">
          <ac:chgData name="Michaela Popelková" userId="4da947f916a43c95" providerId="LiveId" clId="{4D9CDB75-0E2F-4126-A73E-10CEB919695A}" dt="2022-08-09T19:13:13.914" v="162" actId="478"/>
          <ac:grpSpMkLst>
            <pc:docMk/>
            <pc:sldMk cId="2728719615" sldId="285"/>
            <ac:grpSpMk id="37" creationId="{D6FCD9A3-C75D-3C3B-B62C-3950D321515A}"/>
          </ac:grpSpMkLst>
        </pc:grpChg>
        <pc:grpChg chg="del mod topLvl">
          <ac:chgData name="Michaela Popelková" userId="4da947f916a43c95" providerId="LiveId" clId="{4D9CDB75-0E2F-4126-A73E-10CEB919695A}" dt="2022-08-09T19:13:13.914" v="162" actId="478"/>
          <ac:grpSpMkLst>
            <pc:docMk/>
            <pc:sldMk cId="2728719615" sldId="285"/>
            <ac:grpSpMk id="38" creationId="{AD75C1F3-1BE0-F254-09A2-AD580D07F156}"/>
          </ac:grpSpMkLst>
        </pc:grpChg>
        <pc:grpChg chg="del mod topLvl">
          <ac:chgData name="Michaela Popelková" userId="4da947f916a43c95" providerId="LiveId" clId="{4D9CDB75-0E2F-4126-A73E-10CEB919695A}" dt="2022-08-10T15:36:45.035" v="243" actId="478"/>
          <ac:grpSpMkLst>
            <pc:docMk/>
            <pc:sldMk cId="2728719615" sldId="285"/>
            <ac:grpSpMk id="54" creationId="{21A33A5E-6B8D-AD66-5C63-AB5394A2FB49}"/>
          </ac:grpSpMkLst>
        </pc:grpChg>
        <pc:grpChg chg="mod">
          <ac:chgData name="Michaela Popelková" userId="4da947f916a43c95" providerId="LiveId" clId="{4D9CDB75-0E2F-4126-A73E-10CEB919695A}" dt="2022-08-09T19:13:08.911" v="161" actId="165"/>
          <ac:grpSpMkLst>
            <pc:docMk/>
            <pc:sldMk cId="2728719615" sldId="285"/>
            <ac:grpSpMk id="61" creationId="{6D65445D-9B7D-7349-6BE4-2F4B1C33B529}"/>
          </ac:grpSpMkLst>
        </pc:grpChg>
        <pc:grpChg chg="mod">
          <ac:chgData name="Michaela Popelková" userId="4da947f916a43c95" providerId="LiveId" clId="{4D9CDB75-0E2F-4126-A73E-10CEB919695A}" dt="2022-08-09T19:13:08.911" v="161" actId="165"/>
          <ac:grpSpMkLst>
            <pc:docMk/>
            <pc:sldMk cId="2728719615" sldId="285"/>
            <ac:grpSpMk id="65" creationId="{6AD36E9C-B569-320C-8BE1-DCC63A88C7CC}"/>
          </ac:grpSpMkLst>
        </pc:grpChg>
        <pc:grpChg chg="del">
          <ac:chgData name="Michaela Popelková" userId="4da947f916a43c95" providerId="LiveId" clId="{4D9CDB75-0E2F-4126-A73E-10CEB919695A}" dt="2022-08-09T19:12:53.036" v="160" actId="165"/>
          <ac:grpSpMkLst>
            <pc:docMk/>
            <pc:sldMk cId="2728719615" sldId="285"/>
            <ac:grpSpMk id="73" creationId="{29A7D62F-7A53-C4A2-0AB1-4D79DD1C80C8}"/>
          </ac:grpSpMkLst>
        </pc:grpChg>
        <pc:picChg chg="mod topLvl">
          <ac:chgData name="Michaela Popelková" userId="4da947f916a43c95" providerId="LiveId" clId="{4D9CDB75-0E2F-4126-A73E-10CEB919695A}" dt="2022-08-09T19:12:53.036" v="160" actId="165"/>
          <ac:picMkLst>
            <pc:docMk/>
            <pc:sldMk cId="2728719615" sldId="285"/>
            <ac:picMk id="6" creationId="{095C8D2A-14CB-4837-9E2F-D54DD4A087EF}"/>
          </ac:picMkLst>
        </pc:picChg>
        <pc:picChg chg="add mod">
          <ac:chgData name="Michaela Popelková" userId="4da947f916a43c95" providerId="LiveId" clId="{4D9CDB75-0E2F-4126-A73E-10CEB919695A}" dt="2022-08-09T19:13:14.464" v="163"/>
          <ac:picMkLst>
            <pc:docMk/>
            <pc:sldMk cId="2728719615" sldId="285"/>
            <ac:picMk id="7" creationId="{FC23D5D1-C9D5-B014-1FCB-72CB36F0B93A}"/>
          </ac:picMkLst>
        </pc:picChg>
        <pc:picChg chg="mod">
          <ac:chgData name="Michaela Popelková" userId="4da947f916a43c95" providerId="LiveId" clId="{4D9CDB75-0E2F-4126-A73E-10CEB919695A}" dt="2022-08-09T19:13:14.464" v="163"/>
          <ac:picMkLst>
            <pc:docMk/>
            <pc:sldMk cId="2728719615" sldId="285"/>
            <ac:picMk id="13" creationId="{7E49B882-2F68-2C16-7273-25DBC205ABC1}"/>
          </ac:picMkLst>
        </pc:picChg>
        <pc:picChg chg="mod">
          <ac:chgData name="Michaela Popelková" userId="4da947f916a43c95" providerId="LiveId" clId="{4D9CDB75-0E2F-4126-A73E-10CEB919695A}" dt="2022-08-10T15:36:45.401" v="244"/>
          <ac:picMkLst>
            <pc:docMk/>
            <pc:sldMk cId="2728719615" sldId="285"/>
            <ac:picMk id="16" creationId="{53DDDE84-3727-26E7-C46D-7F910AA88FA9}"/>
          </ac:picMkLst>
        </pc:picChg>
        <pc:picChg chg="mod">
          <ac:chgData name="Michaela Popelková" userId="4da947f916a43c95" providerId="LiveId" clId="{4D9CDB75-0E2F-4126-A73E-10CEB919695A}" dt="2022-08-10T15:36:45.401" v="244"/>
          <ac:picMkLst>
            <pc:docMk/>
            <pc:sldMk cId="2728719615" sldId="285"/>
            <ac:picMk id="21" creationId="{200E1A9F-4935-2D82-194A-24C29BF92B0F}"/>
          </ac:picMkLst>
        </pc:picChg>
        <pc:picChg chg="del mod topLvl">
          <ac:chgData name="Michaela Popelková" userId="4da947f916a43c95" providerId="LiveId" clId="{4D9CDB75-0E2F-4126-A73E-10CEB919695A}" dt="2022-08-09T19:13:13.914" v="162" actId="478"/>
          <ac:picMkLst>
            <pc:docMk/>
            <pc:sldMk cId="2728719615" sldId="285"/>
            <ac:picMk id="49" creationId="{E4CF703F-2383-8119-82D0-80C97272B83B}"/>
          </ac:picMkLst>
        </pc:picChg>
        <pc:picChg chg="mod">
          <ac:chgData name="Michaela Popelková" userId="4da947f916a43c95" providerId="LiveId" clId="{4D9CDB75-0E2F-4126-A73E-10CEB919695A}" dt="2022-08-09T19:13:08.911" v="161" actId="165"/>
          <ac:picMkLst>
            <pc:docMk/>
            <pc:sldMk cId="2728719615" sldId="285"/>
            <ac:picMk id="62" creationId="{2F3458BA-2469-0DB6-4C79-DE74A19436CB}"/>
          </ac:picMkLst>
        </pc:picChg>
        <pc:picChg chg="mod">
          <ac:chgData name="Michaela Popelková" userId="4da947f916a43c95" providerId="LiveId" clId="{4D9CDB75-0E2F-4126-A73E-10CEB919695A}" dt="2022-08-09T19:13:08.911" v="161" actId="165"/>
          <ac:picMkLst>
            <pc:docMk/>
            <pc:sldMk cId="2728719615" sldId="285"/>
            <ac:picMk id="67" creationId="{00A8042E-77AB-0145-090E-09F83822F864}"/>
          </ac:picMkLst>
        </pc:picChg>
        <pc:picChg chg="mod">
          <ac:chgData name="Michaela Popelková" userId="4da947f916a43c95" providerId="LiveId" clId="{4D9CDB75-0E2F-4126-A73E-10CEB919695A}" dt="2022-08-09T19:13:08.911" v="161" actId="165"/>
          <ac:picMkLst>
            <pc:docMk/>
            <pc:sldMk cId="2728719615" sldId="285"/>
            <ac:picMk id="70" creationId="{A4708B04-AD7A-E8C5-82C5-224FD80F47A0}"/>
          </ac:picMkLst>
        </pc:picChg>
      </pc:sldChg>
      <pc:sldChg chg="addSp delSp modSp mod">
        <pc:chgData name="Michaela Popelková" userId="4da947f916a43c95" providerId="LiveId" clId="{4D9CDB75-0E2F-4126-A73E-10CEB919695A}" dt="2022-08-10T15:36:08.033" v="230" actId="207"/>
        <pc:sldMkLst>
          <pc:docMk/>
          <pc:sldMk cId="3479976610" sldId="286"/>
        </pc:sldMkLst>
        <pc:spChg chg="mod">
          <ac:chgData name="Michaela Popelková" userId="4da947f916a43c95" providerId="LiveId" clId="{4D9CDB75-0E2F-4126-A73E-10CEB919695A}" dt="2022-08-09T19:01:22.224" v="6" actId="165"/>
          <ac:spMkLst>
            <pc:docMk/>
            <pc:sldMk cId="3479976610" sldId="286"/>
            <ac:spMk id="6" creationId="{DEB18CD3-F008-D9F3-8698-E93BB9FBC445}"/>
          </ac:spMkLst>
        </pc:spChg>
        <pc:spChg chg="mod">
          <ac:chgData name="Michaela Popelková" userId="4da947f916a43c95" providerId="LiveId" clId="{4D9CDB75-0E2F-4126-A73E-10CEB919695A}" dt="2022-08-09T19:07:08.721" v="128" actId="1076"/>
          <ac:spMkLst>
            <pc:docMk/>
            <pc:sldMk cId="3479976610" sldId="286"/>
            <ac:spMk id="7" creationId="{9F82C1CA-DFB3-4D1B-5927-B0A21981D0E4}"/>
          </ac:spMkLst>
        </pc:spChg>
        <pc:spChg chg="mod">
          <ac:chgData name="Michaela Popelková" userId="4da947f916a43c95" providerId="LiveId" clId="{4D9CDB75-0E2F-4126-A73E-10CEB919695A}" dt="2022-08-09T19:01:22.224" v="6" actId="165"/>
          <ac:spMkLst>
            <pc:docMk/>
            <pc:sldMk cId="3479976610" sldId="286"/>
            <ac:spMk id="12" creationId="{BB6608C7-B178-14AE-2817-891AF237F6C9}"/>
          </ac:spMkLst>
        </pc:spChg>
        <pc:spChg chg="mod">
          <ac:chgData name="Michaela Popelková" userId="4da947f916a43c95" providerId="LiveId" clId="{4D9CDB75-0E2F-4126-A73E-10CEB919695A}" dt="2022-08-09T19:01:22.224" v="6" actId="165"/>
          <ac:spMkLst>
            <pc:docMk/>
            <pc:sldMk cId="3479976610" sldId="286"/>
            <ac:spMk id="13" creationId="{FF22969B-C954-585B-AB1A-9D6B9DA4A6A6}"/>
          </ac:spMkLst>
        </pc:spChg>
        <pc:spChg chg="mod">
          <ac:chgData name="Michaela Popelková" userId="4da947f916a43c95" providerId="LiveId" clId="{4D9CDB75-0E2F-4126-A73E-10CEB919695A}" dt="2022-08-09T19:01:22.224" v="6" actId="165"/>
          <ac:spMkLst>
            <pc:docMk/>
            <pc:sldMk cId="3479976610" sldId="286"/>
            <ac:spMk id="15" creationId="{E18FB616-3A1B-2C40-458C-B689DF963963}"/>
          </ac:spMkLst>
        </pc:spChg>
        <pc:spChg chg="add mod">
          <ac:chgData name="Michaela Popelková" userId="4da947f916a43c95" providerId="LiveId" clId="{4D9CDB75-0E2F-4126-A73E-10CEB919695A}" dt="2022-08-10T15:35:30.423" v="227"/>
          <ac:spMkLst>
            <pc:docMk/>
            <pc:sldMk cId="3479976610" sldId="286"/>
            <ac:spMk id="18" creationId="{6C786725-7AA4-28FB-EA5B-55A1A199DE3B}"/>
          </ac:spMkLst>
        </pc:spChg>
        <pc:spChg chg="mod topLvl">
          <ac:chgData name="Michaela Popelková" userId="4da947f916a43c95" providerId="LiveId" clId="{4D9CDB75-0E2F-4126-A73E-10CEB919695A}" dt="2022-08-09T19:01:22.224" v="6" actId="165"/>
          <ac:spMkLst>
            <pc:docMk/>
            <pc:sldMk cId="3479976610" sldId="286"/>
            <ac:spMk id="19" creationId="{BF8E8331-1907-4253-9301-20ED1144744E}"/>
          </ac:spMkLst>
        </pc:spChg>
        <pc:spChg chg="mod topLvl">
          <ac:chgData name="Michaela Popelková" userId="4da947f916a43c95" providerId="LiveId" clId="{4D9CDB75-0E2F-4126-A73E-10CEB919695A}" dt="2022-08-09T19:01:22.224" v="6" actId="165"/>
          <ac:spMkLst>
            <pc:docMk/>
            <pc:sldMk cId="3479976610" sldId="286"/>
            <ac:spMk id="20" creationId="{37D52375-E0D3-47D4-B1A5-F8E64AD30DE8}"/>
          </ac:spMkLst>
        </pc:spChg>
        <pc:spChg chg="add mod">
          <ac:chgData name="Michaela Popelková" userId="4da947f916a43c95" providerId="LiveId" clId="{4D9CDB75-0E2F-4126-A73E-10CEB919695A}" dt="2022-08-10T15:36:08.033" v="230" actId="207"/>
          <ac:spMkLst>
            <pc:docMk/>
            <pc:sldMk cId="3479976610" sldId="286"/>
            <ac:spMk id="21" creationId="{BFB8AABE-BB33-724A-6B6F-530D309BA5EB}"/>
          </ac:spMkLst>
        </pc:spChg>
        <pc:spChg chg="add mod">
          <ac:chgData name="Michaela Popelková" userId="4da947f916a43c95" providerId="LiveId" clId="{4D9CDB75-0E2F-4126-A73E-10CEB919695A}" dt="2022-08-10T15:35:30.423" v="227"/>
          <ac:spMkLst>
            <pc:docMk/>
            <pc:sldMk cId="3479976610" sldId="286"/>
            <ac:spMk id="23" creationId="{5B77C06A-9C9C-28FC-FFF5-09673D7C7179}"/>
          </ac:spMkLst>
        </pc:spChg>
        <pc:spChg chg="mod">
          <ac:chgData name="Michaela Popelková" userId="4da947f916a43c95" providerId="LiveId" clId="{4D9CDB75-0E2F-4126-A73E-10CEB919695A}" dt="2022-08-09T19:01:22.224" v="6" actId="165"/>
          <ac:spMkLst>
            <pc:docMk/>
            <pc:sldMk cId="3479976610" sldId="286"/>
            <ac:spMk id="37" creationId="{8A2DE224-974B-3F12-8DDB-319001774B99}"/>
          </ac:spMkLst>
        </pc:spChg>
        <pc:spChg chg="mod">
          <ac:chgData name="Michaela Popelková" userId="4da947f916a43c95" providerId="LiveId" clId="{4D9CDB75-0E2F-4126-A73E-10CEB919695A}" dt="2022-08-09T19:01:22.224" v="6" actId="165"/>
          <ac:spMkLst>
            <pc:docMk/>
            <pc:sldMk cId="3479976610" sldId="286"/>
            <ac:spMk id="57" creationId="{8E8A3043-603E-6CED-2B04-9EE75E5226DD}"/>
          </ac:spMkLst>
        </pc:spChg>
        <pc:spChg chg="mod">
          <ac:chgData name="Michaela Popelková" userId="4da947f916a43c95" providerId="LiveId" clId="{4D9CDB75-0E2F-4126-A73E-10CEB919695A}" dt="2022-08-09T19:02:16.532" v="9" actId="207"/>
          <ac:spMkLst>
            <pc:docMk/>
            <pc:sldMk cId="3479976610" sldId="286"/>
            <ac:spMk id="58" creationId="{F0DF9685-ED49-FC94-420B-5FAD5741CB34}"/>
          </ac:spMkLst>
        </pc:spChg>
        <pc:spChg chg="mod topLvl">
          <ac:chgData name="Michaela Popelková" userId="4da947f916a43c95" providerId="LiveId" clId="{4D9CDB75-0E2F-4126-A73E-10CEB919695A}" dt="2022-08-09T19:01:22.224" v="6" actId="165"/>
          <ac:spMkLst>
            <pc:docMk/>
            <pc:sldMk cId="3479976610" sldId="286"/>
            <ac:spMk id="59" creationId="{8F7ECA4E-66A6-A4C7-99EF-195DB43D667A}"/>
          </ac:spMkLst>
        </pc:spChg>
        <pc:grpChg chg="add mod">
          <ac:chgData name="Michaela Popelková" userId="4da947f916a43c95" providerId="LiveId" clId="{4D9CDB75-0E2F-4126-A73E-10CEB919695A}" dt="2022-08-10T15:35:53.065" v="229" actId="1076"/>
          <ac:grpSpMkLst>
            <pc:docMk/>
            <pc:sldMk cId="3479976610" sldId="286"/>
            <ac:grpSpMk id="3" creationId="{A5DE0CD3-A3BB-8DFF-2C5A-DD95AE686C04}"/>
          </ac:grpSpMkLst>
        </pc:grpChg>
        <pc:grpChg chg="add mod">
          <ac:chgData name="Michaela Popelková" userId="4da947f916a43c95" providerId="LiveId" clId="{4D9CDB75-0E2F-4126-A73E-10CEB919695A}" dt="2022-08-10T15:35:30.423" v="227"/>
          <ac:grpSpMkLst>
            <pc:docMk/>
            <pc:sldMk cId="3479976610" sldId="286"/>
            <ac:grpSpMk id="4" creationId="{7BE65479-496E-66CB-CCD2-FCCE48D28F2E}"/>
          </ac:grpSpMkLst>
        </pc:grpChg>
        <pc:grpChg chg="mod topLvl">
          <ac:chgData name="Michaela Popelková" userId="4da947f916a43c95" providerId="LiveId" clId="{4D9CDB75-0E2F-4126-A73E-10CEB919695A}" dt="2022-08-09T19:01:22.224" v="6" actId="165"/>
          <ac:grpSpMkLst>
            <pc:docMk/>
            <pc:sldMk cId="3479976610" sldId="286"/>
            <ac:grpSpMk id="5" creationId="{6EB0AE44-FE62-9106-3DB4-587A05A96CF5}"/>
          </ac:grpSpMkLst>
        </pc:grpChg>
        <pc:grpChg chg="del mod topLvl">
          <ac:chgData name="Michaela Popelková" userId="4da947f916a43c95" providerId="LiveId" clId="{4D9CDB75-0E2F-4126-A73E-10CEB919695A}" dt="2022-08-10T15:35:29.298" v="226" actId="478"/>
          <ac:grpSpMkLst>
            <pc:docMk/>
            <pc:sldMk cId="3479976610" sldId="286"/>
            <ac:grpSpMk id="9" creationId="{16FDA37B-7DF0-FA90-E5F3-33D8C72E4D07}"/>
          </ac:grpSpMkLst>
        </pc:grpChg>
        <pc:grpChg chg="mod">
          <ac:chgData name="Michaela Popelková" userId="4da947f916a43c95" providerId="LiveId" clId="{4D9CDB75-0E2F-4126-A73E-10CEB919695A}" dt="2022-08-09T19:01:22.224" v="6" actId="165"/>
          <ac:grpSpMkLst>
            <pc:docMk/>
            <pc:sldMk cId="3479976610" sldId="286"/>
            <ac:grpSpMk id="10" creationId="{5F8C302C-1602-FDF7-1700-11BEABB23A0B}"/>
          </ac:grpSpMkLst>
        </pc:grpChg>
        <pc:grpChg chg="mod">
          <ac:chgData name="Michaela Popelková" userId="4da947f916a43c95" providerId="LiveId" clId="{4D9CDB75-0E2F-4126-A73E-10CEB919695A}" dt="2022-08-09T19:01:22.224" v="6" actId="165"/>
          <ac:grpSpMkLst>
            <pc:docMk/>
            <pc:sldMk cId="3479976610" sldId="286"/>
            <ac:grpSpMk id="14" creationId="{A93C77F5-9A76-9034-D1F2-3B5891269D83}"/>
          </ac:grpSpMkLst>
        </pc:grpChg>
        <pc:grpChg chg="del">
          <ac:chgData name="Michaela Popelková" userId="4da947f916a43c95" providerId="LiveId" clId="{4D9CDB75-0E2F-4126-A73E-10CEB919695A}" dt="2022-08-09T19:01:22.224" v="6" actId="165"/>
          <ac:grpSpMkLst>
            <pc:docMk/>
            <pc:sldMk cId="3479976610" sldId="286"/>
            <ac:grpSpMk id="17" creationId="{BFF1306A-AAFD-FACC-18C3-10B1C1B50438}"/>
          </ac:grpSpMkLst>
        </pc:grpChg>
        <pc:grpChg chg="add mod">
          <ac:chgData name="Michaela Popelková" userId="4da947f916a43c95" providerId="LiveId" clId="{4D9CDB75-0E2F-4126-A73E-10CEB919695A}" dt="2022-08-10T15:35:30.423" v="227"/>
          <ac:grpSpMkLst>
            <pc:docMk/>
            <pc:sldMk cId="3479976610" sldId="286"/>
            <ac:grpSpMk id="22" creationId="{F090156D-E277-E586-4E43-AA7E5156F2CF}"/>
          </ac:grpSpMkLst>
        </pc:grpChg>
        <pc:grpChg chg="mod topLvl">
          <ac:chgData name="Michaela Popelková" userId="4da947f916a43c95" providerId="LiveId" clId="{4D9CDB75-0E2F-4126-A73E-10CEB919695A}" dt="2022-08-09T19:01:22.224" v="6" actId="165"/>
          <ac:grpSpMkLst>
            <pc:docMk/>
            <pc:sldMk cId="3479976610" sldId="286"/>
            <ac:grpSpMk id="36" creationId="{A5FEF6DD-585F-1199-0FC2-AD256E4C8A71}"/>
          </ac:grpSpMkLst>
        </pc:grpChg>
        <pc:grpChg chg="mod topLvl">
          <ac:chgData name="Michaela Popelková" userId="4da947f916a43c95" providerId="LiveId" clId="{4D9CDB75-0E2F-4126-A73E-10CEB919695A}" dt="2022-08-09T19:01:22.224" v="6" actId="165"/>
          <ac:grpSpMkLst>
            <pc:docMk/>
            <pc:sldMk cId="3479976610" sldId="286"/>
            <ac:grpSpMk id="56" creationId="{43E38A4E-4419-A506-008E-3E252AB12E56}"/>
          </ac:grpSpMkLst>
        </pc:grpChg>
        <pc:picChg chg="mod topLvl">
          <ac:chgData name="Michaela Popelková" userId="4da947f916a43c95" providerId="LiveId" clId="{4D9CDB75-0E2F-4126-A73E-10CEB919695A}" dt="2022-08-09T19:01:22.224" v="6" actId="165"/>
          <ac:picMkLst>
            <pc:docMk/>
            <pc:sldMk cId="3479976610" sldId="286"/>
            <ac:picMk id="2" creationId="{55DEF234-6190-7374-FDAA-ECD1B225658B}"/>
          </ac:picMkLst>
        </pc:picChg>
        <pc:picChg chg="mod">
          <ac:chgData name="Michaela Popelková" userId="4da947f916a43c95" providerId="LiveId" clId="{4D9CDB75-0E2F-4126-A73E-10CEB919695A}" dt="2022-08-09T19:01:22.224" v="6" actId="165"/>
          <ac:picMkLst>
            <pc:docMk/>
            <pc:sldMk cId="3479976610" sldId="286"/>
            <ac:picMk id="8" creationId="{33D8576A-4ED7-8BE4-DDB5-9171ECC64BCC}"/>
          </ac:picMkLst>
        </pc:picChg>
        <pc:picChg chg="mod">
          <ac:chgData name="Michaela Popelková" userId="4da947f916a43c95" providerId="LiveId" clId="{4D9CDB75-0E2F-4126-A73E-10CEB919695A}" dt="2022-08-09T19:01:22.224" v="6" actId="165"/>
          <ac:picMkLst>
            <pc:docMk/>
            <pc:sldMk cId="3479976610" sldId="286"/>
            <ac:picMk id="11" creationId="{F238B047-86F9-3BF0-F1A3-AE49A72C52D2}"/>
          </ac:picMkLst>
        </pc:picChg>
        <pc:picChg chg="mod">
          <ac:chgData name="Michaela Popelková" userId="4da947f916a43c95" providerId="LiveId" clId="{4D9CDB75-0E2F-4126-A73E-10CEB919695A}" dt="2022-08-09T19:01:22.224" v="6" actId="165"/>
          <ac:picMkLst>
            <pc:docMk/>
            <pc:sldMk cId="3479976610" sldId="286"/>
            <ac:picMk id="16" creationId="{44E4683C-C5CD-3D4B-C20C-16E5416444E3}"/>
          </ac:picMkLst>
        </pc:picChg>
        <pc:picChg chg="add mod">
          <ac:chgData name="Michaela Popelková" userId="4da947f916a43c95" providerId="LiveId" clId="{4D9CDB75-0E2F-4126-A73E-10CEB919695A}" dt="2022-08-10T15:35:30.423" v="227"/>
          <ac:picMkLst>
            <pc:docMk/>
            <pc:sldMk cId="3479976610" sldId="286"/>
            <ac:picMk id="17" creationId="{7A45808D-E689-D2D8-DED4-FE7296865AB1}"/>
          </ac:picMkLst>
        </pc:picChg>
        <pc:picChg chg="add mod">
          <ac:chgData name="Michaela Popelková" userId="4da947f916a43c95" providerId="LiveId" clId="{4D9CDB75-0E2F-4126-A73E-10CEB919695A}" dt="2022-08-10T15:35:30.423" v="227"/>
          <ac:picMkLst>
            <pc:docMk/>
            <pc:sldMk cId="3479976610" sldId="286"/>
            <ac:picMk id="24" creationId="{EF25E170-4107-7277-C1C2-05A99639018F}"/>
          </ac:picMkLst>
        </pc:picChg>
        <pc:picChg chg="mod">
          <ac:chgData name="Michaela Popelková" userId="4da947f916a43c95" providerId="LiveId" clId="{4D9CDB75-0E2F-4126-A73E-10CEB919695A}" dt="2022-08-09T19:01:22.224" v="6" actId="165"/>
          <ac:picMkLst>
            <pc:docMk/>
            <pc:sldMk cId="3479976610" sldId="286"/>
            <ac:picMk id="38" creationId="{B506322B-FFFB-E0D9-77DF-A394480ACE44}"/>
          </ac:picMkLst>
        </pc:picChg>
      </pc:sldChg>
      <pc:sldChg chg="addSp delSp modSp mod">
        <pc:chgData name="Michaela Popelková" userId="4da947f916a43c95" providerId="LiveId" clId="{4D9CDB75-0E2F-4126-A73E-10CEB919695A}" dt="2022-08-10T15:36:33.059" v="238"/>
        <pc:sldMkLst>
          <pc:docMk/>
          <pc:sldMk cId="2515640667" sldId="287"/>
        </pc:sldMkLst>
        <pc:spChg chg="mod">
          <ac:chgData name="Michaela Popelková" userId="4da947f916a43c95" providerId="LiveId" clId="{4D9CDB75-0E2F-4126-A73E-10CEB919695A}" dt="2022-08-09T19:16:37.900" v="179"/>
          <ac:spMkLst>
            <pc:docMk/>
            <pc:sldMk cId="2515640667" sldId="287"/>
            <ac:spMk id="3" creationId="{7CEEAE10-8922-A1D2-7657-D645A40063F6}"/>
          </ac:spMkLst>
        </pc:spChg>
        <pc:spChg chg="mod">
          <ac:chgData name="Michaela Popelková" userId="4da947f916a43c95" providerId="LiveId" clId="{4D9CDB75-0E2F-4126-A73E-10CEB919695A}" dt="2022-08-09T19:16:37.900" v="179"/>
          <ac:spMkLst>
            <pc:docMk/>
            <pc:sldMk cId="2515640667" sldId="287"/>
            <ac:spMk id="4" creationId="{3B8B638E-34A9-C73B-EF15-E978F6335827}"/>
          </ac:spMkLst>
        </pc:spChg>
        <pc:spChg chg="mod">
          <ac:chgData name="Michaela Popelková" userId="4da947f916a43c95" providerId="LiveId" clId="{4D9CDB75-0E2F-4126-A73E-10CEB919695A}" dt="2022-08-10T15:36:33.059" v="238"/>
          <ac:spMkLst>
            <pc:docMk/>
            <pc:sldMk cId="2515640667" sldId="287"/>
            <ac:spMk id="9" creationId="{9C59BEBA-B28C-056E-FC7F-0CEBF3E9D263}"/>
          </ac:spMkLst>
        </pc:spChg>
        <pc:spChg chg="mod">
          <ac:chgData name="Michaela Popelková" userId="4da947f916a43c95" providerId="LiveId" clId="{4D9CDB75-0E2F-4126-A73E-10CEB919695A}" dt="2022-08-10T15:36:33.059" v="238"/>
          <ac:spMkLst>
            <pc:docMk/>
            <pc:sldMk cId="2515640667" sldId="287"/>
            <ac:spMk id="10" creationId="{ABC3F21B-7918-A21C-4685-791DBEABE04E}"/>
          </ac:spMkLst>
        </pc:spChg>
        <pc:spChg chg="mod">
          <ac:chgData name="Michaela Popelková" userId="4da947f916a43c95" providerId="LiveId" clId="{4D9CDB75-0E2F-4126-A73E-10CEB919695A}" dt="2022-08-10T15:36:33.059" v="238"/>
          <ac:spMkLst>
            <pc:docMk/>
            <pc:sldMk cId="2515640667" sldId="287"/>
            <ac:spMk id="12" creationId="{0A20E86E-9364-8FE6-59A0-7B86A219BCF5}"/>
          </ac:spMkLst>
        </pc:spChg>
        <pc:spChg chg="mod topLvl">
          <ac:chgData name="Michaela Popelková" userId="4da947f916a43c95" providerId="LiveId" clId="{4D9CDB75-0E2F-4126-A73E-10CEB919695A}" dt="2022-08-09T19:16:22.356" v="176" actId="165"/>
          <ac:spMkLst>
            <pc:docMk/>
            <pc:sldMk cId="2515640667" sldId="287"/>
            <ac:spMk id="25" creationId="{362F66DF-F616-28A5-1F78-35A681853196}"/>
          </ac:spMkLst>
        </pc:spChg>
        <pc:spChg chg="mod topLvl">
          <ac:chgData name="Michaela Popelková" userId="4da947f916a43c95" providerId="LiveId" clId="{4D9CDB75-0E2F-4126-A73E-10CEB919695A}" dt="2022-08-09T19:16:22.356" v="176" actId="165"/>
          <ac:spMkLst>
            <pc:docMk/>
            <pc:sldMk cId="2515640667" sldId="287"/>
            <ac:spMk id="29" creationId="{58ABA830-16F9-F311-B51A-8BFCE2F5250E}"/>
          </ac:spMkLst>
        </pc:spChg>
        <pc:spChg chg="mod topLvl">
          <ac:chgData name="Michaela Popelková" userId="4da947f916a43c95" providerId="LiveId" clId="{4D9CDB75-0E2F-4126-A73E-10CEB919695A}" dt="2022-08-09T19:16:22.356" v="176" actId="165"/>
          <ac:spMkLst>
            <pc:docMk/>
            <pc:sldMk cId="2515640667" sldId="287"/>
            <ac:spMk id="48" creationId="{494B86EF-B186-4B6B-88ED-83589B6946DC}"/>
          </ac:spMkLst>
        </pc:spChg>
        <pc:spChg chg="mod">
          <ac:chgData name="Michaela Popelková" userId="4da947f916a43c95" providerId="LiveId" clId="{4D9CDB75-0E2F-4126-A73E-10CEB919695A}" dt="2022-08-09T19:16:22.356" v="176" actId="165"/>
          <ac:spMkLst>
            <pc:docMk/>
            <pc:sldMk cId="2515640667" sldId="287"/>
            <ac:spMk id="57" creationId="{8E8A3043-603E-6CED-2B04-9EE75E5226DD}"/>
          </ac:spMkLst>
        </pc:spChg>
        <pc:spChg chg="mod">
          <ac:chgData name="Michaela Popelková" userId="4da947f916a43c95" providerId="LiveId" clId="{4D9CDB75-0E2F-4126-A73E-10CEB919695A}" dt="2022-08-09T19:44:28.905" v="225" actId="1076"/>
          <ac:spMkLst>
            <pc:docMk/>
            <pc:sldMk cId="2515640667" sldId="287"/>
            <ac:spMk id="58" creationId="{F0DF9685-ED49-FC94-420B-5FAD5741CB34}"/>
          </ac:spMkLst>
        </pc:spChg>
        <pc:spChg chg="mod">
          <ac:chgData name="Michaela Popelková" userId="4da947f916a43c95" providerId="LiveId" clId="{4D9CDB75-0E2F-4126-A73E-10CEB919695A}" dt="2022-08-09T19:16:22.356" v="176" actId="165"/>
          <ac:spMkLst>
            <pc:docMk/>
            <pc:sldMk cId="2515640667" sldId="287"/>
            <ac:spMk id="63" creationId="{01E88A15-8C4F-C7E8-69B7-2ED1C5A4C432}"/>
          </ac:spMkLst>
        </pc:spChg>
        <pc:spChg chg="mod">
          <ac:chgData name="Michaela Popelková" userId="4da947f916a43c95" providerId="LiveId" clId="{4D9CDB75-0E2F-4126-A73E-10CEB919695A}" dt="2022-08-09T19:16:22.356" v="176" actId="165"/>
          <ac:spMkLst>
            <pc:docMk/>
            <pc:sldMk cId="2515640667" sldId="287"/>
            <ac:spMk id="64" creationId="{7DBCE162-4F6D-B5EE-5F9A-77248E1E4984}"/>
          </ac:spMkLst>
        </pc:spChg>
        <pc:spChg chg="mod">
          <ac:chgData name="Michaela Popelková" userId="4da947f916a43c95" providerId="LiveId" clId="{4D9CDB75-0E2F-4126-A73E-10CEB919695A}" dt="2022-08-09T19:16:22.356" v="176" actId="165"/>
          <ac:spMkLst>
            <pc:docMk/>
            <pc:sldMk cId="2515640667" sldId="287"/>
            <ac:spMk id="66" creationId="{552E9944-F168-6DFD-2C3C-D7501B4B941B}"/>
          </ac:spMkLst>
        </pc:spChg>
        <pc:spChg chg="del">
          <ac:chgData name="Michaela Popelková" userId="4da947f916a43c95" providerId="LiveId" clId="{4D9CDB75-0E2F-4126-A73E-10CEB919695A}" dt="2022-08-09T19:16:11.468" v="175" actId="478"/>
          <ac:spMkLst>
            <pc:docMk/>
            <pc:sldMk cId="2515640667" sldId="287"/>
            <ac:spMk id="68" creationId="{B642E3E5-F828-21CD-73EB-6E7CC425A3C5}"/>
          </ac:spMkLst>
        </pc:spChg>
        <pc:spChg chg="mod">
          <ac:chgData name="Michaela Popelková" userId="4da947f916a43c95" providerId="LiveId" clId="{4D9CDB75-0E2F-4126-A73E-10CEB919695A}" dt="2022-08-09T19:16:22.356" v="176" actId="165"/>
          <ac:spMkLst>
            <pc:docMk/>
            <pc:sldMk cId="2515640667" sldId="287"/>
            <ac:spMk id="69" creationId="{0254D51D-6593-6EF4-B485-225499994ADB}"/>
          </ac:spMkLst>
        </pc:spChg>
        <pc:spChg chg="mod">
          <ac:chgData name="Michaela Popelková" userId="4da947f916a43c95" providerId="LiveId" clId="{4D9CDB75-0E2F-4126-A73E-10CEB919695A}" dt="2022-08-09T19:16:22.356" v="176" actId="165"/>
          <ac:spMkLst>
            <pc:docMk/>
            <pc:sldMk cId="2515640667" sldId="287"/>
            <ac:spMk id="74" creationId="{2952D3ED-C3CD-099E-8F9A-31D3DDBF386A}"/>
          </ac:spMkLst>
        </pc:spChg>
        <pc:grpChg chg="add mod">
          <ac:chgData name="Michaela Popelková" userId="4da947f916a43c95" providerId="LiveId" clId="{4D9CDB75-0E2F-4126-A73E-10CEB919695A}" dt="2022-08-09T19:16:44.106" v="180" actId="1076"/>
          <ac:grpSpMkLst>
            <pc:docMk/>
            <pc:sldMk cId="2515640667" sldId="287"/>
            <ac:grpSpMk id="2" creationId="{1EC57B26-9404-34A0-978D-4E7D48C39A14}"/>
          </ac:grpSpMkLst>
        </pc:grpChg>
        <pc:grpChg chg="add mod">
          <ac:chgData name="Michaela Popelková" userId="4da947f916a43c95" providerId="LiveId" clId="{4D9CDB75-0E2F-4126-A73E-10CEB919695A}" dt="2022-08-10T15:36:33.059" v="238"/>
          <ac:grpSpMkLst>
            <pc:docMk/>
            <pc:sldMk cId="2515640667" sldId="287"/>
            <ac:grpSpMk id="6" creationId="{7F689664-BD73-C923-2DC0-200707940A9A}"/>
          </ac:grpSpMkLst>
        </pc:grpChg>
        <pc:grpChg chg="mod">
          <ac:chgData name="Michaela Popelková" userId="4da947f916a43c95" providerId="LiveId" clId="{4D9CDB75-0E2F-4126-A73E-10CEB919695A}" dt="2022-08-10T15:36:33.059" v="238"/>
          <ac:grpSpMkLst>
            <pc:docMk/>
            <pc:sldMk cId="2515640667" sldId="287"/>
            <ac:grpSpMk id="7" creationId="{427D4365-3BB8-7923-F2D8-556DD2B18534}"/>
          </ac:grpSpMkLst>
        </pc:grpChg>
        <pc:grpChg chg="mod">
          <ac:chgData name="Michaela Popelková" userId="4da947f916a43c95" providerId="LiveId" clId="{4D9CDB75-0E2F-4126-A73E-10CEB919695A}" dt="2022-08-10T15:36:33.059" v="238"/>
          <ac:grpSpMkLst>
            <pc:docMk/>
            <pc:sldMk cId="2515640667" sldId="287"/>
            <ac:grpSpMk id="11" creationId="{B1987233-63F0-01F9-EDD2-E39C0970681F}"/>
          </ac:grpSpMkLst>
        </pc:grpChg>
        <pc:grpChg chg="del mod topLvl">
          <ac:chgData name="Michaela Popelková" userId="4da947f916a43c95" providerId="LiveId" clId="{4D9CDB75-0E2F-4126-A73E-10CEB919695A}" dt="2022-08-09T19:16:27.919" v="178" actId="478"/>
          <ac:grpSpMkLst>
            <pc:docMk/>
            <pc:sldMk cId="2515640667" sldId="287"/>
            <ac:grpSpMk id="31" creationId="{24A0AC1D-4026-634C-8220-18A2212A32BB}"/>
          </ac:grpSpMkLst>
        </pc:grpChg>
        <pc:grpChg chg="mod topLvl">
          <ac:chgData name="Michaela Popelková" userId="4da947f916a43c95" providerId="LiveId" clId="{4D9CDB75-0E2F-4126-A73E-10CEB919695A}" dt="2022-08-09T19:16:22.356" v="176" actId="165"/>
          <ac:grpSpMkLst>
            <pc:docMk/>
            <pc:sldMk cId="2515640667" sldId="287"/>
            <ac:grpSpMk id="56" creationId="{43E38A4E-4419-A506-008E-3E252AB12E56}"/>
          </ac:grpSpMkLst>
        </pc:grpChg>
        <pc:grpChg chg="del mod topLvl">
          <ac:chgData name="Michaela Popelková" userId="4da947f916a43c95" providerId="LiveId" clId="{4D9CDB75-0E2F-4126-A73E-10CEB919695A}" dt="2022-08-10T15:36:32.623" v="237" actId="478"/>
          <ac:grpSpMkLst>
            <pc:docMk/>
            <pc:sldMk cId="2515640667" sldId="287"/>
            <ac:grpSpMk id="60" creationId="{49AA3BD2-A4D0-1996-1ECE-E674323144F4}"/>
          </ac:grpSpMkLst>
        </pc:grpChg>
        <pc:grpChg chg="mod">
          <ac:chgData name="Michaela Popelková" userId="4da947f916a43c95" providerId="LiveId" clId="{4D9CDB75-0E2F-4126-A73E-10CEB919695A}" dt="2022-08-09T19:16:22.356" v="176" actId="165"/>
          <ac:grpSpMkLst>
            <pc:docMk/>
            <pc:sldMk cId="2515640667" sldId="287"/>
            <ac:grpSpMk id="61" creationId="{9772878C-87CF-6C7C-4921-744F1168A855}"/>
          </ac:grpSpMkLst>
        </pc:grpChg>
        <pc:grpChg chg="mod">
          <ac:chgData name="Michaela Popelková" userId="4da947f916a43c95" providerId="LiveId" clId="{4D9CDB75-0E2F-4126-A73E-10CEB919695A}" dt="2022-08-09T19:16:22.356" v="176" actId="165"/>
          <ac:grpSpMkLst>
            <pc:docMk/>
            <pc:sldMk cId="2515640667" sldId="287"/>
            <ac:grpSpMk id="65" creationId="{96763218-8E6B-15C9-B81F-9FCF28E760FC}"/>
          </ac:grpSpMkLst>
        </pc:grpChg>
        <pc:grpChg chg="mod topLvl">
          <ac:chgData name="Michaela Popelková" userId="4da947f916a43c95" providerId="LiveId" clId="{4D9CDB75-0E2F-4126-A73E-10CEB919695A}" dt="2022-08-09T19:16:22.356" v="176" actId="165"/>
          <ac:grpSpMkLst>
            <pc:docMk/>
            <pc:sldMk cId="2515640667" sldId="287"/>
            <ac:grpSpMk id="73" creationId="{7F1915EF-6509-2482-FBEE-56BD91C796BA}"/>
          </ac:grpSpMkLst>
        </pc:grpChg>
        <pc:grpChg chg="del">
          <ac:chgData name="Michaela Popelková" userId="4da947f916a43c95" providerId="LiveId" clId="{4D9CDB75-0E2F-4126-A73E-10CEB919695A}" dt="2022-08-09T19:16:22.356" v="176" actId="165"/>
          <ac:grpSpMkLst>
            <pc:docMk/>
            <pc:sldMk cId="2515640667" sldId="287"/>
            <ac:grpSpMk id="76" creationId="{7DE8FF93-D3A6-49A5-58DA-DCB642C35C07}"/>
          </ac:grpSpMkLst>
        </pc:grpChg>
        <pc:picChg chg="mod">
          <ac:chgData name="Michaela Popelková" userId="4da947f916a43c95" providerId="LiveId" clId="{4D9CDB75-0E2F-4126-A73E-10CEB919695A}" dt="2022-08-09T19:16:37.900" v="179"/>
          <ac:picMkLst>
            <pc:docMk/>
            <pc:sldMk cId="2515640667" sldId="287"/>
            <ac:picMk id="5" creationId="{0984EC35-6416-473B-E0D0-2B35486ECA69}"/>
          </ac:picMkLst>
        </pc:picChg>
        <pc:picChg chg="mod">
          <ac:chgData name="Michaela Popelková" userId="4da947f916a43c95" providerId="LiveId" clId="{4D9CDB75-0E2F-4126-A73E-10CEB919695A}" dt="2022-08-10T15:36:33.059" v="238"/>
          <ac:picMkLst>
            <pc:docMk/>
            <pc:sldMk cId="2515640667" sldId="287"/>
            <ac:picMk id="8" creationId="{A4B0600E-FF19-7F96-EDD4-FF4C30D4303E}"/>
          </ac:picMkLst>
        </pc:picChg>
        <pc:picChg chg="mod">
          <ac:chgData name="Michaela Popelková" userId="4da947f916a43c95" providerId="LiveId" clId="{4D9CDB75-0E2F-4126-A73E-10CEB919695A}" dt="2022-08-10T15:36:33.059" v="238"/>
          <ac:picMkLst>
            <pc:docMk/>
            <pc:sldMk cId="2515640667" sldId="287"/>
            <ac:picMk id="13" creationId="{E65DE610-134B-783D-679A-E14C844DEA9D}"/>
          </ac:picMkLst>
        </pc:picChg>
        <pc:picChg chg="mod topLvl">
          <ac:chgData name="Michaela Popelková" userId="4da947f916a43c95" providerId="LiveId" clId="{4D9CDB75-0E2F-4126-A73E-10CEB919695A}" dt="2022-08-09T19:16:22.356" v="176" actId="165"/>
          <ac:picMkLst>
            <pc:docMk/>
            <pc:sldMk cId="2515640667" sldId="287"/>
            <ac:picMk id="32" creationId="{BF6FF1C1-7ED1-EBD9-6E90-05C854F5EAFA}"/>
          </ac:picMkLst>
        </pc:picChg>
        <pc:picChg chg="mod">
          <ac:chgData name="Michaela Popelková" userId="4da947f916a43c95" providerId="LiveId" clId="{4D9CDB75-0E2F-4126-A73E-10CEB919695A}" dt="2022-08-09T19:16:22.356" v="176" actId="165"/>
          <ac:picMkLst>
            <pc:docMk/>
            <pc:sldMk cId="2515640667" sldId="287"/>
            <ac:picMk id="62" creationId="{E7BF0966-0F8C-951B-4035-AA46DFEC8A9D}"/>
          </ac:picMkLst>
        </pc:picChg>
        <pc:picChg chg="mod">
          <ac:chgData name="Michaela Popelková" userId="4da947f916a43c95" providerId="LiveId" clId="{4D9CDB75-0E2F-4126-A73E-10CEB919695A}" dt="2022-08-09T19:16:22.356" v="176" actId="165"/>
          <ac:picMkLst>
            <pc:docMk/>
            <pc:sldMk cId="2515640667" sldId="287"/>
            <ac:picMk id="67" creationId="{FD98BF9A-18FB-9C7A-25B1-FC0ECF4BA622}"/>
          </ac:picMkLst>
        </pc:picChg>
        <pc:picChg chg="mod">
          <ac:chgData name="Michaela Popelková" userId="4da947f916a43c95" providerId="LiveId" clId="{4D9CDB75-0E2F-4126-A73E-10CEB919695A}" dt="2022-08-09T19:16:22.356" v="176" actId="165"/>
          <ac:picMkLst>
            <pc:docMk/>
            <pc:sldMk cId="2515640667" sldId="287"/>
            <ac:picMk id="70" creationId="{A271D678-A55E-F6F7-28DC-4B89C2F29043}"/>
          </ac:picMkLst>
        </pc:picChg>
        <pc:picChg chg="mod">
          <ac:chgData name="Michaela Popelková" userId="4da947f916a43c95" providerId="LiveId" clId="{4D9CDB75-0E2F-4126-A73E-10CEB919695A}" dt="2022-08-09T19:16:22.356" v="176" actId="165"/>
          <ac:picMkLst>
            <pc:docMk/>
            <pc:sldMk cId="2515640667" sldId="287"/>
            <ac:picMk id="75" creationId="{4317A3E3-4891-BA0D-B8F2-6E9BC94E9124}"/>
          </ac:picMkLst>
        </pc:picChg>
      </pc:sldChg>
    </pc:docChg>
  </pc:docChgLst>
  <pc:docChgLst>
    <pc:chgData name="Lena Sharp" userId="S::lena.sharp_sll.se#ext#@cancernurse.eu::37e75615-d640-47fc-9375-d80bb273a34e" providerId="AD" clId="Web-{DFD91BDF-2828-B2C5-5370-59A6D732332A}"/>
    <pc:docChg chg="modSld">
      <pc:chgData name="Lena Sharp" userId="S::lena.sharp_sll.se#ext#@cancernurse.eu::37e75615-d640-47fc-9375-d80bb273a34e" providerId="AD" clId="Web-{DFD91BDF-2828-B2C5-5370-59A6D732332A}" dt="2022-08-10T16:40:30.379" v="2" actId="20577"/>
      <pc:docMkLst>
        <pc:docMk/>
      </pc:docMkLst>
      <pc:sldChg chg="modSp">
        <pc:chgData name="Lena Sharp" userId="S::lena.sharp_sll.se#ext#@cancernurse.eu::37e75615-d640-47fc-9375-d80bb273a34e" providerId="AD" clId="Web-{DFD91BDF-2828-B2C5-5370-59A6D732332A}" dt="2022-08-10T16:40:08.957" v="1" actId="20577"/>
        <pc:sldMkLst>
          <pc:docMk/>
          <pc:sldMk cId="4186401560" sldId="280"/>
        </pc:sldMkLst>
        <pc:spChg chg="mod">
          <ac:chgData name="Lena Sharp" userId="S::lena.sharp_sll.se#ext#@cancernurse.eu::37e75615-d640-47fc-9375-d80bb273a34e" providerId="AD" clId="Web-{DFD91BDF-2828-B2C5-5370-59A6D732332A}" dt="2022-08-10T16:40:08.957" v="1" actId="20577"/>
          <ac:spMkLst>
            <pc:docMk/>
            <pc:sldMk cId="4186401560" sldId="280"/>
            <ac:spMk id="25" creationId="{1390292E-CF4A-4AAE-B8F3-6810A56F228D}"/>
          </ac:spMkLst>
        </pc:spChg>
      </pc:sldChg>
      <pc:sldChg chg="modSp">
        <pc:chgData name="Lena Sharp" userId="S::lena.sharp_sll.se#ext#@cancernurse.eu::37e75615-d640-47fc-9375-d80bb273a34e" providerId="AD" clId="Web-{DFD91BDF-2828-B2C5-5370-59A6D732332A}" dt="2022-08-10T16:40:30.379" v="2" actId="20577"/>
        <pc:sldMkLst>
          <pc:docMk/>
          <pc:sldMk cId="2926952622" sldId="281"/>
        </pc:sldMkLst>
        <pc:spChg chg="mod">
          <ac:chgData name="Lena Sharp" userId="S::lena.sharp_sll.se#ext#@cancernurse.eu::37e75615-d640-47fc-9375-d80bb273a34e" providerId="AD" clId="Web-{DFD91BDF-2828-B2C5-5370-59A6D732332A}" dt="2022-08-10T16:40:30.379" v="2" actId="20577"/>
          <ac:spMkLst>
            <pc:docMk/>
            <pc:sldMk cId="2926952622" sldId="281"/>
            <ac:spMk id="25" creationId="{1390292E-CF4A-4AAE-B8F3-6810A56F228D}"/>
          </ac:spMkLst>
        </pc:spChg>
      </pc:sldChg>
    </pc:docChg>
  </pc:docChgLst>
  <pc:docChgLst>
    <pc:chgData name="michaela" userId="S::michaela_popelka.me#ext#@eonseurope.onmicrosoft.com::9ba4d948-eba3-4092-b31a-e9a93149cb4e" providerId="AD" clId="Web-{5E93E461-B005-4696-81AA-9E9A6002245A}"/>
    <pc:docChg chg="modSld">
      <pc:chgData name="michaela" userId="S::michaela_popelka.me#ext#@eonseurope.onmicrosoft.com::9ba4d948-eba3-4092-b31a-e9a93149cb4e" providerId="AD" clId="Web-{5E93E461-B005-4696-81AA-9E9A6002245A}" dt="2022-10-09T05:06:26.200" v="8" actId="20577"/>
      <pc:docMkLst>
        <pc:docMk/>
      </pc:docMkLst>
      <pc:sldChg chg="modSp">
        <pc:chgData name="michaela" userId="S::michaela_popelka.me#ext#@eonseurope.onmicrosoft.com::9ba4d948-eba3-4092-b31a-e9a93149cb4e" providerId="AD" clId="Web-{5E93E461-B005-4696-81AA-9E9A6002245A}" dt="2022-10-09T05:05:49.261" v="1" actId="20577"/>
        <pc:sldMkLst>
          <pc:docMk/>
          <pc:sldMk cId="112711241" sldId="261"/>
        </pc:sldMkLst>
        <pc:spChg chg="mod">
          <ac:chgData name="michaela" userId="S::michaela_popelka.me#ext#@eonseurope.onmicrosoft.com::9ba4d948-eba3-4092-b31a-e9a93149cb4e" providerId="AD" clId="Web-{5E93E461-B005-4696-81AA-9E9A6002245A}" dt="2022-10-09T05:05:49.261" v="1" actId="20577"/>
          <ac:spMkLst>
            <pc:docMk/>
            <pc:sldMk cId="112711241" sldId="261"/>
            <ac:spMk id="7" creationId="{8966581F-5595-5AF4-A9FA-15D3DEE746FA}"/>
          </ac:spMkLst>
        </pc:spChg>
      </pc:sldChg>
      <pc:sldChg chg="modSp">
        <pc:chgData name="michaela" userId="S::michaela_popelka.me#ext#@eonseurope.onmicrosoft.com::9ba4d948-eba3-4092-b31a-e9a93149cb4e" providerId="AD" clId="Web-{5E93E461-B005-4696-81AA-9E9A6002245A}" dt="2022-10-09T05:05:55.496" v="2" actId="20577"/>
        <pc:sldMkLst>
          <pc:docMk/>
          <pc:sldMk cId="4285297667" sldId="262"/>
        </pc:sldMkLst>
        <pc:spChg chg="mod">
          <ac:chgData name="michaela" userId="S::michaela_popelka.me#ext#@eonseurope.onmicrosoft.com::9ba4d948-eba3-4092-b31a-e9a93149cb4e" providerId="AD" clId="Web-{5E93E461-B005-4696-81AA-9E9A6002245A}" dt="2022-10-09T05:05:55.496" v="2" actId="20577"/>
          <ac:spMkLst>
            <pc:docMk/>
            <pc:sldMk cId="4285297667" sldId="262"/>
            <ac:spMk id="9" creationId="{7667384D-6CDC-A8E2-033C-AAC435C1F04A}"/>
          </ac:spMkLst>
        </pc:spChg>
      </pc:sldChg>
      <pc:sldChg chg="modSp">
        <pc:chgData name="michaela" userId="S::michaela_popelka.me#ext#@eonseurope.onmicrosoft.com::9ba4d948-eba3-4092-b31a-e9a93149cb4e" providerId="AD" clId="Web-{5E93E461-B005-4696-81AA-9E9A6002245A}" dt="2022-10-09T05:06:26.200" v="8" actId="20577"/>
        <pc:sldMkLst>
          <pc:docMk/>
          <pc:sldMk cId="1113295387" sldId="279"/>
        </pc:sldMkLst>
        <pc:spChg chg="mod">
          <ac:chgData name="michaela" userId="S::michaela_popelka.me#ext#@eonseurope.onmicrosoft.com::9ba4d948-eba3-4092-b31a-e9a93149cb4e" providerId="AD" clId="Web-{5E93E461-B005-4696-81AA-9E9A6002245A}" dt="2022-10-09T05:06:26.200" v="8" actId="20577"/>
          <ac:spMkLst>
            <pc:docMk/>
            <pc:sldMk cId="1113295387" sldId="279"/>
            <ac:spMk id="10" creationId="{6F4ADAE4-3170-242D-43D1-9A1D0B83CBE6}"/>
          </ac:spMkLst>
        </pc:spChg>
      </pc:sldChg>
      <pc:sldChg chg="modSp">
        <pc:chgData name="michaela" userId="S::michaela_popelka.me#ext#@eonseurope.onmicrosoft.com::9ba4d948-eba3-4092-b31a-e9a93149cb4e" providerId="AD" clId="Web-{5E93E461-B005-4696-81AA-9E9A6002245A}" dt="2022-10-09T05:06:01.808" v="3" actId="20577"/>
        <pc:sldMkLst>
          <pc:docMk/>
          <pc:sldMk cId="4186401560" sldId="280"/>
        </pc:sldMkLst>
        <pc:spChg chg="mod">
          <ac:chgData name="michaela" userId="S::michaela_popelka.me#ext#@eonseurope.onmicrosoft.com::9ba4d948-eba3-4092-b31a-e9a93149cb4e" providerId="AD" clId="Web-{5E93E461-B005-4696-81AA-9E9A6002245A}" dt="2022-10-09T05:06:01.808" v="3" actId="20577"/>
          <ac:spMkLst>
            <pc:docMk/>
            <pc:sldMk cId="4186401560" sldId="280"/>
            <ac:spMk id="8" creationId="{B474AF7F-D55D-32A9-1535-8B1F9E8EC06C}"/>
          </ac:spMkLst>
        </pc:spChg>
      </pc:sldChg>
      <pc:sldChg chg="modSp">
        <pc:chgData name="michaela" userId="S::michaela_popelka.me#ext#@eonseurope.onmicrosoft.com::9ba4d948-eba3-4092-b31a-e9a93149cb4e" providerId="AD" clId="Web-{5E93E461-B005-4696-81AA-9E9A6002245A}" dt="2022-10-09T05:06:11.949" v="5" actId="20577"/>
        <pc:sldMkLst>
          <pc:docMk/>
          <pc:sldMk cId="2926952622" sldId="281"/>
        </pc:sldMkLst>
        <pc:spChg chg="mod">
          <ac:chgData name="michaela" userId="S::michaela_popelka.me#ext#@eonseurope.onmicrosoft.com::9ba4d948-eba3-4092-b31a-e9a93149cb4e" providerId="AD" clId="Web-{5E93E461-B005-4696-81AA-9E9A6002245A}" dt="2022-10-09T05:06:11.949" v="5" actId="20577"/>
          <ac:spMkLst>
            <pc:docMk/>
            <pc:sldMk cId="2926952622" sldId="281"/>
            <ac:spMk id="8" creationId="{29573B7E-58B4-DD3C-B0DB-9936D18C8226}"/>
          </ac:spMkLst>
        </pc:spChg>
      </pc:sldChg>
      <pc:sldChg chg="modSp">
        <pc:chgData name="michaela" userId="S::michaela_popelka.me#ext#@eonseurope.onmicrosoft.com::9ba4d948-eba3-4092-b31a-e9a93149cb4e" providerId="AD" clId="Web-{5E93E461-B005-4696-81AA-9E9A6002245A}" dt="2022-10-09T05:06:18.121" v="6" actId="20577"/>
        <pc:sldMkLst>
          <pc:docMk/>
          <pc:sldMk cId="49387073" sldId="284"/>
        </pc:sldMkLst>
        <pc:spChg chg="mod">
          <ac:chgData name="michaela" userId="S::michaela_popelka.me#ext#@eonseurope.onmicrosoft.com::9ba4d948-eba3-4092-b31a-e9a93149cb4e" providerId="AD" clId="Web-{5E93E461-B005-4696-81AA-9E9A6002245A}" dt="2022-10-09T05:06:18.121" v="6" actId="20577"/>
          <ac:spMkLst>
            <pc:docMk/>
            <pc:sldMk cId="49387073" sldId="284"/>
            <ac:spMk id="7" creationId="{CE7869E6-1649-A8B7-DADD-E0A8907A8EB5}"/>
          </ac:spMkLst>
        </pc:spChg>
      </pc:sldChg>
      <pc:sldChg chg="modSp">
        <pc:chgData name="michaela" userId="S::michaela_popelka.me#ext#@eonseurope.onmicrosoft.com::9ba4d948-eba3-4092-b31a-e9a93149cb4e" providerId="AD" clId="Web-{5E93E461-B005-4696-81AA-9E9A6002245A}" dt="2022-10-09T05:06:22.293" v="7" actId="20577"/>
        <pc:sldMkLst>
          <pc:docMk/>
          <pc:sldMk cId="2728719615" sldId="285"/>
        </pc:sldMkLst>
        <pc:spChg chg="mod">
          <ac:chgData name="michaela" userId="S::michaela_popelka.me#ext#@eonseurope.onmicrosoft.com::9ba4d948-eba3-4092-b31a-e9a93149cb4e" providerId="AD" clId="Web-{5E93E461-B005-4696-81AA-9E9A6002245A}" dt="2022-10-09T05:06:22.293" v="7" actId="20577"/>
          <ac:spMkLst>
            <pc:docMk/>
            <pc:sldMk cId="2728719615" sldId="285"/>
            <ac:spMk id="18" creationId="{13398C79-8557-F784-6EDB-DFD3C4823E1B}"/>
          </ac:spMkLst>
        </pc:spChg>
      </pc:sldChg>
      <pc:sldChg chg="modSp">
        <pc:chgData name="michaela" userId="S::michaela_popelka.me#ext#@eonseurope.onmicrosoft.com::9ba4d948-eba3-4092-b31a-e9a93149cb4e" providerId="AD" clId="Web-{5E93E461-B005-4696-81AA-9E9A6002245A}" dt="2022-10-09T05:05:43.605" v="0" actId="20577"/>
        <pc:sldMkLst>
          <pc:docMk/>
          <pc:sldMk cId="3479976610" sldId="286"/>
        </pc:sldMkLst>
        <pc:spChg chg="mod">
          <ac:chgData name="michaela" userId="S::michaela_popelka.me#ext#@eonseurope.onmicrosoft.com::9ba4d948-eba3-4092-b31a-e9a93149cb4e" providerId="AD" clId="Web-{5E93E461-B005-4696-81AA-9E9A6002245A}" dt="2022-10-09T05:05:43.605" v="0" actId="20577"/>
          <ac:spMkLst>
            <pc:docMk/>
            <pc:sldMk cId="3479976610" sldId="286"/>
            <ac:spMk id="21" creationId="{BFB8AABE-BB33-724A-6B6F-530D309BA5EB}"/>
          </ac:spMkLst>
        </pc:spChg>
      </pc:sldChg>
      <pc:sldChg chg="modSp">
        <pc:chgData name="michaela" userId="S::michaela_popelka.me#ext#@eonseurope.onmicrosoft.com::9ba4d948-eba3-4092-b31a-e9a93149cb4e" providerId="AD" clId="Web-{5E93E461-B005-4696-81AA-9E9A6002245A}" dt="2022-10-09T05:06:06.293" v="4" actId="20577"/>
        <pc:sldMkLst>
          <pc:docMk/>
          <pc:sldMk cId="2515640667" sldId="287"/>
        </pc:sldMkLst>
        <pc:spChg chg="mod">
          <ac:chgData name="michaela" userId="S::michaela_popelka.me#ext#@eonseurope.onmicrosoft.com::9ba4d948-eba3-4092-b31a-e9a93149cb4e" providerId="AD" clId="Web-{5E93E461-B005-4696-81AA-9E9A6002245A}" dt="2022-10-09T05:06:06.293" v="4" actId="20577"/>
          <ac:spMkLst>
            <pc:docMk/>
            <pc:sldMk cId="2515640667" sldId="287"/>
            <ac:spMk id="10" creationId="{ABC3F21B-7918-A21C-4685-791DBEABE04E}"/>
          </ac:spMkLst>
        </pc:spChg>
      </pc:sldChg>
    </pc:docChg>
  </pc:docChgLst>
  <pc:docChgLst>
    <pc:chgData name="Lena Sharp" userId="S::lena.sharp_sll.se#ext#@cancernurse.eu::37e75615-d640-47fc-9375-d80bb273a34e" providerId="AD" clId="Web-{DADAFCBB-A387-F053-7F29-81F206929A07}"/>
    <pc:docChg chg="modSld">
      <pc:chgData name="Lena Sharp" userId="S::lena.sharp_sll.se#ext#@cancernurse.eu::37e75615-d640-47fc-9375-d80bb273a34e" providerId="AD" clId="Web-{DADAFCBB-A387-F053-7F29-81F206929A07}" dt="2022-08-12T06:26:30.626" v="10" actId="20577"/>
      <pc:docMkLst>
        <pc:docMk/>
      </pc:docMkLst>
      <pc:sldChg chg="modSp">
        <pc:chgData name="Lena Sharp" userId="S::lena.sharp_sll.se#ext#@cancernurse.eu::37e75615-d640-47fc-9375-d80bb273a34e" providerId="AD" clId="Web-{DADAFCBB-A387-F053-7F29-81F206929A07}" dt="2022-08-12T06:26:30.626" v="10" actId="20577"/>
        <pc:sldMkLst>
          <pc:docMk/>
          <pc:sldMk cId="4285297667" sldId="262"/>
        </pc:sldMkLst>
        <pc:spChg chg="mod">
          <ac:chgData name="Lena Sharp" userId="S::lena.sharp_sll.se#ext#@cancernurse.eu::37e75615-d640-47fc-9375-d80bb273a34e" providerId="AD" clId="Web-{DADAFCBB-A387-F053-7F29-81F206929A07}" dt="2022-08-12T06:26:30.626" v="10" actId="20577"/>
          <ac:spMkLst>
            <pc:docMk/>
            <pc:sldMk cId="4285297667" sldId="262"/>
            <ac:spMk id="25" creationId="{1390292E-CF4A-4AAE-B8F3-6810A56F228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132258" y="4555419"/>
            <a:ext cx="6586415" cy="1708298"/>
            <a:chOff x="132258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132258" y="4861397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Budskap</a:t>
              </a:r>
              <a:r>
                <a:rPr lang="en-US" sz="32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till </a:t>
              </a:r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allmänheten</a:t>
              </a:r>
              <a:endParaRPr lang="en-GB" sz="3200" b="1" dirty="0">
                <a:solidFill>
                  <a:srgbClr val="E77E0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7ECA4E-66A6-A4C7-99EF-195DB43D667A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EF234-6190-7374-FDAA-ECD1B225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EB0AE44-FE62-9106-3DB4-587A05A96CF5}"/>
              </a:ext>
            </a:extLst>
          </p:cNvPr>
          <p:cNvGrpSpPr/>
          <p:nvPr/>
        </p:nvGrpSpPr>
        <p:grpSpPr>
          <a:xfrm>
            <a:off x="2434104" y="375565"/>
            <a:ext cx="1946763" cy="2273091"/>
            <a:chOff x="2434104" y="375565"/>
            <a:chExt cx="1946763" cy="2273091"/>
          </a:xfrm>
        </p:grpSpPr>
        <p:sp>
          <p:nvSpPr>
            <p:cNvPr id="6" name="Ovaal 41">
              <a:extLst>
                <a:ext uri="{FF2B5EF4-FFF2-40B4-BE49-F238E27FC236}">
                  <a16:creationId xmlns:a16="http://schemas.microsoft.com/office/drawing/2014/main" id="{DEB18CD3-F008-D9F3-8698-E93BB9FBC44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E77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F82C1CA-DFB3-4D1B-5927-B0A21981D0E4}"/>
                </a:ext>
              </a:extLst>
            </p:cNvPr>
            <p:cNvSpPr txBox="1"/>
            <p:nvPr/>
          </p:nvSpPr>
          <p:spPr>
            <a:xfrm>
              <a:off x="2434104" y="1002101"/>
              <a:ext cx="194676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ÖR DITT HEM RÖKFRITT</a:t>
              </a:r>
              <a:endPara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6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</a:t>
              </a:r>
              <a:endPara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ARBETA FÖR ATT GÖRA DIN ARBETSPLATS RÖKFRI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33D8576A-4ED7-8BE4-DDB5-9171ECC6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45" y="390083"/>
              <a:ext cx="548640" cy="5486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DE0CD3-A3BB-8DFF-2C5A-DD95AE686C04}"/>
              </a:ext>
            </a:extLst>
          </p:cNvPr>
          <p:cNvGrpSpPr/>
          <p:nvPr/>
        </p:nvGrpSpPr>
        <p:grpSpPr>
          <a:xfrm>
            <a:off x="0" y="9128276"/>
            <a:ext cx="6868968" cy="906862"/>
            <a:chOff x="-10968" y="9113699"/>
            <a:chExt cx="6868968" cy="9068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E65479-496E-66CB-CCD2-FCCE48D28F2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0" y="9109018"/>
              <a:chExt cx="6879926" cy="90686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786725-7AA4-28FB-EA5B-55A1A199DE3B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BFB8AABE-BB33-724A-6B6F-530D309BA5EB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/>
                    <a:cs typeface="Aharoni"/>
                  </a:rPr>
                  <a:t>#PrEvCan #CANCERCODE</a:t>
                </a:r>
                <a:br>
                  <a:rPr lang="sv-SE" sz="1200" dirty="0">
                    <a:solidFill>
                      <a:srgbClr val="E77E0D"/>
                    </a:solidFill>
                  </a:rPr>
                </a:br>
                <a:r>
                  <a:rPr lang="sv-SE" sz="1200" b="1" i="0" dirty="0" err="1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PrEvCan</a:t>
                </a:r>
                <a:r>
                  <a:rPr lang="cs-CZ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©</a:t>
                </a:r>
                <a:r>
                  <a:rPr lang="sv-SE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 </a:t>
                </a: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är ett initiativ av EONS och genomförs i samverkan med ESMO </a:t>
                </a:r>
                <a:br>
                  <a:rPr lang="sv-SE" sz="1200" b="1" i="0" dirty="0"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som viktigaste partner. Läs mer på</a:t>
                </a:r>
                <a:r>
                  <a:rPr lang="nl-BE" sz="1200" b="1" dirty="0">
                    <a:solidFill>
                      <a:srgbClr val="E77E0D"/>
                    </a:solidFill>
                    <a:cs typeface="Aharoni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/>
                  </a:rPr>
                  <a:t>can</a:t>
                </a:r>
                <a:br>
                  <a:rPr lang="nl-BE" sz="1200" b="1" dirty="0"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E77E0D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090156D-E277-E586-4E43-AA7E5156F2CF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23" name="Ovaal 2">
                  <a:extLst>
                    <a:ext uri="{FF2B5EF4-FFF2-40B4-BE49-F238E27FC236}">
                      <a16:creationId xmlns:a16="http://schemas.microsoft.com/office/drawing/2014/main" id="{5B77C06A-9C9C-28FC-FFF5-09673D7C7179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4" name="Picture 23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F25E170-4107-7277-C1C2-05A9963901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7A45808D-E689-D2D8-DED4-FE7296865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45268" y="9374571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97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person, wave, spring&#10;&#10;Description automatically generated">
            <a:extLst>
              <a:ext uri="{FF2B5EF4-FFF2-40B4-BE49-F238E27FC236}">
                <a16:creationId xmlns:a16="http://schemas.microsoft.com/office/drawing/2014/main" id="{79BA406F-6833-4BA7-AB6C-0827CED4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27033"/>
          <a:stretch/>
        </p:blipFill>
        <p:spPr>
          <a:xfrm>
            <a:off x="-1" y="0"/>
            <a:ext cx="6858001" cy="99165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89861" y="2918239"/>
            <a:ext cx="5064474" cy="3979361"/>
          </a:xfrm>
          <a:prstGeom prst="roundRect">
            <a:avLst/>
          </a:prstGeom>
          <a:solidFill>
            <a:schemeClr val="bg1">
              <a:alpha val="5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2" y="3290765"/>
            <a:ext cx="471407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v-SE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Passiv rökning </a:t>
            </a:r>
            <a:br>
              <a:rPr lang="cs-CZ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ökar risken </a:t>
            </a:r>
            <a:br>
              <a:rPr lang="cs-CZ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lungcancer </a:t>
            </a:r>
            <a:br>
              <a:rPr lang="cs-CZ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 andra sjukdomar</a:t>
            </a:r>
            <a:endParaRPr lang="en-GB" sz="4000" b="1" dirty="0">
              <a:solidFill>
                <a:srgbClr val="E77E0D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Freeform 72">
            <a:extLst>
              <a:ext uri="{FF2B5EF4-FFF2-40B4-BE49-F238E27FC236}">
                <a16:creationId xmlns:a16="http://schemas.microsoft.com/office/drawing/2014/main" id="{94DA1B9A-6577-0EE2-4B32-673A11E5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78" y="183874"/>
            <a:ext cx="4205641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31" name="Freeform 74">
            <a:extLst>
              <a:ext uri="{FF2B5EF4-FFF2-40B4-BE49-F238E27FC236}">
                <a16:creationId xmlns:a16="http://schemas.microsoft.com/office/drawing/2014/main" id="{5146E9C5-DEA2-8FB5-6F78-E9A7763E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244" y="183874"/>
            <a:ext cx="4199178" cy="2262413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US" sz="1801"/>
          </a:p>
        </p:txBody>
      </p:sp>
      <p:sp>
        <p:nvSpPr>
          <p:cNvPr id="32" name="Ovaal 2">
            <a:extLst>
              <a:ext uri="{FF2B5EF4-FFF2-40B4-BE49-F238E27FC236}">
                <a16:creationId xmlns:a16="http://schemas.microsoft.com/office/drawing/2014/main" id="{A2A6C213-AE2B-C46F-E84A-6418A2449CDE}"/>
              </a:ext>
            </a:extLst>
          </p:cNvPr>
          <p:cNvSpPr/>
          <p:nvPr/>
        </p:nvSpPr>
        <p:spPr>
          <a:xfrm>
            <a:off x="4638584" y="405661"/>
            <a:ext cx="1795893" cy="1830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1" dirty="0">
              <a:solidFill>
                <a:schemeClr val="tx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AC837E1-3B9B-F0EC-2D03-0914E2276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18094" y="397002"/>
            <a:ext cx="1827452" cy="1828800"/>
          </a:xfrm>
          <a:prstGeom prst="ellipse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77FD5739-EAD7-5BA4-5F28-05D5AB7A93FB}"/>
              </a:ext>
            </a:extLst>
          </p:cNvPr>
          <p:cNvSpPr/>
          <p:nvPr/>
        </p:nvSpPr>
        <p:spPr>
          <a:xfrm>
            <a:off x="438977" y="415290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0F8E4C-0196-F65F-E043-F8F696D992E2}"/>
              </a:ext>
            </a:extLst>
          </p:cNvPr>
          <p:cNvSpPr/>
          <p:nvPr/>
        </p:nvSpPr>
        <p:spPr>
          <a:xfrm>
            <a:off x="540520" y="881005"/>
            <a:ext cx="1589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Placera </a:t>
            </a:r>
            <a:b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organisations logga här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A971F7-FDB9-C28A-81A0-D2A424231022}"/>
              </a:ext>
            </a:extLst>
          </p:cNvPr>
          <p:cNvGrpSpPr/>
          <p:nvPr/>
        </p:nvGrpSpPr>
        <p:grpSpPr>
          <a:xfrm>
            <a:off x="2448244" y="405661"/>
            <a:ext cx="1946763" cy="2273091"/>
            <a:chOff x="2434104" y="375565"/>
            <a:chExt cx="1946763" cy="2273091"/>
          </a:xfrm>
        </p:grpSpPr>
        <p:sp>
          <p:nvSpPr>
            <p:cNvPr id="43" name="Ovaal 41">
              <a:extLst>
                <a:ext uri="{FF2B5EF4-FFF2-40B4-BE49-F238E27FC236}">
                  <a16:creationId xmlns:a16="http://schemas.microsoft.com/office/drawing/2014/main" id="{1100C805-3A6A-3A14-F35B-567C4CF9D80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E77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B18DBDB2-3F51-2AEB-94E4-49893FD4476A}"/>
                </a:ext>
              </a:extLst>
            </p:cNvPr>
            <p:cNvSpPr txBox="1"/>
            <p:nvPr/>
          </p:nvSpPr>
          <p:spPr>
            <a:xfrm>
              <a:off x="2434104" y="1002101"/>
              <a:ext cx="194676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ÖR DITT HEM RÖKFRITT</a:t>
              </a:r>
              <a:endPara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6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</a:t>
              </a:r>
              <a:endPara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ARBETA FÖR ATT GÖRA DIN ARBETSPLATS RÖKFRI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F0748121-6567-50B3-0BB2-A6ED796F1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45" y="390083"/>
              <a:ext cx="548640" cy="5486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068AAB-B5AE-1310-4689-740C6AB8AB98}"/>
              </a:ext>
            </a:extLst>
          </p:cNvPr>
          <p:cNvGrpSpPr/>
          <p:nvPr/>
        </p:nvGrpSpPr>
        <p:grpSpPr>
          <a:xfrm>
            <a:off x="0" y="9128276"/>
            <a:ext cx="6868968" cy="906862"/>
            <a:chOff x="-10968" y="9113699"/>
            <a:chExt cx="6868968" cy="9068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53B059-8456-AC68-3504-0FA61DBCD3E8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0" y="9109018"/>
              <a:chExt cx="6879926" cy="90686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D3D31A-D219-8A3C-E492-51F8CA969CF4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8966581F-5595-5AF4-A9FA-15D3DEE746FA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/>
                    <a:cs typeface="Aharoni"/>
                  </a:rPr>
                  <a:t>#PrEvCan #CANCERCODE</a:t>
                </a:r>
                <a:br>
                  <a:rPr lang="sv-SE" sz="1200" dirty="0">
                    <a:solidFill>
                      <a:srgbClr val="E77E0D"/>
                    </a:solidFill>
                  </a:rPr>
                </a:br>
                <a:r>
                  <a:rPr lang="sv-SE" sz="1200" b="1" i="0" dirty="0" err="1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PrEvCan</a:t>
                </a:r>
                <a:r>
                  <a:rPr lang="cs-CZ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©</a:t>
                </a:r>
                <a:r>
                  <a:rPr lang="sv-SE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 </a:t>
                </a: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är ett initiativ av EONS och genomförs i samverkan med ESMO </a:t>
                </a:r>
                <a:br>
                  <a:rPr lang="sv-SE" sz="1200" b="1" i="0" dirty="0"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som viktigaste partner. Läs mer på</a:t>
                </a:r>
                <a:r>
                  <a:rPr lang="nl-BE" sz="1200" b="1" dirty="0">
                    <a:solidFill>
                      <a:srgbClr val="E77E0D"/>
                    </a:solidFill>
                    <a:cs typeface="Aharoni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/>
                  </a:rPr>
                  <a:t>can</a:t>
                </a:r>
                <a:br>
                  <a:rPr lang="nl-BE" sz="1200" b="1" dirty="0"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E77E0D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61B616A-1EF6-0AE8-1311-AB110A7BB45A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83D4F2DD-E870-238C-787D-D7FE3C46AB7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8" name="Picture 1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82023C9-DB63-D322-F82D-4D85F043A2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" name="Graphic 10">
              <a:extLst>
                <a:ext uri="{FF2B5EF4-FFF2-40B4-BE49-F238E27FC236}">
                  <a16:creationId xmlns:a16="http://schemas.microsoft.com/office/drawing/2014/main" id="{BA248315-4AE0-DB2E-75FF-1D0545520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45268" y="9374571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C395A-BC0B-4E35-BDAE-01DA12883C2B}"/>
              </a:ext>
            </a:extLst>
          </p:cNvPr>
          <p:cNvSpPr/>
          <p:nvPr/>
        </p:nvSpPr>
        <p:spPr>
          <a:xfrm>
            <a:off x="0" y="7546577"/>
            <a:ext cx="6858000" cy="2359423"/>
          </a:xfrm>
          <a:prstGeom prst="rect">
            <a:avLst/>
          </a:prstGeom>
          <a:gradFill flip="none" rotWithShape="1">
            <a:gsLst>
              <a:gs pos="46000">
                <a:srgbClr val="D8D2C6">
                  <a:alpha val="69000"/>
                </a:srgbClr>
              </a:gs>
              <a:gs pos="100000">
                <a:srgbClr val="877F7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433B3-3C61-44F4-967E-D75064BD3FD1}"/>
              </a:ext>
            </a:extLst>
          </p:cNvPr>
          <p:cNvSpPr/>
          <p:nvPr/>
        </p:nvSpPr>
        <p:spPr>
          <a:xfrm>
            <a:off x="0" y="-1"/>
            <a:ext cx="6858000" cy="2459669"/>
          </a:xfrm>
          <a:prstGeom prst="rect">
            <a:avLst/>
          </a:prstGeom>
          <a:gradFill flip="none" rotWithShape="1">
            <a:gsLst>
              <a:gs pos="0">
                <a:srgbClr val="CCC9C4">
                  <a:alpha val="65000"/>
                </a:srgbClr>
              </a:gs>
              <a:gs pos="77000">
                <a:srgbClr val="CBCAC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71E89C-03D3-4162-BE3A-4E2C9E23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1075" r="1715" b="1506"/>
          <a:stretch/>
        </p:blipFill>
        <p:spPr bwMode="auto">
          <a:xfrm>
            <a:off x="-37695" y="2281088"/>
            <a:ext cx="6976355" cy="5404226"/>
          </a:xfrm>
          <a:prstGeom prst="rect">
            <a:avLst/>
          </a:prstGeom>
          <a:ln>
            <a:solidFill>
              <a:srgbClr val="2585C2"/>
            </a:solidFill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123806" y="7519989"/>
            <a:ext cx="6641976" cy="1508448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66" y="7291884"/>
            <a:ext cx="656131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2800" b="1" dirty="0">
                <a:solidFill>
                  <a:srgbClr val="E77E0D"/>
                </a:solidFill>
                <a:latin typeface="Calibri"/>
                <a:ea typeface="Calibri"/>
                <a:cs typeface="Arial"/>
              </a:rPr>
              <a:t>Hjälp </a:t>
            </a:r>
            <a:r>
              <a:rPr lang="sv-SE" sz="2800" b="1" dirty="0">
                <a:solidFill>
                  <a:srgbClr val="E77E0D"/>
                </a:solidFill>
                <a:effectLst/>
                <a:latin typeface="Calibri"/>
                <a:ea typeface="Calibri"/>
                <a:cs typeface="Arial"/>
              </a:rPr>
              <a:t>dina barn </a:t>
            </a:r>
            <a:r>
              <a:rPr lang="sv-SE" sz="2800" b="1" dirty="0">
                <a:solidFill>
                  <a:srgbClr val="E77E0D"/>
                </a:solidFill>
                <a:latin typeface="Calibri"/>
                <a:ea typeface="Calibri"/>
                <a:cs typeface="Arial"/>
              </a:rPr>
              <a:t>växa</a:t>
            </a:r>
            <a:r>
              <a:rPr lang="sv-SE" sz="2800" b="1" dirty="0">
                <a:solidFill>
                  <a:srgbClr val="E77E0D"/>
                </a:solidFill>
                <a:effectLst/>
                <a:latin typeface="Calibri"/>
                <a:ea typeface="Calibri"/>
                <a:cs typeface="Arial"/>
              </a:rPr>
              <a:t> upp </a:t>
            </a:r>
            <a:b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800" b="1" dirty="0">
                <a:solidFill>
                  <a:srgbClr val="E77E0D"/>
                </a:solidFill>
                <a:effectLst/>
                <a:latin typeface="Calibri"/>
                <a:ea typeface="Calibri"/>
                <a:cs typeface="Arial"/>
              </a:rPr>
              <a:t>i ett rökfritt hem. </a:t>
            </a:r>
            <a:b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800" b="1" dirty="0">
                <a:solidFill>
                  <a:srgbClr val="E77E0D"/>
                </a:solidFill>
                <a:effectLst/>
                <a:latin typeface="Calibri"/>
                <a:ea typeface="Calibri"/>
                <a:cs typeface="Arial"/>
              </a:rPr>
              <a:t>Låt oss skapa en</a:t>
            </a:r>
            <a:r>
              <a:rPr lang="en-US" sz="2800" b="1" dirty="0">
                <a:solidFill>
                  <a:srgbClr val="E77E0D"/>
                </a:solidFill>
                <a:effectLst/>
                <a:latin typeface="Calibri"/>
                <a:ea typeface="Calibri"/>
                <a:cs typeface="Arial"/>
              </a:rPr>
              <a:t> #TobaccoFreeGeneration!</a:t>
            </a:r>
            <a:endParaRPr lang="en-GB" sz="2800" b="1" dirty="0">
              <a:solidFill>
                <a:srgbClr val="E77E0D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5" name="Freeform 72">
            <a:extLst>
              <a:ext uri="{FF2B5EF4-FFF2-40B4-BE49-F238E27FC236}">
                <a16:creationId xmlns:a16="http://schemas.microsoft.com/office/drawing/2014/main" id="{6E0422BC-7239-FC14-53BB-2029A3A52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75" y="60402"/>
            <a:ext cx="4205641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36" name="Freeform 74">
            <a:extLst>
              <a:ext uri="{FF2B5EF4-FFF2-40B4-BE49-F238E27FC236}">
                <a16:creationId xmlns:a16="http://schemas.microsoft.com/office/drawing/2014/main" id="{632A2359-1E97-D87C-1CF4-F2BE8C57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641" y="60402"/>
            <a:ext cx="4199178" cy="2262413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US" sz="1801"/>
          </a:p>
        </p:txBody>
      </p:sp>
      <p:sp>
        <p:nvSpPr>
          <p:cNvPr id="37" name="Ovaal 2">
            <a:extLst>
              <a:ext uri="{FF2B5EF4-FFF2-40B4-BE49-F238E27FC236}">
                <a16:creationId xmlns:a16="http://schemas.microsoft.com/office/drawing/2014/main" id="{68896F9A-2F58-8936-11B3-70283E3059A2}"/>
              </a:ext>
            </a:extLst>
          </p:cNvPr>
          <p:cNvSpPr/>
          <p:nvPr/>
        </p:nvSpPr>
        <p:spPr>
          <a:xfrm>
            <a:off x="4617981" y="282189"/>
            <a:ext cx="1795893" cy="1830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1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BC2821-DFBB-2160-7D96-6C05283D9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597491" y="273530"/>
            <a:ext cx="1827452" cy="1828800"/>
          </a:xfrm>
          <a:prstGeom prst="ellipse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F6A6BDF3-0C2E-5719-887A-1F4A5CA897D8}"/>
              </a:ext>
            </a:extLst>
          </p:cNvPr>
          <p:cNvSpPr/>
          <p:nvPr/>
        </p:nvSpPr>
        <p:spPr>
          <a:xfrm>
            <a:off x="418374" y="291818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A04E93-7D1D-7410-D232-35037A14E31F}"/>
              </a:ext>
            </a:extLst>
          </p:cNvPr>
          <p:cNvSpPr/>
          <p:nvPr/>
        </p:nvSpPr>
        <p:spPr>
          <a:xfrm>
            <a:off x="519917" y="757533"/>
            <a:ext cx="1589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Placera </a:t>
            </a:r>
            <a:b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organisations logga här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56375B-8D87-E9CD-C071-70E76BF15918}"/>
              </a:ext>
            </a:extLst>
          </p:cNvPr>
          <p:cNvGrpSpPr/>
          <p:nvPr/>
        </p:nvGrpSpPr>
        <p:grpSpPr>
          <a:xfrm>
            <a:off x="2427641" y="282189"/>
            <a:ext cx="1946763" cy="2273091"/>
            <a:chOff x="2434104" y="375565"/>
            <a:chExt cx="1946763" cy="2273091"/>
          </a:xfrm>
        </p:grpSpPr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D090ACA-0CA9-CB4E-44CF-B1048CF0957B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E77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FCC50903-2B8A-F8E1-71F6-86A4623EEFCA}"/>
                </a:ext>
              </a:extLst>
            </p:cNvPr>
            <p:cNvSpPr txBox="1"/>
            <p:nvPr/>
          </p:nvSpPr>
          <p:spPr>
            <a:xfrm>
              <a:off x="2434104" y="1002101"/>
              <a:ext cx="194676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ÖR DITT HEM RÖKFRITT</a:t>
              </a:r>
              <a:endPara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6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</a:t>
              </a:r>
              <a:endPara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ARBETA FÖR ATT GÖRA DIN ARBETSPLATS RÖKFRI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D8C195A3-DCD3-205F-D70A-71DF6EE6A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45" y="390083"/>
              <a:ext cx="548640" cy="54864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37937A-6207-D0EF-82B6-5C66B30CB3C6}"/>
              </a:ext>
            </a:extLst>
          </p:cNvPr>
          <p:cNvGrpSpPr/>
          <p:nvPr/>
        </p:nvGrpSpPr>
        <p:grpSpPr>
          <a:xfrm>
            <a:off x="0" y="9128276"/>
            <a:ext cx="6868968" cy="906862"/>
            <a:chOff x="-10968" y="9113699"/>
            <a:chExt cx="6868968" cy="9068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BB893C-9656-D68C-B050-4503202E682D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0" y="9109018"/>
              <a:chExt cx="6879926" cy="90686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9FDC00-D9C1-2C50-5F51-EF594F9F35FA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7667384D-6CDC-A8E2-033C-AAC435C1F04A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/>
                    <a:cs typeface="Aharoni"/>
                  </a:rPr>
                  <a:t>#PrEvCan #CANCERCODE</a:t>
                </a:r>
                <a:br>
                  <a:rPr lang="sv-SE" sz="1200" dirty="0">
                    <a:solidFill>
                      <a:srgbClr val="E77E0D"/>
                    </a:solidFill>
                  </a:rPr>
                </a:br>
                <a:r>
                  <a:rPr lang="sv-SE" sz="1200" b="1" i="0" dirty="0" err="1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PrEvCan</a:t>
                </a:r>
                <a:r>
                  <a:rPr lang="cs-CZ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©</a:t>
                </a:r>
                <a:r>
                  <a:rPr lang="sv-SE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 </a:t>
                </a: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är ett initiativ av EONS och genomförs i samverkan med ESMO </a:t>
                </a:r>
                <a:br>
                  <a:rPr lang="sv-SE" sz="1200" b="1" i="0" dirty="0"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som viktigaste partner. Läs mer på</a:t>
                </a:r>
                <a:r>
                  <a:rPr lang="nl-BE" sz="1200" b="1" dirty="0">
                    <a:solidFill>
                      <a:srgbClr val="E77E0D"/>
                    </a:solidFill>
                    <a:cs typeface="Aharoni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/>
                  </a:rPr>
                  <a:t>can</a:t>
                </a:r>
                <a:br>
                  <a:rPr lang="nl-BE" sz="1200" b="1" dirty="0"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E77E0D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1CAE7C0-F4D5-E22E-C658-B150466319F4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54B701B3-9CF3-5620-FC14-945FB983E600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2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8EFC2CCD-3F2A-1E02-D3E5-E0D495D8D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7" name="Graphic 10">
              <a:extLst>
                <a:ext uri="{FF2B5EF4-FFF2-40B4-BE49-F238E27FC236}">
                  <a16:creationId xmlns:a16="http://schemas.microsoft.com/office/drawing/2014/main" id="{6930A1E8-4DA0-77A0-2EC2-6890FB706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45268" y="9374571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nnequin wearing a mask&#10;&#10;Description automatically generated with low confidence">
            <a:extLst>
              <a:ext uri="{FF2B5EF4-FFF2-40B4-BE49-F238E27FC236}">
                <a16:creationId xmlns:a16="http://schemas.microsoft.com/office/drawing/2014/main" id="{14906F79-4248-4330-9543-4ADA64C9C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0"/>
          <a:stretch/>
        </p:blipFill>
        <p:spPr>
          <a:xfrm>
            <a:off x="-4101" y="0"/>
            <a:ext cx="6858000" cy="9902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622433" y="3001169"/>
            <a:ext cx="5781491" cy="4706267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6" y="3417068"/>
            <a:ext cx="553961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4000" b="1" dirty="0">
                <a:solidFill>
                  <a:srgbClr val="E77E0D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Både om du är rökare eller icke-rökare, </a:t>
            </a:r>
            <a:b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låt ingen röka </a:t>
            </a:r>
            <a:b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i ditt hem, din bil </a:t>
            </a:r>
            <a:b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latin typeface="Calibri"/>
                <a:ea typeface="Calibri" panose="020F0502020204030204" pitchFamily="34" charset="0"/>
                <a:cs typeface="Arial"/>
              </a:rPr>
              <a:t>eller på</a:t>
            </a:r>
            <a:r>
              <a:rPr lang="sv-SE" sz="4000" b="1" dirty="0">
                <a:solidFill>
                  <a:srgbClr val="E77E0D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 din arbetsplats</a:t>
            </a:r>
            <a:endParaRPr lang="en-US" sz="4000" b="1" dirty="0">
              <a:solidFill>
                <a:srgbClr val="E77E0D"/>
              </a:solidFill>
              <a:effectLst/>
              <a:latin typeface="Calibri"/>
              <a:ea typeface="Calibri" panose="020F0502020204030204" pitchFamily="34" charset="0"/>
              <a:cs typeface="Arial"/>
            </a:endParaRPr>
          </a:p>
        </p:txBody>
      </p:sp>
      <p:sp>
        <p:nvSpPr>
          <p:cNvPr id="47" name="Freeform 72">
            <a:extLst>
              <a:ext uri="{FF2B5EF4-FFF2-40B4-BE49-F238E27FC236}">
                <a16:creationId xmlns:a16="http://schemas.microsoft.com/office/drawing/2014/main" id="{3B67912A-C736-190C-21AA-C7D4CA044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78" y="183874"/>
            <a:ext cx="4205641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48" name="Freeform 74">
            <a:extLst>
              <a:ext uri="{FF2B5EF4-FFF2-40B4-BE49-F238E27FC236}">
                <a16:creationId xmlns:a16="http://schemas.microsoft.com/office/drawing/2014/main" id="{79707FD3-5F1C-5A06-0562-2A228A5C3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244" y="183874"/>
            <a:ext cx="4199178" cy="2262413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US" sz="1801"/>
          </a:p>
        </p:txBody>
      </p:sp>
      <p:sp>
        <p:nvSpPr>
          <p:cNvPr id="49" name="Ovaal 2">
            <a:extLst>
              <a:ext uri="{FF2B5EF4-FFF2-40B4-BE49-F238E27FC236}">
                <a16:creationId xmlns:a16="http://schemas.microsoft.com/office/drawing/2014/main" id="{554178DF-6576-5DFB-9B69-2850DE9F327B}"/>
              </a:ext>
            </a:extLst>
          </p:cNvPr>
          <p:cNvSpPr/>
          <p:nvPr/>
        </p:nvSpPr>
        <p:spPr>
          <a:xfrm>
            <a:off x="4638584" y="405661"/>
            <a:ext cx="1795893" cy="1830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1" dirty="0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1FCCDA8-4D08-95C1-C214-C3EC626CF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18094" y="397002"/>
            <a:ext cx="1827452" cy="1828800"/>
          </a:xfrm>
          <a:prstGeom prst="ellipse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9BDBE627-431D-A8F9-0C2B-73DD303AB220}"/>
              </a:ext>
            </a:extLst>
          </p:cNvPr>
          <p:cNvSpPr/>
          <p:nvPr/>
        </p:nvSpPr>
        <p:spPr>
          <a:xfrm>
            <a:off x="438977" y="415290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673989-A0C0-83F4-A15F-38280BB4930A}"/>
              </a:ext>
            </a:extLst>
          </p:cNvPr>
          <p:cNvSpPr/>
          <p:nvPr/>
        </p:nvSpPr>
        <p:spPr>
          <a:xfrm>
            <a:off x="540520" y="881005"/>
            <a:ext cx="1589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Placera </a:t>
            </a:r>
            <a:b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organisations logga här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215C93-49F4-A12F-180C-BF329C99D083}"/>
              </a:ext>
            </a:extLst>
          </p:cNvPr>
          <p:cNvGrpSpPr/>
          <p:nvPr/>
        </p:nvGrpSpPr>
        <p:grpSpPr>
          <a:xfrm>
            <a:off x="2433076" y="405661"/>
            <a:ext cx="1946763" cy="2273091"/>
            <a:chOff x="2434104" y="375565"/>
            <a:chExt cx="1946763" cy="2273091"/>
          </a:xfrm>
        </p:grpSpPr>
        <p:sp>
          <p:nvSpPr>
            <p:cNvPr id="54" name="Ovaal 41">
              <a:extLst>
                <a:ext uri="{FF2B5EF4-FFF2-40B4-BE49-F238E27FC236}">
                  <a16:creationId xmlns:a16="http://schemas.microsoft.com/office/drawing/2014/main" id="{3FD9CBFD-6A4F-703E-FAAD-746AF3F9DC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E77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TextBox 7">
              <a:extLst>
                <a:ext uri="{FF2B5EF4-FFF2-40B4-BE49-F238E27FC236}">
                  <a16:creationId xmlns:a16="http://schemas.microsoft.com/office/drawing/2014/main" id="{69AB779E-7B07-B6E1-540F-A827ED65F70B}"/>
                </a:ext>
              </a:extLst>
            </p:cNvPr>
            <p:cNvSpPr txBox="1"/>
            <p:nvPr/>
          </p:nvSpPr>
          <p:spPr>
            <a:xfrm>
              <a:off x="2434104" y="1002101"/>
              <a:ext cx="194676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ÖR DITT HEM RÖKFRITT</a:t>
              </a:r>
              <a:endPara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6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</a:t>
              </a:r>
              <a:endPara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ARBETA FÖR ATT GÖRA DIN ARBETSPLATS RÖKFRI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834ED5A5-6193-3FD7-BDE4-496401D10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45" y="390083"/>
              <a:ext cx="548640" cy="5486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B70C2A5-0502-000C-BE85-ED17D368A601}"/>
              </a:ext>
            </a:extLst>
          </p:cNvPr>
          <p:cNvGrpSpPr/>
          <p:nvPr/>
        </p:nvGrpSpPr>
        <p:grpSpPr>
          <a:xfrm>
            <a:off x="0" y="9128276"/>
            <a:ext cx="6868968" cy="906862"/>
            <a:chOff x="-10968" y="9113699"/>
            <a:chExt cx="6868968" cy="9068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522F8E-848F-B5E0-D189-C7AC4D3E3A9A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0" y="9109018"/>
              <a:chExt cx="6879926" cy="90686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036303-6D5D-8C1C-EFA3-0C62651B6BD6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B474AF7F-D55D-32A9-1535-8B1F9E8EC06C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/>
                    <a:cs typeface="Aharoni"/>
                  </a:rPr>
                  <a:t>#PrEvCan #CANCERCODE</a:t>
                </a:r>
                <a:br>
                  <a:rPr lang="sv-SE" sz="1200" dirty="0">
                    <a:solidFill>
                      <a:srgbClr val="E77E0D"/>
                    </a:solidFill>
                  </a:rPr>
                </a:br>
                <a:r>
                  <a:rPr lang="sv-SE" sz="1200" b="1" i="0" dirty="0" err="1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PrEvCan</a:t>
                </a:r>
                <a:r>
                  <a:rPr lang="cs-CZ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©</a:t>
                </a:r>
                <a:r>
                  <a:rPr lang="sv-SE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 </a:t>
                </a: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är ett initiativ av EONS och genomförs i samverkan med ESMO </a:t>
                </a:r>
                <a:br>
                  <a:rPr lang="sv-SE" sz="1200" b="1" i="0" dirty="0"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som viktigaste partner. Läs mer på</a:t>
                </a:r>
                <a:r>
                  <a:rPr lang="nl-BE" sz="1200" b="1" dirty="0">
                    <a:solidFill>
                      <a:srgbClr val="E77E0D"/>
                    </a:solidFill>
                    <a:cs typeface="Aharoni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/>
                  </a:rPr>
                  <a:t>can</a:t>
                </a:r>
                <a:br>
                  <a:rPr lang="nl-BE" sz="1200" b="1" dirty="0"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E77E0D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238632B-09FC-9487-9940-211808935E45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8" name="Ovaal 2">
                  <a:extLst>
                    <a:ext uri="{FF2B5EF4-FFF2-40B4-BE49-F238E27FC236}">
                      <a16:creationId xmlns:a16="http://schemas.microsoft.com/office/drawing/2014/main" id="{CCA96441-2763-9B66-F574-6CB70C5D8CD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9" name="Picture 1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8154130-8562-C0D5-7F3F-1D25FF8EB6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8B8027F4-361C-C586-E2FF-1CFEDFF74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45268" y="9374571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640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135792" y="4555419"/>
            <a:ext cx="6586415" cy="1708298"/>
            <a:chOff x="135792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135792" y="4604806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Budskap</a:t>
              </a:r>
              <a:r>
                <a:rPr lang="en-US" sz="32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cs-CZ" sz="32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till </a:t>
              </a:r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hälso-och</a:t>
              </a:r>
              <a:r>
                <a:rPr lang="en-US" sz="32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sjukvårdspersonal</a:t>
              </a:r>
              <a:endParaRPr lang="en-GB" sz="3200" b="1" dirty="0">
                <a:solidFill>
                  <a:srgbClr val="E77E0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72">
            <a:extLst>
              <a:ext uri="{FF2B5EF4-FFF2-40B4-BE49-F238E27FC236}">
                <a16:creationId xmlns:a16="http://schemas.microsoft.com/office/drawing/2014/main" id="{362F66DF-F616-28A5-1F78-35A68185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Freeform 74">
            <a:extLst>
              <a:ext uri="{FF2B5EF4-FFF2-40B4-BE49-F238E27FC236}">
                <a16:creationId xmlns:a16="http://schemas.microsoft.com/office/drawing/2014/main" id="{58ABA830-16F9-F311-B51A-8BFCE2F5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F6FF1C1-7ED1-EBD9-6E90-05C854F5E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7F1915EF-6509-2482-FBEE-56BD91C796BA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74" name="Ovaal 2">
              <a:extLst>
                <a:ext uri="{FF2B5EF4-FFF2-40B4-BE49-F238E27FC236}">
                  <a16:creationId xmlns:a16="http://schemas.microsoft.com/office/drawing/2014/main" id="{2952D3ED-C3CD-099E-8F9A-31D3DDBF386A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75" name="Picture 7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317A3E3-4891-BA0D-B8F2-6E9BC94E9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57B26-9404-34A0-978D-4E7D48C39A14}"/>
              </a:ext>
            </a:extLst>
          </p:cNvPr>
          <p:cNvGrpSpPr/>
          <p:nvPr/>
        </p:nvGrpSpPr>
        <p:grpSpPr>
          <a:xfrm>
            <a:off x="2427495" y="381093"/>
            <a:ext cx="1946763" cy="2273091"/>
            <a:chOff x="2434104" y="375565"/>
            <a:chExt cx="1946763" cy="2273091"/>
          </a:xfrm>
        </p:grpSpPr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7CEEAE10-8922-A1D2-7657-D645A40063F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E77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3B8B638E-34A9-C73B-EF15-E978F6335827}"/>
                </a:ext>
              </a:extLst>
            </p:cNvPr>
            <p:cNvSpPr txBox="1"/>
            <p:nvPr/>
          </p:nvSpPr>
          <p:spPr>
            <a:xfrm>
              <a:off x="2434104" y="1002101"/>
              <a:ext cx="194676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ÖR DITT HEM RÖKFRITT</a:t>
              </a:r>
              <a:endPara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6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</a:t>
              </a:r>
              <a:endPara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ARBETA FÖR ATT GÖRA DIN ARBETSPLATS RÖKFRI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0984EC35-6416-473B-E0D0-2B35486EC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45" y="390083"/>
              <a:ext cx="548640" cy="54864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689664-BD73-C923-2DC0-200707940A9A}"/>
              </a:ext>
            </a:extLst>
          </p:cNvPr>
          <p:cNvGrpSpPr/>
          <p:nvPr/>
        </p:nvGrpSpPr>
        <p:grpSpPr>
          <a:xfrm>
            <a:off x="0" y="9128276"/>
            <a:ext cx="6868968" cy="906862"/>
            <a:chOff x="-10968" y="9113699"/>
            <a:chExt cx="6868968" cy="906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27D4365-3BB8-7923-F2D8-556DD2B1853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0" y="9109018"/>
              <a:chExt cx="6879926" cy="9068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59BEBA-B28C-056E-FC7F-0CEBF3E9D263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ABC3F21B-7918-A21C-4685-791DBEABE04E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/>
                    <a:cs typeface="Aharoni"/>
                  </a:rPr>
                  <a:t>#PrEvCan #CANCERCODE</a:t>
                </a:r>
                <a:br>
                  <a:rPr lang="sv-SE" sz="1200" dirty="0">
                    <a:solidFill>
                      <a:srgbClr val="E77E0D"/>
                    </a:solidFill>
                  </a:rPr>
                </a:br>
                <a:r>
                  <a:rPr lang="sv-SE" sz="1200" b="1" i="0" dirty="0" err="1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PrEvCan</a:t>
                </a:r>
                <a:r>
                  <a:rPr lang="cs-CZ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©</a:t>
                </a:r>
                <a:r>
                  <a:rPr lang="sv-SE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 </a:t>
                </a: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är ett initiativ av EONS och genomförs i samverkan med ESMO </a:t>
                </a:r>
                <a:br>
                  <a:rPr lang="sv-SE" sz="1200" b="1" i="0" dirty="0"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som viktigaste partner. Läs mer på</a:t>
                </a:r>
                <a:r>
                  <a:rPr lang="nl-BE" sz="1200" b="1" dirty="0">
                    <a:solidFill>
                      <a:srgbClr val="E77E0D"/>
                    </a:solidFill>
                    <a:cs typeface="Aharoni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/>
                  </a:rPr>
                  <a:t>can</a:t>
                </a:r>
                <a:br>
                  <a:rPr lang="nl-BE" sz="1200" b="1" dirty="0"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E77E0D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1987233-63F0-01F9-EDD2-E39C0970681F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0A20E86E-9364-8FE6-59A0-7B86A219BCF5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3" name="Picture 12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65DE610-134B-783D-679A-E14C844DEA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8" name="Graphic 10">
              <a:extLst>
                <a:ext uri="{FF2B5EF4-FFF2-40B4-BE49-F238E27FC236}">
                  <a16:creationId xmlns:a16="http://schemas.microsoft.com/office/drawing/2014/main" id="{A4B0600E-FF19-7F96-EDD4-FF4C30D43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45268" y="9374571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holding hands&#10;&#10;Description automatically generated with low confidence">
            <a:extLst>
              <a:ext uri="{FF2B5EF4-FFF2-40B4-BE49-F238E27FC236}">
                <a16:creationId xmlns:a16="http://schemas.microsoft.com/office/drawing/2014/main" id="{761A6D42-85F8-4642-A8C0-A06B906DE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9" r="36992"/>
          <a:stretch/>
        </p:blipFill>
        <p:spPr>
          <a:xfrm>
            <a:off x="-1" y="0"/>
            <a:ext cx="6856233" cy="920905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892800" y="3717284"/>
            <a:ext cx="5607980" cy="2790031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24" y="3801491"/>
            <a:ext cx="553961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E77E0D"/>
                </a:solidFill>
                <a:effectLst/>
                <a:ea typeface="DengXian"/>
                <a:cs typeface="Arial"/>
              </a:rPr>
              <a:t> </a:t>
            </a: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/>
              </a:rPr>
              <a:t> Alla hälso-och sjukvårdsinrättningar </a:t>
            </a:r>
            <a:br>
              <a:rPr lang="cs-CZ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/>
              </a:rPr>
              <a:t>och dess </a:t>
            </a:r>
            <a:r>
              <a:rPr lang="sv-SE" sz="4000" b="1" dirty="0">
                <a:solidFill>
                  <a:srgbClr val="E77E0D"/>
                </a:solidFill>
                <a:ea typeface="Calibri" panose="020F0502020204030204" pitchFamily="34" charset="0"/>
                <a:cs typeface="Arial"/>
              </a:rPr>
              <a:t>omgivningar </a:t>
            </a:r>
            <a:br>
              <a:rPr lang="cs-CZ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/>
              </a:rPr>
              <a:t>skall vara rökfria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/>
            </a:endParaRPr>
          </a:p>
        </p:txBody>
      </p:sp>
      <p:sp>
        <p:nvSpPr>
          <p:cNvPr id="19" name="Freeform 72">
            <a:extLst>
              <a:ext uri="{FF2B5EF4-FFF2-40B4-BE49-F238E27FC236}">
                <a16:creationId xmlns:a16="http://schemas.microsoft.com/office/drawing/2014/main" id="{B4006D97-D39A-BF59-BA50-7A6F6290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78" y="183874"/>
            <a:ext cx="4205641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EEED3ACB-BAB0-B480-DFD4-376F4F89E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244" y="183874"/>
            <a:ext cx="4199178" cy="2262413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US" sz="1801"/>
          </a:p>
        </p:txBody>
      </p:sp>
      <p:sp>
        <p:nvSpPr>
          <p:cNvPr id="21" name="Ovaal 2">
            <a:extLst>
              <a:ext uri="{FF2B5EF4-FFF2-40B4-BE49-F238E27FC236}">
                <a16:creationId xmlns:a16="http://schemas.microsoft.com/office/drawing/2014/main" id="{0546AB23-27FC-8EC0-680D-DE275BA753FF}"/>
              </a:ext>
            </a:extLst>
          </p:cNvPr>
          <p:cNvSpPr/>
          <p:nvPr/>
        </p:nvSpPr>
        <p:spPr>
          <a:xfrm>
            <a:off x="4638584" y="405661"/>
            <a:ext cx="1795893" cy="1830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1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34C0AE-26A3-F244-5049-82165590F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18094" y="397002"/>
            <a:ext cx="1827452" cy="1828800"/>
          </a:xfrm>
          <a:prstGeom prst="ellipse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87DF8994-61E6-C052-3D18-FC3F30449BDE}"/>
              </a:ext>
            </a:extLst>
          </p:cNvPr>
          <p:cNvSpPr/>
          <p:nvPr/>
        </p:nvSpPr>
        <p:spPr>
          <a:xfrm>
            <a:off x="438977" y="415290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D0396A-76E0-ECD7-615E-601B40448CFA}"/>
              </a:ext>
            </a:extLst>
          </p:cNvPr>
          <p:cNvSpPr/>
          <p:nvPr/>
        </p:nvSpPr>
        <p:spPr>
          <a:xfrm>
            <a:off x="540520" y="881005"/>
            <a:ext cx="1589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Placera </a:t>
            </a:r>
            <a:b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organisations logga här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7E063D-F47D-A315-DA01-18EE0FDCA03F}"/>
              </a:ext>
            </a:extLst>
          </p:cNvPr>
          <p:cNvGrpSpPr/>
          <p:nvPr/>
        </p:nvGrpSpPr>
        <p:grpSpPr>
          <a:xfrm>
            <a:off x="2433076" y="405661"/>
            <a:ext cx="1946763" cy="2273091"/>
            <a:chOff x="2434104" y="375565"/>
            <a:chExt cx="1946763" cy="2273091"/>
          </a:xfrm>
        </p:grpSpPr>
        <p:sp>
          <p:nvSpPr>
            <p:cNvPr id="32" name="Ovaal 41">
              <a:extLst>
                <a:ext uri="{FF2B5EF4-FFF2-40B4-BE49-F238E27FC236}">
                  <a16:creationId xmlns:a16="http://schemas.microsoft.com/office/drawing/2014/main" id="{AF63369D-6CCF-466B-1322-FD86CCE6235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E77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31186314-C197-821B-9219-043EBB242A41}"/>
                </a:ext>
              </a:extLst>
            </p:cNvPr>
            <p:cNvSpPr txBox="1"/>
            <p:nvPr/>
          </p:nvSpPr>
          <p:spPr>
            <a:xfrm>
              <a:off x="2434104" y="1002101"/>
              <a:ext cx="194676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ÖR DITT HEM RÖKFRITT</a:t>
              </a:r>
              <a:endPara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6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</a:t>
              </a:r>
              <a:endPara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ARBETA FÖR ATT GÖRA DIN ARBETSPLATS RÖKFRI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02EF421C-8BDB-50A7-2968-9545D061B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45" y="390083"/>
              <a:ext cx="548640" cy="5486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B95F5B-D360-CBE8-B1B4-AA74C9C49920}"/>
              </a:ext>
            </a:extLst>
          </p:cNvPr>
          <p:cNvGrpSpPr/>
          <p:nvPr/>
        </p:nvGrpSpPr>
        <p:grpSpPr>
          <a:xfrm>
            <a:off x="0" y="9128276"/>
            <a:ext cx="6868968" cy="906862"/>
            <a:chOff x="-10968" y="9113699"/>
            <a:chExt cx="6868968" cy="9068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BEAF63-E35A-6B96-08AD-8AB6ACE8F242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0" y="9109018"/>
              <a:chExt cx="6879926" cy="90686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3606B4-AD65-8297-E31B-0F111B5EA835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29573B7E-58B4-DD3C-B0DB-9936D18C8226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/>
                    <a:cs typeface="Aharoni"/>
                  </a:rPr>
                  <a:t>#PrEvCan #CANCERCODE</a:t>
                </a:r>
                <a:br>
                  <a:rPr lang="sv-SE" sz="1200" dirty="0">
                    <a:solidFill>
                      <a:srgbClr val="E77E0D"/>
                    </a:solidFill>
                  </a:rPr>
                </a:br>
                <a:r>
                  <a:rPr lang="sv-SE" sz="1200" b="1" i="0" dirty="0" err="1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PrEvCan</a:t>
                </a:r>
                <a:r>
                  <a:rPr lang="cs-CZ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©</a:t>
                </a:r>
                <a:r>
                  <a:rPr lang="sv-SE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 </a:t>
                </a: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är ett initiativ av EONS och genomförs i samverkan med ESMO </a:t>
                </a:r>
                <a:br>
                  <a:rPr lang="sv-SE" sz="1200" b="1" i="0" dirty="0"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som viktigaste partner. Läs mer på</a:t>
                </a:r>
                <a:r>
                  <a:rPr lang="nl-BE" sz="1200" b="1" dirty="0">
                    <a:solidFill>
                      <a:srgbClr val="E77E0D"/>
                    </a:solidFill>
                    <a:cs typeface="Aharoni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/>
                  </a:rPr>
                  <a:t>can</a:t>
                </a:r>
                <a:br>
                  <a:rPr lang="nl-BE" sz="1200" b="1" dirty="0"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E77E0D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9597B32-3176-8A94-8E63-0AFB3C2E65E8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8" name="Ovaal 2">
                  <a:extLst>
                    <a:ext uri="{FF2B5EF4-FFF2-40B4-BE49-F238E27FC236}">
                      <a16:creationId xmlns:a16="http://schemas.microsoft.com/office/drawing/2014/main" id="{77CE4FDF-6851-3148-2ABB-714446B7870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2" name="Picture 2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3C8D4C9-948E-0AA8-FE35-86E9E3A9D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5E24272F-A24E-527A-E1C0-092DFA795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45268" y="9374571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95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indoor, floor, standing&#10;&#10;Description automatically generated">
            <a:extLst>
              <a:ext uri="{FF2B5EF4-FFF2-40B4-BE49-F238E27FC236}">
                <a16:creationId xmlns:a16="http://schemas.microsoft.com/office/drawing/2014/main" id="{72DEBA54-C837-4993-8DC2-D65C0E8A9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>
          <a:xfrm>
            <a:off x="0" y="-1"/>
            <a:ext cx="6856233" cy="991651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611761" y="3131450"/>
            <a:ext cx="5889018" cy="496523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03" y="3305288"/>
            <a:ext cx="5785558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E77E0D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Hälso-och sjukvårdspersonal </a:t>
            </a:r>
            <a:br>
              <a:rPr lang="cs-CZ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är förebilder! </a:t>
            </a:r>
            <a:br>
              <a:rPr lang="cs-CZ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 hand om din egen hälsa och se till att du inte blir exponerad </a:t>
            </a:r>
            <a:br>
              <a:rPr lang="cs-CZ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för passiv rökning.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Freeform 72">
            <a:extLst>
              <a:ext uri="{FF2B5EF4-FFF2-40B4-BE49-F238E27FC236}">
                <a16:creationId xmlns:a16="http://schemas.microsoft.com/office/drawing/2014/main" id="{226E1A97-01E9-09E3-C2C7-104D59B01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78" y="183874"/>
            <a:ext cx="4205641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88C0E5D1-7F6B-A5F3-2856-D059CB976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244" y="183874"/>
            <a:ext cx="4199178" cy="2262413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US" sz="1801"/>
          </a:p>
        </p:txBody>
      </p:sp>
      <p:sp>
        <p:nvSpPr>
          <p:cNvPr id="21" name="Ovaal 2">
            <a:extLst>
              <a:ext uri="{FF2B5EF4-FFF2-40B4-BE49-F238E27FC236}">
                <a16:creationId xmlns:a16="http://schemas.microsoft.com/office/drawing/2014/main" id="{B9C1BFE0-F6E2-391A-6445-8DA1B9F22D66}"/>
              </a:ext>
            </a:extLst>
          </p:cNvPr>
          <p:cNvSpPr/>
          <p:nvPr/>
        </p:nvSpPr>
        <p:spPr>
          <a:xfrm>
            <a:off x="4638584" y="405661"/>
            <a:ext cx="1795893" cy="1830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1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078CC2-E2C2-29CA-C34E-F4AB88AB4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18094" y="397002"/>
            <a:ext cx="1827452" cy="1828800"/>
          </a:xfrm>
          <a:prstGeom prst="ellipse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BD95B96-3D23-252D-CAD6-E3D194D0439D}"/>
              </a:ext>
            </a:extLst>
          </p:cNvPr>
          <p:cNvSpPr/>
          <p:nvPr/>
        </p:nvSpPr>
        <p:spPr>
          <a:xfrm>
            <a:off x="438977" y="415290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E2A645-74C9-E62A-A433-ACC8D4BFA67C}"/>
              </a:ext>
            </a:extLst>
          </p:cNvPr>
          <p:cNvSpPr/>
          <p:nvPr/>
        </p:nvSpPr>
        <p:spPr>
          <a:xfrm>
            <a:off x="540520" y="881005"/>
            <a:ext cx="1589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Placera </a:t>
            </a:r>
            <a:b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organisations logga här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CE8E70-C414-2198-42B8-07B3C8E11F62}"/>
              </a:ext>
            </a:extLst>
          </p:cNvPr>
          <p:cNvGrpSpPr/>
          <p:nvPr/>
        </p:nvGrpSpPr>
        <p:grpSpPr>
          <a:xfrm>
            <a:off x="2433076" y="405661"/>
            <a:ext cx="1946763" cy="2273091"/>
            <a:chOff x="2434104" y="375565"/>
            <a:chExt cx="1946763" cy="2273091"/>
          </a:xfrm>
        </p:grpSpPr>
        <p:sp>
          <p:nvSpPr>
            <p:cNvPr id="30" name="Ovaal 41">
              <a:extLst>
                <a:ext uri="{FF2B5EF4-FFF2-40B4-BE49-F238E27FC236}">
                  <a16:creationId xmlns:a16="http://schemas.microsoft.com/office/drawing/2014/main" id="{68CB0DEC-5883-7EA4-5F58-BD1B146631AC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E77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B42BD5B2-5C3A-87F0-EB18-609D885D624B}"/>
                </a:ext>
              </a:extLst>
            </p:cNvPr>
            <p:cNvSpPr txBox="1"/>
            <p:nvPr/>
          </p:nvSpPr>
          <p:spPr>
            <a:xfrm>
              <a:off x="2434104" y="1002101"/>
              <a:ext cx="194676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ÖR DITT HEM RÖKFRITT</a:t>
              </a:r>
              <a:endPara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6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</a:t>
              </a:r>
              <a:endPara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ARBETA FÖR ATT GÖRA DIN ARBETSPLATS RÖKFRI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1AFCC7A2-485F-EF46-6365-866D177BE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45" y="390083"/>
              <a:ext cx="548640" cy="5486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451595-2827-4178-8C1C-A7B59D5967D9}"/>
              </a:ext>
            </a:extLst>
          </p:cNvPr>
          <p:cNvGrpSpPr/>
          <p:nvPr/>
        </p:nvGrpSpPr>
        <p:grpSpPr>
          <a:xfrm>
            <a:off x="0" y="9128276"/>
            <a:ext cx="6868968" cy="906862"/>
            <a:chOff x="-10968" y="9113699"/>
            <a:chExt cx="6868968" cy="9068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3BDA4D-EEC5-C2D8-2C04-029759BE78B0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0" y="9109018"/>
              <a:chExt cx="6879926" cy="90686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EE3F46-1E2D-24A2-A3AB-613332D5C114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CE7869E6-1649-A8B7-DADD-E0A8907A8EB5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/>
                    <a:cs typeface="Aharoni"/>
                  </a:rPr>
                  <a:t>#PrEvCan #CANCERCODE</a:t>
                </a:r>
                <a:br>
                  <a:rPr lang="sv-SE" sz="1200" dirty="0">
                    <a:solidFill>
                      <a:srgbClr val="E77E0D"/>
                    </a:solidFill>
                  </a:rPr>
                </a:br>
                <a:r>
                  <a:rPr lang="sv-SE" sz="1200" b="1" i="0" dirty="0" err="1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PrEvCan</a:t>
                </a:r>
                <a:r>
                  <a:rPr lang="cs-CZ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©</a:t>
                </a:r>
                <a:r>
                  <a:rPr lang="sv-SE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 </a:t>
                </a: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är ett initiativ av EONS och genomförs i samverkan med ESMO </a:t>
                </a:r>
                <a:br>
                  <a:rPr lang="sv-SE" sz="1200" b="1" i="0" dirty="0"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som viktigaste partner. Läs mer på</a:t>
                </a:r>
                <a:r>
                  <a:rPr lang="nl-BE" sz="1200" b="1" dirty="0">
                    <a:solidFill>
                      <a:srgbClr val="E77E0D"/>
                    </a:solidFill>
                    <a:cs typeface="Aharoni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/>
                  </a:rPr>
                  <a:t>can</a:t>
                </a:r>
                <a:br>
                  <a:rPr lang="nl-BE" sz="1200" b="1" dirty="0"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E77E0D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11CEF26-DD6D-D2DC-BF63-A0DB692FE6E1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8" name="Ovaal 2">
                  <a:extLst>
                    <a:ext uri="{FF2B5EF4-FFF2-40B4-BE49-F238E27FC236}">
                      <a16:creationId xmlns:a16="http://schemas.microsoft.com/office/drawing/2014/main" id="{8B72F310-7162-9EE5-3309-FD90EC10AECC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2" name="Picture 2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A58A3336-5759-F5AE-DACE-013B61DEFD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" name="Graphic 10">
              <a:extLst>
                <a:ext uri="{FF2B5EF4-FFF2-40B4-BE49-F238E27FC236}">
                  <a16:creationId xmlns:a16="http://schemas.microsoft.com/office/drawing/2014/main" id="{9CDCEE2C-CFDE-8DD1-75E2-D6D5A169B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45268" y="9374571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howing a person something on a tablet&#10;&#10;Description automatically generated with medium confidence">
            <a:extLst>
              <a:ext uri="{FF2B5EF4-FFF2-40B4-BE49-F238E27FC236}">
                <a16:creationId xmlns:a16="http://schemas.microsoft.com/office/drawing/2014/main" id="{095C8D2A-14CB-4837-9E2F-D54DD4A08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13787" r="3479" b="1278"/>
          <a:stretch/>
        </p:blipFill>
        <p:spPr>
          <a:xfrm>
            <a:off x="1" y="1"/>
            <a:ext cx="6858000" cy="9902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569290" y="4465674"/>
            <a:ext cx="5781491" cy="4174764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77" y="4951191"/>
            <a:ext cx="5868974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E77E0D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Fråga alltid dina patienter </a:t>
            </a:r>
            <a:br>
              <a:rPr lang="cs-CZ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om de blir exponerade </a:t>
            </a:r>
            <a:br>
              <a:rPr lang="cs-CZ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för passiv rökning! </a:t>
            </a:r>
            <a:br>
              <a:rPr lang="cs-CZ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Ge råd om att undvika passiv rökning</a:t>
            </a:r>
            <a:r>
              <a:rPr lang="cs-CZ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reeform 72">
            <a:extLst>
              <a:ext uri="{FF2B5EF4-FFF2-40B4-BE49-F238E27FC236}">
                <a16:creationId xmlns:a16="http://schemas.microsoft.com/office/drawing/2014/main" id="{1738C011-21C7-2183-CEDF-8B8689FF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78" y="183874"/>
            <a:ext cx="4205641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4" name="Freeform 74">
            <a:extLst>
              <a:ext uri="{FF2B5EF4-FFF2-40B4-BE49-F238E27FC236}">
                <a16:creationId xmlns:a16="http://schemas.microsoft.com/office/drawing/2014/main" id="{6EA25568-F427-FF11-D781-20EAA872E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244" y="183874"/>
            <a:ext cx="4199178" cy="2262413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US" sz="1801"/>
          </a:p>
        </p:txBody>
      </p:sp>
      <p:sp>
        <p:nvSpPr>
          <p:cNvPr id="5" name="Ovaal 2">
            <a:extLst>
              <a:ext uri="{FF2B5EF4-FFF2-40B4-BE49-F238E27FC236}">
                <a16:creationId xmlns:a16="http://schemas.microsoft.com/office/drawing/2014/main" id="{E11FA7C0-5DC1-F1C8-93EC-8C00A0E10008}"/>
              </a:ext>
            </a:extLst>
          </p:cNvPr>
          <p:cNvSpPr/>
          <p:nvPr/>
        </p:nvSpPr>
        <p:spPr>
          <a:xfrm>
            <a:off x="4638584" y="405661"/>
            <a:ext cx="1795893" cy="1830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3D5D1-C9D5-B014-1FCB-72CB36F0B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18094" y="397002"/>
            <a:ext cx="1827452" cy="1828800"/>
          </a:xfrm>
          <a:prstGeom prst="ellipse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22D468C-5DC5-F09F-1F82-673C4CEC27BA}"/>
              </a:ext>
            </a:extLst>
          </p:cNvPr>
          <p:cNvSpPr/>
          <p:nvPr/>
        </p:nvSpPr>
        <p:spPr>
          <a:xfrm>
            <a:off x="438977" y="415290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251B05-7C53-C070-7220-3C4A092A2DD2}"/>
              </a:ext>
            </a:extLst>
          </p:cNvPr>
          <p:cNvSpPr/>
          <p:nvPr/>
        </p:nvSpPr>
        <p:spPr>
          <a:xfrm>
            <a:off x="540520" y="881005"/>
            <a:ext cx="1589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Placera </a:t>
            </a:r>
            <a:b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organisations logga här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CD060E-9EA3-1987-5044-461DB205DDBC}"/>
              </a:ext>
            </a:extLst>
          </p:cNvPr>
          <p:cNvGrpSpPr/>
          <p:nvPr/>
        </p:nvGrpSpPr>
        <p:grpSpPr>
          <a:xfrm>
            <a:off x="2433076" y="405661"/>
            <a:ext cx="1946763" cy="2273091"/>
            <a:chOff x="2434104" y="375565"/>
            <a:chExt cx="1946763" cy="2273091"/>
          </a:xfrm>
        </p:grpSpPr>
        <p:sp>
          <p:nvSpPr>
            <p:cNvPr id="11" name="Ovaal 41">
              <a:extLst>
                <a:ext uri="{FF2B5EF4-FFF2-40B4-BE49-F238E27FC236}">
                  <a16:creationId xmlns:a16="http://schemas.microsoft.com/office/drawing/2014/main" id="{B7C2A223-4471-DD5A-2CFA-72FF1285CA0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E77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D86B0856-16AD-20D0-BCE0-07502A284F49}"/>
                </a:ext>
              </a:extLst>
            </p:cNvPr>
            <p:cNvSpPr txBox="1"/>
            <p:nvPr/>
          </p:nvSpPr>
          <p:spPr>
            <a:xfrm>
              <a:off x="2434104" y="1002101"/>
              <a:ext cx="194676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ÖR DITT HEM RÖKFRITT</a:t>
              </a:r>
              <a:endPara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6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</a:t>
              </a:r>
              <a:endPara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ARBETA FÖR ATT GÖRA DIN ARBETSPLATS RÖKFRI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7E49B882-2F68-2C16-7273-25DBC205A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45" y="390083"/>
              <a:ext cx="548640" cy="54864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7B979B-8A3E-7A99-EA07-5615EED1D0E8}"/>
              </a:ext>
            </a:extLst>
          </p:cNvPr>
          <p:cNvGrpSpPr/>
          <p:nvPr/>
        </p:nvGrpSpPr>
        <p:grpSpPr>
          <a:xfrm>
            <a:off x="0" y="9128276"/>
            <a:ext cx="6868968" cy="906862"/>
            <a:chOff x="-10968" y="9113699"/>
            <a:chExt cx="6868968" cy="90686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01077F-03B6-7F73-2A95-A0DD7B8735E3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0" y="9109018"/>
              <a:chExt cx="6879926" cy="90686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5FD1C6E-0742-2E0F-0582-A0FF4257A525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13398C79-8557-F784-6EDB-DFD3C4823E1B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/>
                    <a:cs typeface="Aharoni"/>
                  </a:rPr>
                  <a:t>#PrEvCan #CANCERCODE</a:t>
                </a:r>
                <a:br>
                  <a:rPr lang="sv-SE" sz="1200" dirty="0">
                    <a:solidFill>
                      <a:srgbClr val="E77E0D"/>
                    </a:solidFill>
                  </a:rPr>
                </a:br>
                <a:r>
                  <a:rPr lang="sv-SE" sz="1200" b="1" i="0" dirty="0" err="1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PrEvCan</a:t>
                </a:r>
                <a:r>
                  <a:rPr lang="cs-CZ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©</a:t>
                </a:r>
                <a:r>
                  <a:rPr lang="sv-SE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 </a:t>
                </a: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är ett initiativ av EONS och genomförs i samverkan med ESMO </a:t>
                </a:r>
                <a:br>
                  <a:rPr lang="sv-SE" sz="1200" b="1" i="0" dirty="0"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som viktigaste partner. Läs mer på</a:t>
                </a:r>
                <a:r>
                  <a:rPr lang="nl-BE" sz="1200" b="1" dirty="0">
                    <a:solidFill>
                      <a:srgbClr val="E77E0D"/>
                    </a:solidFill>
                    <a:cs typeface="Aharoni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/>
                  </a:rPr>
                  <a:t>can</a:t>
                </a:r>
                <a:br>
                  <a:rPr lang="nl-BE" sz="1200" b="1" dirty="0"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E77E0D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AD7A4A0-46E5-D116-EEA3-44E89AB77138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20" name="Ovaal 2">
                  <a:extLst>
                    <a:ext uri="{FF2B5EF4-FFF2-40B4-BE49-F238E27FC236}">
                      <a16:creationId xmlns:a16="http://schemas.microsoft.com/office/drawing/2014/main" id="{3EB93C26-D20E-CD7A-7886-98A0DCAA25F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1" name="Picture 20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00E1A9F-4935-2D82-194A-24C29BF92B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16" name="Graphic 10">
              <a:extLst>
                <a:ext uri="{FF2B5EF4-FFF2-40B4-BE49-F238E27FC236}">
                  <a16:creationId xmlns:a16="http://schemas.microsoft.com/office/drawing/2014/main" id="{53DDDE84-3727-26E7-C46D-7F910AA88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45268" y="9374571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71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1CA5B-FA76-473D-9C2B-9173433801A2}"/>
              </a:ext>
            </a:extLst>
          </p:cNvPr>
          <p:cNvSpPr/>
          <p:nvPr/>
        </p:nvSpPr>
        <p:spPr>
          <a:xfrm>
            <a:off x="-47482" y="-7241"/>
            <a:ext cx="6901948" cy="99124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502FB85-D06D-4801-82F9-10606B1CE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33517" r="43625" b="27612"/>
          <a:stretch/>
        </p:blipFill>
        <p:spPr>
          <a:xfrm>
            <a:off x="2023740" y="1119512"/>
            <a:ext cx="4830726" cy="333182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45890B-E796-40FD-87CB-FC7466A34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4" t="11785" r="40549" b="27611"/>
          <a:stretch/>
        </p:blipFill>
        <p:spPr>
          <a:xfrm>
            <a:off x="-25460" y="-73581"/>
            <a:ext cx="4735350" cy="94101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Picture 25" descr="A person smoking a cigarette&#10;&#10;Description automatically generated with medium confidence">
            <a:extLst>
              <a:ext uri="{FF2B5EF4-FFF2-40B4-BE49-F238E27FC236}">
                <a16:creationId xmlns:a16="http://schemas.microsoft.com/office/drawing/2014/main" id="{B73C7480-84F2-481F-A3EF-83AE09AD85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2" t="34698" r="7825"/>
          <a:stretch/>
        </p:blipFill>
        <p:spPr>
          <a:xfrm>
            <a:off x="3579628" y="55962"/>
            <a:ext cx="3246614" cy="90886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C5AD80-A4FC-A67B-5576-50E3BCB3371B}"/>
              </a:ext>
            </a:extLst>
          </p:cNvPr>
          <p:cNvSpPr/>
          <p:nvPr/>
        </p:nvSpPr>
        <p:spPr>
          <a:xfrm>
            <a:off x="-31794" y="-57543"/>
            <a:ext cx="6957237" cy="9913241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26152" y="3920840"/>
            <a:ext cx="4427373" cy="482688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613" y="5501924"/>
            <a:ext cx="4167155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GB" sz="3600" b="1" i="0" dirty="0" err="1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Anpassad</a:t>
            </a:r>
            <a:r>
              <a:rPr lang="en-GB" sz="3600" b="1" i="0" dirty="0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cs-CZ" sz="3600" b="1" i="0" dirty="0">
                <a:solidFill>
                  <a:srgbClr val="E77E0D"/>
                </a:solidFill>
                <a:effectLst/>
                <a:latin typeface="Calibri" panose="020F0502020204030204" pitchFamily="34" charset="0"/>
              </a:rPr>
            </a:br>
            <a:r>
              <a:rPr lang="en-GB" sz="3600" b="1" i="0" dirty="0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text</a:t>
            </a:r>
            <a:endParaRPr lang="en-GB" sz="5400" b="1" dirty="0">
              <a:solidFill>
                <a:srgbClr val="E77E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DD9D9B0B-185C-4B2B-98B2-B4412338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53" y="3004121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i="0" dirty="0" err="1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Placera</a:t>
            </a:r>
            <a:r>
              <a:rPr lang="en-US" sz="3400" b="1" i="0" dirty="0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400" b="1" i="0" dirty="0" err="1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ditt</a:t>
            </a:r>
            <a:r>
              <a:rPr lang="en-US" sz="3400" b="1" i="0" dirty="0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400" b="1" i="0" dirty="0" err="1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foto</a:t>
            </a:r>
            <a:r>
              <a:rPr lang="en-US" sz="3400" b="1" i="0" dirty="0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400" b="1" i="0" dirty="0" err="1">
                <a:solidFill>
                  <a:srgbClr val="E77E0D"/>
                </a:solidFill>
                <a:effectLst/>
                <a:latin typeface="Calibri" panose="020F0502020204030204" pitchFamily="34" charset="0"/>
              </a:rPr>
              <a:t>här</a:t>
            </a:r>
            <a:endParaRPr lang="en-GB" sz="3400" b="1" dirty="0">
              <a:solidFill>
                <a:srgbClr val="E77E0D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reeform 72">
            <a:extLst>
              <a:ext uri="{FF2B5EF4-FFF2-40B4-BE49-F238E27FC236}">
                <a16:creationId xmlns:a16="http://schemas.microsoft.com/office/drawing/2014/main" id="{92097E46-3BEB-F521-631D-B125BFAF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78" y="183874"/>
            <a:ext cx="4205641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19" name="Freeform 74">
            <a:extLst>
              <a:ext uri="{FF2B5EF4-FFF2-40B4-BE49-F238E27FC236}">
                <a16:creationId xmlns:a16="http://schemas.microsoft.com/office/drawing/2014/main" id="{8799082A-5796-C43D-AB73-1CB9D1429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244" y="183874"/>
            <a:ext cx="4199178" cy="2262413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US" sz="1801"/>
          </a:p>
        </p:txBody>
      </p:sp>
      <p:sp>
        <p:nvSpPr>
          <p:cNvPr id="20" name="Ovaal 2">
            <a:extLst>
              <a:ext uri="{FF2B5EF4-FFF2-40B4-BE49-F238E27FC236}">
                <a16:creationId xmlns:a16="http://schemas.microsoft.com/office/drawing/2014/main" id="{95FA18B9-5685-621F-4836-FCA36A2F8F82}"/>
              </a:ext>
            </a:extLst>
          </p:cNvPr>
          <p:cNvSpPr/>
          <p:nvPr/>
        </p:nvSpPr>
        <p:spPr>
          <a:xfrm>
            <a:off x="4638584" y="405661"/>
            <a:ext cx="1795893" cy="1830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9A3670-0919-7DCD-EFAA-6BFAFFDC99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84" t="19305" r="14595" b="11463"/>
          <a:stretch/>
        </p:blipFill>
        <p:spPr>
          <a:xfrm>
            <a:off x="4618094" y="397002"/>
            <a:ext cx="1827452" cy="1828800"/>
          </a:xfrm>
          <a:prstGeom prst="ellipse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72045ADF-7148-492B-E083-36BBD5EAB924}"/>
              </a:ext>
            </a:extLst>
          </p:cNvPr>
          <p:cNvSpPr/>
          <p:nvPr/>
        </p:nvSpPr>
        <p:spPr>
          <a:xfrm>
            <a:off x="438977" y="415290"/>
            <a:ext cx="1792224" cy="1792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EABFE5-FB63-5B35-AC02-C4F86672FD05}"/>
              </a:ext>
            </a:extLst>
          </p:cNvPr>
          <p:cNvSpPr/>
          <p:nvPr/>
        </p:nvSpPr>
        <p:spPr>
          <a:xfrm>
            <a:off x="540520" y="881005"/>
            <a:ext cx="1589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Placera </a:t>
            </a:r>
            <a:b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v-SE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organisations logga här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A3E853-7505-DEBC-8223-59F60780FD48}"/>
              </a:ext>
            </a:extLst>
          </p:cNvPr>
          <p:cNvGrpSpPr/>
          <p:nvPr/>
        </p:nvGrpSpPr>
        <p:grpSpPr>
          <a:xfrm>
            <a:off x="2433076" y="405661"/>
            <a:ext cx="1946763" cy="2273091"/>
            <a:chOff x="2434104" y="375565"/>
            <a:chExt cx="1946763" cy="2273091"/>
          </a:xfrm>
        </p:grpSpPr>
        <p:sp>
          <p:nvSpPr>
            <p:cNvPr id="38" name="Ovaal 41">
              <a:extLst>
                <a:ext uri="{FF2B5EF4-FFF2-40B4-BE49-F238E27FC236}">
                  <a16:creationId xmlns:a16="http://schemas.microsoft.com/office/drawing/2014/main" id="{DDD68AB9-9F61-7316-609C-5190D49A03AB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E77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E25F4A09-D342-36C9-B595-1141FA9C2C9B}"/>
                </a:ext>
              </a:extLst>
            </p:cNvPr>
            <p:cNvSpPr txBox="1"/>
            <p:nvPr/>
          </p:nvSpPr>
          <p:spPr>
            <a:xfrm>
              <a:off x="2434104" y="1002101"/>
              <a:ext cx="194676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ÖR DITT HEM RÖKFRITT</a:t>
              </a:r>
              <a:endPara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6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</a:t>
              </a:r>
              <a:endPara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cs-CZ" sz="10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ARBETA FÖR ATT GÖRA DIN ARBETSPLATS RÖKFRI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9BFE9308-3992-EC8A-378B-52DA61C2B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45" y="390083"/>
              <a:ext cx="548640" cy="54864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2876159-FFD5-5FDB-0BF4-CB29E2BD2F6D}"/>
              </a:ext>
            </a:extLst>
          </p:cNvPr>
          <p:cNvGrpSpPr/>
          <p:nvPr/>
        </p:nvGrpSpPr>
        <p:grpSpPr>
          <a:xfrm>
            <a:off x="0" y="9128276"/>
            <a:ext cx="6868968" cy="906862"/>
            <a:chOff x="-10968" y="9113699"/>
            <a:chExt cx="6868968" cy="906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28179A-B90A-F07B-5037-8055214A9B7C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0" y="9109018"/>
              <a:chExt cx="6879926" cy="9068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1C5196-8F0C-216A-EE90-7BEAB4A16D05}"/>
                  </a:ext>
                </a:extLst>
              </p:cNvPr>
              <p:cNvSpPr/>
              <p:nvPr/>
            </p:nvSpPr>
            <p:spPr>
              <a:xfrm>
                <a:off x="0" y="9109018"/>
                <a:ext cx="6879926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6F4ADAE4-3170-242D-43D1-9A1D0B83CBE6}"/>
                  </a:ext>
                </a:extLst>
              </p:cNvPr>
              <p:cNvSpPr txBox="1"/>
              <p:nvPr/>
            </p:nvSpPr>
            <p:spPr>
              <a:xfrm>
                <a:off x="10963" y="9169494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/>
                    <a:cs typeface="Aharoni"/>
                  </a:rPr>
                  <a:t>#PrEvCan #CANCERCODE</a:t>
                </a:r>
                <a:br>
                  <a:rPr lang="sv-SE" sz="1200" dirty="0">
                    <a:solidFill>
                      <a:srgbClr val="E77E0D"/>
                    </a:solidFill>
                  </a:rPr>
                </a:br>
                <a:r>
                  <a:rPr lang="sv-SE" sz="1200" b="1" i="0" dirty="0" err="1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PrEvCan</a:t>
                </a:r>
                <a:r>
                  <a:rPr lang="cs-CZ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©</a:t>
                </a:r>
                <a:r>
                  <a:rPr lang="sv-SE" sz="1200" b="1" dirty="0">
                    <a:solidFill>
                      <a:srgbClr val="E77E0D"/>
                    </a:solidFill>
                    <a:latin typeface="Calibri"/>
                    <a:cs typeface="Calibri"/>
                  </a:rPr>
                  <a:t> </a:t>
                </a: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är ett initiativ av EONS och genomförs i samverkan med ESMO </a:t>
                </a:r>
                <a:br>
                  <a:rPr lang="sv-SE" sz="1200" b="1" i="0" dirty="0"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E77E0D"/>
                    </a:solidFill>
                    <a:effectLst/>
                    <a:latin typeface="Calibri"/>
                    <a:cs typeface="Calibri"/>
                  </a:rPr>
                  <a:t>som viktigaste partner. Läs mer på</a:t>
                </a:r>
                <a:r>
                  <a:rPr lang="nl-BE" sz="1200" b="1" dirty="0">
                    <a:solidFill>
                      <a:srgbClr val="E77E0D"/>
                    </a:solidFill>
                    <a:cs typeface="Aharoni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/>
                  </a:rPr>
                  <a:t>can</a:t>
                </a:r>
                <a:br>
                  <a:rPr lang="nl-BE" sz="1200" b="1" dirty="0"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E77E0D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190B7FD-AB33-E274-6191-8DC7DCA02FF1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23" name="Ovaal 2">
                  <a:extLst>
                    <a:ext uri="{FF2B5EF4-FFF2-40B4-BE49-F238E27FC236}">
                      <a16:creationId xmlns:a16="http://schemas.microsoft.com/office/drawing/2014/main" id="{CF609E9F-E4CC-0D85-4CD5-7CF16890BC0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4" name="Picture 23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9532222E-923B-DC3E-8FC0-B30E14608E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8" name="Graphic 10">
              <a:extLst>
                <a:ext uri="{FF2B5EF4-FFF2-40B4-BE49-F238E27FC236}">
                  <a16:creationId xmlns:a16="http://schemas.microsoft.com/office/drawing/2014/main" id="{66715FDD-D23B-CDC0-677F-A5B35FBB4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1" r="36621" b="-13923"/>
            <a:stretch/>
          </p:blipFill>
          <p:spPr>
            <a:xfrm>
              <a:off x="6045268" y="9374571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B202FE5875745905955056904B93E" ma:contentTypeVersion="13" ma:contentTypeDescription="Create a new document." ma:contentTypeScope="" ma:versionID="ca714504ec4591492e4924765247197a">
  <xsd:schema xmlns:xsd="http://www.w3.org/2001/XMLSchema" xmlns:xs="http://www.w3.org/2001/XMLSchema" xmlns:p="http://schemas.microsoft.com/office/2006/metadata/properties" xmlns:ns2="a55e921c-938e-4e50-85a3-020a9f358fcc" xmlns:ns3="1b4c74c1-0512-4b4c-b132-ab7851723926" targetNamespace="http://schemas.microsoft.com/office/2006/metadata/properties" ma:root="true" ma:fieldsID="772d3ebf266181dcecae809b46825757" ns2:_="" ns3:_="">
    <xsd:import namespace="a55e921c-938e-4e50-85a3-020a9f358fcc"/>
    <xsd:import namespace="1b4c74c1-0512-4b4c-b132-ab7851723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e921c-938e-4e50-85a3-020a9f358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c74c1-0512-4b4c-b132-ab785172392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f0f08df-f13e-4c5f-b2df-605d3d1bb3a0}" ma:internalName="TaxCatchAll" ma:showField="CatchAllData" ma:web="1b4c74c1-0512-4b4c-b132-ab7851723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4c74c1-0512-4b4c-b132-ab7851723926" xsi:nil="true"/>
    <lcf76f155ced4ddcb4097134ff3c332f xmlns="a55e921c-938e-4e50-85a3-020a9f358fc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BC4B5-F93E-4327-8F05-2E4EC32CC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e921c-938e-4e50-85a3-020a9f358fcc"/>
    <ds:schemaRef ds:uri="1b4c74c1-0512-4b4c-b132-ab7851723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DADD79-0351-4BCC-972F-78C98A0F48AD}">
  <ds:schemaRefs>
    <ds:schemaRef ds:uri="http://schemas.microsoft.com/office/2006/metadata/properties"/>
    <ds:schemaRef ds:uri="http://schemas.microsoft.com/office/infopath/2007/PartnerControls"/>
    <ds:schemaRef ds:uri="1b4c74c1-0512-4b4c-b132-ab7851723926"/>
    <ds:schemaRef ds:uri="a55e921c-938e-4e50-85a3-020a9f358fcc"/>
  </ds:schemaRefs>
</ds:datastoreItem>
</file>

<file path=customXml/itemProps3.xml><?xml version="1.0" encoding="utf-8"?>
<ds:datastoreItem xmlns:ds="http://schemas.openxmlformats.org/officeDocument/2006/customXml" ds:itemID="{43C21B19-FBB2-46A8-83A5-6C8F2B9105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632</Words>
  <Application>Microsoft Office PowerPoint</Application>
  <PresentationFormat>A4 Paper (210x297 mm)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17</cp:revision>
  <cp:lastPrinted>2021-11-01T10:57:37Z</cp:lastPrinted>
  <dcterms:created xsi:type="dcterms:W3CDTF">2021-10-31T06:37:30Z</dcterms:created>
  <dcterms:modified xsi:type="dcterms:W3CDTF">2022-10-09T05:06:34Z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0x01010097DB202FE5875745905955056904B93E</vt:lpwstr>
  </property>
  <property fmtid="{D5CDD505-2E9C-101B-9397-08002B2CF9AE}" pid="3" name="MediaServiceImageTags">
    <vt:lpwstr/>
  </property>
</Properties>
</file>