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6" r:id="rId5"/>
    <p:sldId id="261" r:id="rId6"/>
    <p:sldId id="262" r:id="rId7"/>
    <p:sldId id="280" r:id="rId8"/>
    <p:sldId id="287" r:id="rId9"/>
    <p:sldId id="281" r:id="rId10"/>
    <p:sldId id="284" r:id="rId11"/>
    <p:sldId id="285" r:id="rId12"/>
    <p:sldId id="279" r:id="rId1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E0D"/>
    <a:srgbClr val="DBD1C3"/>
    <a:srgbClr val="2585C2"/>
    <a:srgbClr val="CC431F"/>
    <a:srgbClr val="0E0E04"/>
    <a:srgbClr val="2E2F33"/>
    <a:srgbClr val="313339"/>
    <a:srgbClr val="ADADAD"/>
    <a:srgbClr val="A4A4A4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37B06-FEB3-4A39-BCD9-8A8049C9EBBF}" v="8" dt="2022-10-10T03:20:5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>
            <a:extLst>
              <a:ext uri="{FF2B5EF4-FFF2-40B4-BE49-F238E27FC236}">
                <a16:creationId xmlns:a16="http://schemas.microsoft.com/office/drawing/2014/main" id="{EE88C04F-9588-E20F-C912-5F10D7A6C25E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2258" y="4555419"/>
              <a:ext cx="6586415" cy="1708298"/>
              <a:chOff x="132258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2258" y="4861397"/>
                <a:ext cx="658641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Anbefalinger</a:t>
                </a:r>
                <a:r>
                  <a:rPr lang="en-US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til</a:t>
                </a:r>
                <a:r>
                  <a:rPr lang="en-US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befolkningen</a:t>
                </a:r>
                <a:endParaRPr lang="en-US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GB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7ECA4E-66A6-A4C7-99EF-195DB43D667A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5DEF234-6190-7374-FDAA-ECD1B2256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B0AE44-FE62-9106-3DB4-587A05A96CF5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13512"/>
              <a:chOff x="2439903" y="375565"/>
              <a:chExt cx="1946763" cy="2213512"/>
            </a:xfrm>
          </p:grpSpPr>
          <p:sp>
            <p:nvSpPr>
              <p:cNvPr id="6" name="Ovaal 41">
                <a:extLst>
                  <a:ext uri="{FF2B5EF4-FFF2-40B4-BE49-F238E27FC236}">
                    <a16:creationId xmlns:a16="http://schemas.microsoft.com/office/drawing/2014/main" id="{DEB18CD3-F008-D9F3-8698-E93BB9FBC445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F82C1CA-DFB3-4D1B-5927-B0A21981D0E4}"/>
                  </a:ext>
                </a:extLst>
              </p:cNvPr>
              <p:cNvSpPr txBox="1"/>
              <p:nvPr/>
            </p:nvSpPr>
            <p:spPr>
              <a:xfrm>
                <a:off x="2439903" y="942522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GJØR HJEMMET DITT RØYKFRITT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5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STØTT RØYKFRIE RETNINGSLINJER PÅ ARBEIDSPLASSEN </a:t>
                </a:r>
                <a:br>
                  <a:rPr lang="en-GB" sz="10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</a:br>
                <a:r>
                  <a:rPr lang="en-GB" sz="10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DIN</a:t>
                </a:r>
                <a:endParaRPr lang="en-GB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33D8576A-4ED7-8BE4-DDB5-9171ECC64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F9A99675-2DCA-2598-0895-346858465579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3" name="Group 9">
                <a:extLst>
                  <a:ext uri="{FF2B5EF4-FFF2-40B4-BE49-F238E27FC236}">
                    <a16:creationId xmlns:a16="http://schemas.microsoft.com/office/drawing/2014/main" id="{2058D3D5-A514-09D2-AB12-188213D02181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4" name="Rectangle 11">
                  <a:extLst>
                    <a:ext uri="{FF2B5EF4-FFF2-40B4-BE49-F238E27FC236}">
                      <a16:creationId xmlns:a16="http://schemas.microsoft.com/office/drawing/2014/main" id="{8A02EDE5-A71C-8842-9DD9-AEDA58A5059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2">
                  <a:extLst>
                    <a:ext uri="{FF2B5EF4-FFF2-40B4-BE49-F238E27FC236}">
                      <a16:creationId xmlns:a16="http://schemas.microsoft.com/office/drawing/2014/main" id="{BA5785AC-B3BE-6718-EF81-2CC89AD4AE04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1" name="Group 13">
                  <a:extLst>
                    <a:ext uri="{FF2B5EF4-FFF2-40B4-BE49-F238E27FC236}">
                      <a16:creationId xmlns:a16="http://schemas.microsoft.com/office/drawing/2014/main" id="{7A253CA8-5D10-FD98-545D-A5D1CB8E190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2" name="Ovaal 2">
                    <a:extLst>
                      <a:ext uri="{FF2B5EF4-FFF2-40B4-BE49-F238E27FC236}">
                        <a16:creationId xmlns:a16="http://schemas.microsoft.com/office/drawing/2014/main" id="{CE8F270F-9D7B-35A9-DBE5-B3400095127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3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1B1C11D-52E1-7857-CA07-114414C38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10">
                <a:extLst>
                  <a:ext uri="{FF2B5EF4-FFF2-40B4-BE49-F238E27FC236}">
                    <a16:creationId xmlns:a16="http://schemas.microsoft.com/office/drawing/2014/main" id="{C3DFA0E6-0792-7498-298F-673DA56B3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99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kupina 33">
            <a:extLst>
              <a:ext uri="{FF2B5EF4-FFF2-40B4-BE49-F238E27FC236}">
                <a16:creationId xmlns:a16="http://schemas.microsoft.com/office/drawing/2014/main" id="{5AEA6A29-88DE-1CC6-9F40-CFE0062D1D11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39" name="Picture 38" descr="A picture containing person, wave, spring&#10;&#10;Description automatically generated">
              <a:extLst>
                <a:ext uri="{FF2B5EF4-FFF2-40B4-BE49-F238E27FC236}">
                  <a16:creationId xmlns:a16="http://schemas.microsoft.com/office/drawing/2014/main" id="{79BA406F-6833-4BA7-AB6C-0827CED48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7" r="27033"/>
            <a:stretch/>
          </p:blipFill>
          <p:spPr>
            <a:xfrm>
              <a:off x="-1" y="0"/>
              <a:ext cx="6858001" cy="991651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41926" y="2792012"/>
              <a:ext cx="5336623" cy="4826886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68" y="3148524"/>
              <a:ext cx="476893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Eksponering </a:t>
              </a:r>
              <a:br>
                <a:rPr lang="nb-NO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nb-NO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av passiv røyking øker risikoen </a:t>
              </a:r>
              <a:br>
                <a:rPr lang="nb-NO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nb-NO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 lungekreft </a:t>
              </a:r>
              <a:br>
                <a:rPr lang="nb-NO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nb-NO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og andre sykdommer</a:t>
              </a:r>
              <a:endParaRPr lang="en-GB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70CAE8A-5392-A607-5054-D0077DDE6318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EEF1A9-CB47-E8A7-F68E-85D0D3007995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FC7DFCE8-DD1B-2E41-F21B-A82B048C1E9C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160F380A-4647-F4C8-D795-8303EFC61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1870D6-B584-505D-DC59-7585AF16B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F9D11B6A-B073-C852-F0C2-5E4C70DF5D56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18" name="Ovaal 41">
                <a:extLst>
                  <a:ext uri="{FF2B5EF4-FFF2-40B4-BE49-F238E27FC236}">
                    <a16:creationId xmlns:a16="http://schemas.microsoft.com/office/drawing/2014/main" id="{D7FE2F78-377B-482E-98DC-C23CF0A68124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4E2E56EC-3EDE-A2F2-C3DB-8DBD2DB15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2269264D-5C0B-F53C-A67E-704E75CDE9E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705B4394-1CCB-A865-BF73-CEAB9C97BA5F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7" name="Rectangle 11">
                  <a:extLst>
                    <a:ext uri="{FF2B5EF4-FFF2-40B4-BE49-F238E27FC236}">
                      <a16:creationId xmlns:a16="http://schemas.microsoft.com/office/drawing/2014/main" id="{AC5C69A3-D269-83D8-1A2A-DFD193C07D0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TextBox 12">
                  <a:extLst>
                    <a:ext uri="{FF2B5EF4-FFF2-40B4-BE49-F238E27FC236}">
                      <a16:creationId xmlns:a16="http://schemas.microsoft.com/office/drawing/2014/main" id="{806B5166-5FBE-8A9D-E90C-4E454ACD6568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9" name="Group 13">
                  <a:extLst>
                    <a:ext uri="{FF2B5EF4-FFF2-40B4-BE49-F238E27FC236}">
                      <a16:creationId xmlns:a16="http://schemas.microsoft.com/office/drawing/2014/main" id="{E10ABA43-3CFB-3C09-FD35-B8FE93DD5EF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0" name="Ovaal 2">
                    <a:extLst>
                      <a:ext uri="{FF2B5EF4-FFF2-40B4-BE49-F238E27FC236}">
                        <a16:creationId xmlns:a16="http://schemas.microsoft.com/office/drawing/2014/main" id="{6D56965E-01CA-0159-78E7-F67C4F2D4D3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1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75D9930-4B33-72A4-08EB-44DA9E6939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6" name="Graphic 10">
                <a:extLst>
                  <a:ext uri="{FF2B5EF4-FFF2-40B4-BE49-F238E27FC236}">
                    <a16:creationId xmlns:a16="http://schemas.microsoft.com/office/drawing/2014/main" id="{DFAB16CC-AF8B-0E04-71F0-927C28601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1FE24C50-59B7-5E39-6F98-75CC4F1B8A21}"/>
                </a:ext>
              </a:extLst>
            </p:cNvPr>
            <p:cNvSpPr/>
            <p:nvPr/>
          </p:nvSpPr>
          <p:spPr>
            <a:xfrm>
              <a:off x="495917" y="884802"/>
              <a:ext cx="166052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5" name="TextBox 7">
            <a:extLst>
              <a:ext uri="{FF2B5EF4-FFF2-40B4-BE49-F238E27FC236}">
                <a16:creationId xmlns:a16="http://schemas.microsoft.com/office/drawing/2014/main" id="{9247E7EC-0EF4-5B69-F033-84DB03C31FF9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dirty="0">
                <a:solidFill>
                  <a:srgbClr val="FFFFFF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</a:t>
            </a: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3DC854D4-4670-F4DA-8F69-BE591BA158A0}"/>
              </a:ext>
            </a:extLst>
          </p:cNvPr>
          <p:cNvGrpSpPr/>
          <p:nvPr/>
        </p:nvGrpSpPr>
        <p:grpSpPr>
          <a:xfrm>
            <a:off x="-37695" y="-1"/>
            <a:ext cx="6976355" cy="10020562"/>
            <a:chOff x="-37695" y="-1"/>
            <a:chExt cx="6976355" cy="100205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FC395A-BC0B-4E35-BDAE-01DA12883C2B}"/>
                </a:ext>
              </a:extLst>
            </p:cNvPr>
            <p:cNvSpPr/>
            <p:nvPr/>
          </p:nvSpPr>
          <p:spPr>
            <a:xfrm>
              <a:off x="0" y="7546577"/>
              <a:ext cx="6858000" cy="2359423"/>
            </a:xfrm>
            <a:prstGeom prst="rect">
              <a:avLst/>
            </a:prstGeom>
            <a:gradFill flip="none" rotWithShape="1">
              <a:gsLst>
                <a:gs pos="46000">
                  <a:srgbClr val="D8D2C6">
                    <a:alpha val="69000"/>
                  </a:srgbClr>
                </a:gs>
                <a:gs pos="100000">
                  <a:srgbClr val="877F7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E433B3-3C61-44F4-967E-D75064BD3FD1}"/>
                </a:ext>
              </a:extLst>
            </p:cNvPr>
            <p:cNvSpPr/>
            <p:nvPr/>
          </p:nvSpPr>
          <p:spPr>
            <a:xfrm>
              <a:off x="0" y="-1"/>
              <a:ext cx="6858000" cy="2459669"/>
            </a:xfrm>
            <a:prstGeom prst="rect">
              <a:avLst/>
            </a:prstGeom>
            <a:gradFill flip="none" rotWithShape="1">
              <a:gsLst>
                <a:gs pos="0">
                  <a:srgbClr val="CCC9C4">
                    <a:alpha val="65000"/>
                  </a:srgbClr>
                </a:gs>
                <a:gs pos="77000">
                  <a:srgbClr val="CBCAC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271E89C-03D3-4162-BE3A-4E2C9E230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" t="1075" r="1715" b="1506"/>
            <a:stretch/>
          </p:blipFill>
          <p:spPr bwMode="auto">
            <a:xfrm>
              <a:off x="-37695" y="2281088"/>
              <a:ext cx="6976355" cy="5404226"/>
            </a:xfrm>
            <a:prstGeom prst="rect">
              <a:avLst/>
            </a:prstGeom>
            <a:ln>
              <a:solidFill>
                <a:srgbClr val="2585C2"/>
              </a:solidFill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4113" y="7519989"/>
              <a:ext cx="6402706" cy="1508448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729188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800" b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ansvar </a:t>
              </a:r>
              <a:r>
                <a:rPr lang="nb-NO" sz="28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 at barna dine vokser </a:t>
              </a:r>
              <a:br>
                <a:rPr lang="nb-NO" sz="28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nb-NO" sz="28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opp i et røykfritt hjem. </a:t>
              </a:r>
              <a:br>
                <a:rPr lang="nb-NO" sz="28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nb-NO" sz="28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 oss lage en #TobaccoFreeGeneration!</a:t>
              </a:r>
              <a:endParaRPr lang="en-GB" sz="28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72">
              <a:extLst>
                <a:ext uri="{FF2B5EF4-FFF2-40B4-BE49-F238E27FC236}">
                  <a16:creationId xmlns:a16="http://schemas.microsoft.com/office/drawing/2014/main" id="{89E20A47-876F-9560-AC0C-2A9307168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form 74">
              <a:extLst>
                <a:ext uri="{FF2B5EF4-FFF2-40B4-BE49-F238E27FC236}">
                  <a16:creationId xmlns:a16="http://schemas.microsoft.com/office/drawing/2014/main" id="{FEF0A31A-6CD0-873D-279C-EF75F058D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9DB95A9-250C-547A-67AA-C7B9ABD14B7C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C12E9F-DE25-CC45-C1DC-ED0BC87E4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EFEC4EE-5C8B-FF85-832B-297530EF4045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7" name="Ovaal 41">
                <a:extLst>
                  <a:ext uri="{FF2B5EF4-FFF2-40B4-BE49-F238E27FC236}">
                    <a16:creationId xmlns:a16="http://schemas.microsoft.com/office/drawing/2014/main" id="{B2BE120C-51EB-3C91-E168-541F6F21937C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938B324B-2669-0A5F-3FE2-67ACFDB76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2FD4797F-DAF2-728E-54BD-95ED71835E1A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1" name="Group 9">
                <a:extLst>
                  <a:ext uri="{FF2B5EF4-FFF2-40B4-BE49-F238E27FC236}">
                    <a16:creationId xmlns:a16="http://schemas.microsoft.com/office/drawing/2014/main" id="{66D2BBD9-71CF-9951-101D-B62892BAD4B6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30" name="Rectangle 11">
                  <a:extLst>
                    <a:ext uri="{FF2B5EF4-FFF2-40B4-BE49-F238E27FC236}">
                      <a16:creationId xmlns:a16="http://schemas.microsoft.com/office/drawing/2014/main" id="{6391DE8F-6C55-4F81-BA67-3FF85AAF4F9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12">
                  <a:extLst>
                    <a:ext uri="{FF2B5EF4-FFF2-40B4-BE49-F238E27FC236}">
                      <a16:creationId xmlns:a16="http://schemas.microsoft.com/office/drawing/2014/main" id="{B2354C1A-7F64-F2C2-2CA2-7FF58F0FA263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5" name="Group 13">
                  <a:extLst>
                    <a:ext uri="{FF2B5EF4-FFF2-40B4-BE49-F238E27FC236}">
                      <a16:creationId xmlns:a16="http://schemas.microsoft.com/office/drawing/2014/main" id="{17FB1E1F-10A7-BFCD-3B5E-C3FCAE78931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4AEB86F9-267D-BF96-BA94-B96933CA63D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7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AB44D7E-7B15-3577-9BDB-4BFD5B581A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9" name="Graphic 10">
                <a:extLst>
                  <a:ext uri="{FF2B5EF4-FFF2-40B4-BE49-F238E27FC236}">
                    <a16:creationId xmlns:a16="http://schemas.microsoft.com/office/drawing/2014/main" id="{37393D04-3A1D-3000-158C-09602A798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CFF67D4D-16B8-15F8-72D6-229DCC71FCD6}"/>
                </a:ext>
              </a:extLst>
            </p:cNvPr>
            <p:cNvSpPr/>
            <p:nvPr/>
          </p:nvSpPr>
          <p:spPr>
            <a:xfrm>
              <a:off x="495917" y="884802"/>
              <a:ext cx="166052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5" name="TextBox 7">
            <a:extLst>
              <a:ext uri="{FF2B5EF4-FFF2-40B4-BE49-F238E27FC236}">
                <a16:creationId xmlns:a16="http://schemas.microsoft.com/office/drawing/2014/main" id="{D213AFE6-145C-D2BD-7D93-3C7D3B478B82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kupina 37">
            <a:extLst>
              <a:ext uri="{FF2B5EF4-FFF2-40B4-BE49-F238E27FC236}">
                <a16:creationId xmlns:a16="http://schemas.microsoft.com/office/drawing/2014/main" id="{F6254FB3-CE74-77AA-38D4-7D72828AC8E5}"/>
              </a:ext>
            </a:extLst>
          </p:cNvPr>
          <p:cNvGrpSpPr/>
          <p:nvPr/>
        </p:nvGrpSpPr>
        <p:grpSpPr>
          <a:xfrm>
            <a:off x="-10968" y="0"/>
            <a:ext cx="6873069" cy="10020561"/>
            <a:chOff x="-10968" y="0"/>
            <a:chExt cx="6873069" cy="10020561"/>
          </a:xfrm>
        </p:grpSpPr>
        <p:pic>
          <p:nvPicPr>
            <p:cNvPr id="5" name="Picture 4" descr="A mannequin wearing a mask&#10;&#10;Description automatically generated with low confidence">
              <a:extLst>
                <a:ext uri="{FF2B5EF4-FFF2-40B4-BE49-F238E27FC236}">
                  <a16:creationId xmlns:a16="http://schemas.microsoft.com/office/drawing/2014/main" id="{14906F79-4248-4330-9543-4ADA64C9C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0"/>
            <a:stretch/>
          </p:blipFill>
          <p:spPr>
            <a:xfrm>
              <a:off x="4101" y="0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26534" y="3001169"/>
              <a:ext cx="5781491" cy="4706267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418" y="3131451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Om du er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røyker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eller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ikke-røyker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sørg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for at det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ikke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røykes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ditt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hjem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b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bilen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og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på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arbeidsplassen</a:t>
              </a:r>
              <a:r>
                <a:rPr lang="en-US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din</a:t>
              </a:r>
              <a:endParaRPr lang="en-US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C450FE76-60F2-DB49-9F5E-5AF8D0B7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67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FF4415E2-89C8-C9BB-ACC9-AED7F903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004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DE4E5A-8C8A-E9B8-09BB-619606DD5AE6}"/>
                </a:ext>
              </a:extLst>
            </p:cNvPr>
            <p:cNvSpPr/>
            <p:nvPr/>
          </p:nvSpPr>
          <p:spPr>
            <a:xfrm>
              <a:off x="438029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5061C7-6E71-3872-7C46-8C2F16EEF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6182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D5FFAEF0-5690-6652-8D53-2EA6CEEA9B36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20" name="Ovaal 41">
                <a:extLst>
                  <a:ext uri="{FF2B5EF4-FFF2-40B4-BE49-F238E27FC236}">
                    <a16:creationId xmlns:a16="http://schemas.microsoft.com/office/drawing/2014/main" id="{A818E8B3-35A8-38D5-1B77-1E1A19C12E2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A059BDB2-14D2-379F-D451-C82594E0E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F839A6AD-7446-3D13-A68A-F71BF133238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C3D91AC8-62BA-895C-77F2-B8D800DC2109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32" name="Rectangle 11">
                  <a:extLst>
                    <a:ext uri="{FF2B5EF4-FFF2-40B4-BE49-F238E27FC236}">
                      <a16:creationId xmlns:a16="http://schemas.microsoft.com/office/drawing/2014/main" id="{76EF741F-B634-1917-C118-942D6EC5967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12">
                  <a:extLst>
                    <a:ext uri="{FF2B5EF4-FFF2-40B4-BE49-F238E27FC236}">
                      <a16:creationId xmlns:a16="http://schemas.microsoft.com/office/drawing/2014/main" id="{14FC665F-867F-B57A-96EC-A6B1D7E06DDC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4" name="Group 13">
                  <a:extLst>
                    <a:ext uri="{FF2B5EF4-FFF2-40B4-BE49-F238E27FC236}">
                      <a16:creationId xmlns:a16="http://schemas.microsoft.com/office/drawing/2014/main" id="{30A15AC1-CEDF-6F96-F23C-10FE7E4762F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5" name="Ovaal 2">
                    <a:extLst>
                      <a:ext uri="{FF2B5EF4-FFF2-40B4-BE49-F238E27FC236}">
                        <a16:creationId xmlns:a16="http://schemas.microsoft.com/office/drawing/2014/main" id="{CEF9446A-0E0C-AF9D-917F-EAD7AFE6A93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6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47DCFB8-E891-59F7-B1C8-B1687B4AA9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31" name="Graphic 10">
                <a:extLst>
                  <a:ext uri="{FF2B5EF4-FFF2-40B4-BE49-F238E27FC236}">
                    <a16:creationId xmlns:a16="http://schemas.microsoft.com/office/drawing/2014/main" id="{9DF0B1EB-8104-828F-A641-F5734496B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C0A947AC-0518-A74F-B58D-99030C7E963A}"/>
                </a:ext>
              </a:extLst>
            </p:cNvPr>
            <p:cNvSpPr/>
            <p:nvPr/>
          </p:nvSpPr>
          <p:spPr>
            <a:xfrm>
              <a:off x="495917" y="884802"/>
              <a:ext cx="166052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TextBox 7">
            <a:extLst>
              <a:ext uri="{FF2B5EF4-FFF2-40B4-BE49-F238E27FC236}">
                <a16:creationId xmlns:a16="http://schemas.microsoft.com/office/drawing/2014/main" id="{5D099894-E3CE-2311-1805-12154F77A496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765FFDA-0DDA-80AA-36A4-D0F0370354AA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50659" y="4555419"/>
              <a:ext cx="6586415" cy="1708298"/>
              <a:chOff x="150659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50659" y="4851028"/>
                <a:ext cx="65864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Anbefaling</a:t>
                </a:r>
                <a:r>
                  <a:rPr lang="en-US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U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til</a:t>
                </a:r>
                <a:r>
                  <a:rPr lang="en-US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helsepersonell</a:t>
                </a:r>
                <a:endParaRPr lang="en-GB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2">
              <a:extLst>
                <a:ext uri="{FF2B5EF4-FFF2-40B4-BE49-F238E27FC236}">
                  <a16:creationId xmlns:a16="http://schemas.microsoft.com/office/drawing/2014/main" id="{362F66DF-F616-28A5-1F78-35A68185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58ABA830-16F9-F311-B51A-8BFCE2F5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6FF1C1-7ED1-EBD9-6E90-05C854F5E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F1915EF-6509-2482-FBEE-56BD91C796BA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74" name="Ovaal 2">
                <a:extLst>
                  <a:ext uri="{FF2B5EF4-FFF2-40B4-BE49-F238E27FC236}">
                    <a16:creationId xmlns:a16="http://schemas.microsoft.com/office/drawing/2014/main" id="{2952D3ED-C3CD-099E-8F9A-31D3DDBF386A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5" name="Picture 7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317A3E3-4891-BA0D-B8F2-6E9BC94E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B42FEE35-23D1-531B-5AD6-DC5BD52DDF2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2948E21B-13BA-D797-38B3-248D81C09973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951508B5-0CDC-0FFB-BD4D-61A32DDAD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9413E348-A28A-A047-43DD-BE6C58B70A8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7" name="Group 9">
                <a:extLst>
                  <a:ext uri="{FF2B5EF4-FFF2-40B4-BE49-F238E27FC236}">
                    <a16:creationId xmlns:a16="http://schemas.microsoft.com/office/drawing/2014/main" id="{C091C061-ADE5-A32F-DEE1-189FE538DECB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9" name="Rectangle 11">
                  <a:extLst>
                    <a:ext uri="{FF2B5EF4-FFF2-40B4-BE49-F238E27FC236}">
                      <a16:creationId xmlns:a16="http://schemas.microsoft.com/office/drawing/2014/main" id="{AC8F6EE3-BC7F-DEAE-7BFD-5FA0B75BC4F3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TextBox 12">
                  <a:extLst>
                    <a:ext uri="{FF2B5EF4-FFF2-40B4-BE49-F238E27FC236}">
                      <a16:creationId xmlns:a16="http://schemas.microsoft.com/office/drawing/2014/main" id="{892E0D72-EFF8-B724-4766-1B68D6C4BFEC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1" name="Group 13">
                  <a:extLst>
                    <a:ext uri="{FF2B5EF4-FFF2-40B4-BE49-F238E27FC236}">
                      <a16:creationId xmlns:a16="http://schemas.microsoft.com/office/drawing/2014/main" id="{5DD417C2-6191-2030-2854-E0C01CF3901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CF6137BC-2CBC-3648-ACA6-C8308A81468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3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259587F-3612-A8AF-D9BB-CCDA3CF6CF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8" name="Graphic 10">
                <a:extLst>
                  <a:ext uri="{FF2B5EF4-FFF2-40B4-BE49-F238E27FC236}">
                    <a16:creationId xmlns:a16="http://schemas.microsoft.com/office/drawing/2014/main" id="{DDCDFBDE-269D-CE31-1EB9-DDCA4D5F3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A7DD8C6D-E34B-5969-B7E7-EE59A045BF25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7FEA05F8-1372-AA95-A898-EB5F176EE30C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4" name="Picture 3" descr="A person and person holding hands&#10;&#10;Description automatically generated with low confidence">
              <a:extLst>
                <a:ext uri="{FF2B5EF4-FFF2-40B4-BE49-F238E27FC236}">
                  <a16:creationId xmlns:a16="http://schemas.microsoft.com/office/drawing/2014/main" id="{761A6D42-85F8-4642-A8C0-A06B906DE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9" r="36992"/>
            <a:stretch/>
          </p:blipFill>
          <p:spPr>
            <a:xfrm>
              <a:off x="-1" y="0"/>
              <a:ext cx="6856233" cy="920905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893135" y="3717284"/>
              <a:ext cx="5124641" cy="3427795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050" y="4033757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Alle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omgivelser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og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rundt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helseinsitusjoner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skal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være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røykfrie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endParaRPr lang="en-US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72">
              <a:extLst>
                <a:ext uri="{FF2B5EF4-FFF2-40B4-BE49-F238E27FC236}">
                  <a16:creationId xmlns:a16="http://schemas.microsoft.com/office/drawing/2014/main" id="{10F692C1-1870-C9D8-9EC7-27D8590F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CC82DE88-209E-FEEB-333D-D6E3BD14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D423B4F-6C35-64A7-FB50-C041ACD50B9B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530F62-671D-E805-2F12-B14AA8702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8F297F7C-A4CB-7F0D-57F8-F7327358E24B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21" name="Ovaal 41">
                <a:extLst>
                  <a:ext uri="{FF2B5EF4-FFF2-40B4-BE49-F238E27FC236}">
                    <a16:creationId xmlns:a16="http://schemas.microsoft.com/office/drawing/2014/main" id="{9C2073B7-7C25-217E-F9F5-87DDC167A452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6F78FEA4-AF10-7C3D-6F44-EAE3F049A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DA8F9740-38E0-F670-BF42-0BE11D9F9A9D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8D8A1855-15A2-E71B-2714-27E14CA73814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33" name="Rectangle 11">
                  <a:extLst>
                    <a:ext uri="{FF2B5EF4-FFF2-40B4-BE49-F238E27FC236}">
                      <a16:creationId xmlns:a16="http://schemas.microsoft.com/office/drawing/2014/main" id="{E0B6AAAD-AA31-0EC1-4F8E-9A794AC6C8B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12">
                  <a:extLst>
                    <a:ext uri="{FF2B5EF4-FFF2-40B4-BE49-F238E27FC236}">
                      <a16:creationId xmlns:a16="http://schemas.microsoft.com/office/drawing/2014/main" id="{1B953001-0599-3DAB-3911-7CD446D254A6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5" name="Group 13">
                  <a:extLst>
                    <a:ext uri="{FF2B5EF4-FFF2-40B4-BE49-F238E27FC236}">
                      <a16:creationId xmlns:a16="http://schemas.microsoft.com/office/drawing/2014/main" id="{AEC461B4-E291-C0AE-3BDE-552592EDE2C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A77C817A-E28A-A48F-9452-B86BAB09A40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7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F9A1313-06E4-7A76-B0F5-F8FE443E01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32" name="Graphic 10">
                <a:extLst>
                  <a:ext uri="{FF2B5EF4-FFF2-40B4-BE49-F238E27FC236}">
                    <a16:creationId xmlns:a16="http://schemas.microsoft.com/office/drawing/2014/main" id="{B731FBBD-19D0-656E-2149-50F0DE2F4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3466D85B-A514-8188-1207-E64FF38BC0CE}"/>
                </a:ext>
              </a:extLst>
            </p:cNvPr>
            <p:cNvSpPr/>
            <p:nvPr/>
          </p:nvSpPr>
          <p:spPr>
            <a:xfrm>
              <a:off x="495917" y="884802"/>
              <a:ext cx="166052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TextBox 7">
            <a:extLst>
              <a:ext uri="{FF2B5EF4-FFF2-40B4-BE49-F238E27FC236}">
                <a16:creationId xmlns:a16="http://schemas.microsoft.com/office/drawing/2014/main" id="{DBF5F118-515E-E222-D071-1AEAC0D752D5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5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kupina 36">
            <a:extLst>
              <a:ext uri="{FF2B5EF4-FFF2-40B4-BE49-F238E27FC236}">
                <a16:creationId xmlns:a16="http://schemas.microsoft.com/office/drawing/2014/main" id="{8632B349-A846-9B70-C114-57F293BAED39}"/>
              </a:ext>
            </a:extLst>
          </p:cNvPr>
          <p:cNvGrpSpPr/>
          <p:nvPr/>
        </p:nvGrpSpPr>
        <p:grpSpPr>
          <a:xfrm>
            <a:off x="-10968" y="-1"/>
            <a:ext cx="6868968" cy="10020562"/>
            <a:chOff x="-10968" y="-1"/>
            <a:chExt cx="6868968" cy="10020562"/>
          </a:xfrm>
        </p:grpSpPr>
        <p:pic>
          <p:nvPicPr>
            <p:cNvPr id="13" name="Picture 12" descr="A picture containing person, indoor, floor, standing&#10;&#10;Description automatically generated">
              <a:extLst>
                <a:ext uri="{FF2B5EF4-FFF2-40B4-BE49-F238E27FC236}">
                  <a16:creationId xmlns:a16="http://schemas.microsoft.com/office/drawing/2014/main" id="{72DEBA54-C837-4993-8DC2-D65C0E8A9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9"/>
            <a:stretch/>
          </p:blipFill>
          <p:spPr>
            <a:xfrm>
              <a:off x="0" y="-1"/>
              <a:ext cx="6856233" cy="991651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1761" y="3131450"/>
              <a:ext cx="5889018" cy="496523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61" y="3800448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nb-NO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Helsepersonell </a:t>
              </a:r>
              <a:br>
                <a:rPr lang="nb-NO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nb-NO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er rollemodeller! </a:t>
              </a:r>
              <a:br>
                <a:rPr lang="nb-NO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nb-NO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 vare på din egen helse og sørg for at du ikke blir utsatt for passiv røyking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2EDC925F-397F-85B6-C85B-CC701EE8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1453C093-1122-00B9-59C1-41EFF56A3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D5DF13D-6EEA-F2C1-0E6A-DB9E172C984E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2B67D1-E378-344D-871B-1F95A32BE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A678AD95-3A45-AC36-96E3-48F76986389C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20" name="Ovaal 41">
                <a:extLst>
                  <a:ext uri="{FF2B5EF4-FFF2-40B4-BE49-F238E27FC236}">
                    <a16:creationId xmlns:a16="http://schemas.microsoft.com/office/drawing/2014/main" id="{093EEDA8-5C73-A619-5EDE-2CAA70011D4A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FDE7DD59-051C-F118-9724-981C36013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DDFF3C42-D20E-D827-30C3-A9A31A699FEF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5EEAD7E4-48DE-CCE1-B8B4-C13B9E9C6030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30" name="Rectangle 11">
                  <a:extLst>
                    <a:ext uri="{FF2B5EF4-FFF2-40B4-BE49-F238E27FC236}">
                      <a16:creationId xmlns:a16="http://schemas.microsoft.com/office/drawing/2014/main" id="{39E0EF65-7883-25ED-D639-009A97273ED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TextBox 12">
                  <a:extLst>
                    <a:ext uri="{FF2B5EF4-FFF2-40B4-BE49-F238E27FC236}">
                      <a16:creationId xmlns:a16="http://schemas.microsoft.com/office/drawing/2014/main" id="{A644AFA8-92A9-0346-C2E1-0C2543DA4E19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3" name="Group 13">
                  <a:extLst>
                    <a:ext uri="{FF2B5EF4-FFF2-40B4-BE49-F238E27FC236}">
                      <a16:creationId xmlns:a16="http://schemas.microsoft.com/office/drawing/2014/main" id="{E3CE3832-B257-CF2B-1594-65DE41BB364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4" name="Ovaal 2">
                    <a:extLst>
                      <a:ext uri="{FF2B5EF4-FFF2-40B4-BE49-F238E27FC236}">
                        <a16:creationId xmlns:a16="http://schemas.microsoft.com/office/drawing/2014/main" id="{F5F77C44-88EA-0493-124F-6D66096947F3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5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88D769B-7E30-0A33-2F86-0F5B592895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9" name="Graphic 10">
                <a:extLst>
                  <a:ext uri="{FF2B5EF4-FFF2-40B4-BE49-F238E27FC236}">
                    <a16:creationId xmlns:a16="http://schemas.microsoft.com/office/drawing/2014/main" id="{A53C9A76-6F90-28DF-2A4D-33D7C12F75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CEDA7D91-57B3-BECD-D016-C965676A8202}"/>
                </a:ext>
              </a:extLst>
            </p:cNvPr>
            <p:cNvSpPr/>
            <p:nvPr/>
          </p:nvSpPr>
          <p:spPr>
            <a:xfrm>
              <a:off x="495917" y="884802"/>
              <a:ext cx="166052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TextBox 7">
            <a:extLst>
              <a:ext uri="{FF2B5EF4-FFF2-40B4-BE49-F238E27FC236}">
                <a16:creationId xmlns:a16="http://schemas.microsoft.com/office/drawing/2014/main" id="{50C9F82F-93ED-13E8-B7CD-073EDAE0B203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B27CC30-0BFB-ECFA-45D6-9B77EA657793}"/>
              </a:ext>
            </a:extLst>
          </p:cNvPr>
          <p:cNvGrpSpPr/>
          <p:nvPr/>
        </p:nvGrpSpPr>
        <p:grpSpPr>
          <a:xfrm>
            <a:off x="-10968" y="1"/>
            <a:ext cx="6868969" cy="10020560"/>
            <a:chOff x="-10968" y="1"/>
            <a:chExt cx="6868969" cy="10020560"/>
          </a:xfrm>
        </p:grpSpPr>
        <p:pic>
          <p:nvPicPr>
            <p:cNvPr id="6" name="Picture 5" descr="A person showing a person something on a tablet&#10;&#10;Description automatically generated with medium confidence">
              <a:extLst>
                <a:ext uri="{FF2B5EF4-FFF2-40B4-BE49-F238E27FC236}">
                  <a16:creationId xmlns:a16="http://schemas.microsoft.com/office/drawing/2014/main" id="{095C8D2A-14CB-4837-9E2F-D54DD4A08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7" t="13787" r="3479" b="1278"/>
            <a:stretch/>
          </p:blipFill>
          <p:spPr>
            <a:xfrm>
              <a:off x="1" y="1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69290" y="4465674"/>
              <a:ext cx="5781491" cy="4174764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06" y="4590575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Vurder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alltid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pasientenes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potensiale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eksponering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av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passiv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røyking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Gi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råd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å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unngå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passiv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røyking</a:t>
              </a:r>
              <a:r>
                <a:rPr lang="en-US" sz="4000" b="1" dirty="0">
                  <a:solidFill>
                    <a:srgbClr val="E77E0D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A0B10EDB-8CB9-59A4-A814-A064913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7EDD8160-D383-8063-9762-60233FE78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3F013DF-4461-E822-9F07-DE2DF9D0E1FF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D75C1F3-1BE0-F254-09A2-AD580D07F156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68" name="Ovaal 41">
                <a:extLst>
                  <a:ext uri="{FF2B5EF4-FFF2-40B4-BE49-F238E27FC236}">
                    <a16:creationId xmlns:a16="http://schemas.microsoft.com/office/drawing/2014/main" id="{5D30F702-BC8C-B1E9-9479-F475FCAC93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A4708B04-AD7A-E8C5-82C5-224FD80F4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4CF703F-2383-8119-82D0-80C97272B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4C3E9F7A-350D-D73C-DB35-EB75AD06584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AEF152B9-6087-615F-4C0B-3F073D8FA6D8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66FDACF4-0F19-DB4B-79DC-4E3E9BD7A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1448C56-E834-2309-9B88-A756188EC44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7C5B768D-8536-CD8B-20D5-AFCB4AA1CCE0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1" name="Rectangle 11">
                  <a:extLst>
                    <a:ext uri="{FF2B5EF4-FFF2-40B4-BE49-F238E27FC236}">
                      <a16:creationId xmlns:a16="http://schemas.microsoft.com/office/drawing/2014/main" id="{25468611-7282-71BB-4570-70C60A4FD2F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TextBox 12">
                  <a:extLst>
                    <a:ext uri="{FF2B5EF4-FFF2-40B4-BE49-F238E27FC236}">
                      <a16:creationId xmlns:a16="http://schemas.microsoft.com/office/drawing/2014/main" id="{8BA056C9-4540-A2C5-FDFE-125AA9CE0E0E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3" name="Group 13">
                  <a:extLst>
                    <a:ext uri="{FF2B5EF4-FFF2-40B4-BE49-F238E27FC236}">
                      <a16:creationId xmlns:a16="http://schemas.microsoft.com/office/drawing/2014/main" id="{08841550-06FC-B988-267D-B6AF93228FE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75A8570C-6D79-8AAD-90AF-6374EFEB746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5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E0B0447-E2F5-1526-4014-A32E401D58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0">
                <a:extLst>
                  <a:ext uri="{FF2B5EF4-FFF2-40B4-BE49-F238E27FC236}">
                    <a16:creationId xmlns:a16="http://schemas.microsoft.com/office/drawing/2014/main" id="{856A5ED3-FD3B-A239-9270-193C76F08E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3E60B0D9-224F-36C2-D2B5-A09C3A54D349}"/>
                </a:ext>
              </a:extLst>
            </p:cNvPr>
            <p:cNvSpPr/>
            <p:nvPr/>
          </p:nvSpPr>
          <p:spPr>
            <a:xfrm>
              <a:off x="495917" y="884802"/>
              <a:ext cx="166052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1C8E42FB-E352-2A91-F83E-12DFBC2F4C58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000" b="1" dirty="0">
                <a:solidFill>
                  <a:srgbClr val="FFFFFF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</a:t>
            </a: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1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3">
            <a:extLst>
              <a:ext uri="{FF2B5EF4-FFF2-40B4-BE49-F238E27FC236}">
                <a16:creationId xmlns:a16="http://schemas.microsoft.com/office/drawing/2014/main" id="{E979A5D5-7436-98E8-710B-79A9DC348DD5}"/>
              </a:ext>
            </a:extLst>
          </p:cNvPr>
          <p:cNvGrpSpPr/>
          <p:nvPr/>
        </p:nvGrpSpPr>
        <p:grpSpPr>
          <a:xfrm>
            <a:off x="-47482" y="-73581"/>
            <a:ext cx="6972925" cy="10094142"/>
            <a:chOff x="-47482" y="-73581"/>
            <a:chExt cx="6972925" cy="100941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31CA5B-FA76-473D-9C2B-9173433801A2}"/>
                </a:ext>
              </a:extLst>
            </p:cNvPr>
            <p:cNvSpPr/>
            <p:nvPr/>
          </p:nvSpPr>
          <p:spPr>
            <a:xfrm>
              <a:off x="-47482" y="-7241"/>
              <a:ext cx="6901948" cy="99124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02FB85-D06D-4801-82F9-10606B1CE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7" t="33517" r="43625" b="27612"/>
            <a:stretch/>
          </p:blipFill>
          <p:spPr>
            <a:xfrm>
              <a:off x="2023740" y="1119512"/>
              <a:ext cx="4830726" cy="3331823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45890B-E796-40FD-87CB-FC7466A34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4" t="11785" r="40549" b="27611"/>
            <a:stretch/>
          </p:blipFill>
          <p:spPr>
            <a:xfrm>
              <a:off x="-25460" y="-73581"/>
              <a:ext cx="4735350" cy="941010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6" name="Picture 25" descr="A person smoking a cigarette&#10;&#10;Description automatically generated with medium confidence">
              <a:extLst>
                <a:ext uri="{FF2B5EF4-FFF2-40B4-BE49-F238E27FC236}">
                  <a16:creationId xmlns:a16="http://schemas.microsoft.com/office/drawing/2014/main" id="{B73C7480-84F2-481F-A3EF-83AE09AD8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2" t="34698" r="7825"/>
            <a:stretch/>
          </p:blipFill>
          <p:spPr>
            <a:xfrm>
              <a:off x="3579628" y="55962"/>
              <a:ext cx="3246614" cy="908862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C5AD80-A4FC-A67B-5576-50E3BCB3371B}"/>
                </a:ext>
              </a:extLst>
            </p:cNvPr>
            <p:cNvSpPr/>
            <p:nvPr/>
          </p:nvSpPr>
          <p:spPr>
            <a:xfrm>
              <a:off x="-31794" y="-57543"/>
              <a:ext cx="6957237" cy="9913241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613" y="5501924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Tilpasset</a:t>
              </a:r>
              <a:r>
                <a:rPr lang="en-GB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  <a:t> </a:t>
              </a:r>
              <a:br>
                <a:rPr lang="en-GB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</a:br>
              <a:r>
                <a:rPr lang="en-GB" sz="3400" b="1" dirty="0" err="1">
                  <a:solidFill>
                    <a:srgbClr val="E77E0D"/>
                  </a:solidFill>
                  <a:latin typeface="Calibri" panose="020F0502020204030204" pitchFamily="34" charset="0"/>
                </a:rPr>
                <a:t>tekst</a:t>
              </a:r>
              <a:r>
                <a:rPr lang="en-GB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DD9D9B0B-185C-4B2B-98B2-B4412338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3400" b="1" dirty="0">
                  <a:solidFill>
                    <a:srgbClr val="E77E0D"/>
                  </a:solidFill>
                  <a:latin typeface="Calibri" panose="020F0502020204030204" pitchFamily="34" charset="0"/>
                </a:rPr>
                <a:t>Sett inn ditt bilde her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72">
              <a:extLst>
                <a:ext uri="{FF2B5EF4-FFF2-40B4-BE49-F238E27FC236}">
                  <a16:creationId xmlns:a16="http://schemas.microsoft.com/office/drawing/2014/main" id="{B26C712A-D1DE-C96F-A28A-CDF6F9AD3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id="{DEAFF5B4-58AC-BAB2-7112-C42B3DDD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D03D92-2BF2-FF32-A4D4-9AB9051C2FEC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811D2-783A-821A-77B9-C9E47080BC7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23" name="Ovaal 41">
                <a:extLst>
                  <a:ext uri="{FF2B5EF4-FFF2-40B4-BE49-F238E27FC236}">
                    <a16:creationId xmlns:a16="http://schemas.microsoft.com/office/drawing/2014/main" id="{B511B11C-5D47-E251-9235-DA9A3EA566E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E0B8C950-F69E-C2A5-A7B7-3A462F5B8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D0D0CB-1984-7021-EBA0-A8B2064C2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AAABE7-5BBC-7C0C-A8B3-E31B0B959BCD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19" name="Ovaal 41">
                <a:extLst>
                  <a:ext uri="{FF2B5EF4-FFF2-40B4-BE49-F238E27FC236}">
                    <a16:creationId xmlns:a16="http://schemas.microsoft.com/office/drawing/2014/main" id="{2C0BED2A-A316-B7DE-020F-EEF46EC6AE5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2E965CEF-AD44-2AF2-6CF1-7BFD4017C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890C4DB5-2A0D-BD28-8914-4AC71919630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36" name="Group 9">
                <a:extLst>
                  <a:ext uri="{FF2B5EF4-FFF2-40B4-BE49-F238E27FC236}">
                    <a16:creationId xmlns:a16="http://schemas.microsoft.com/office/drawing/2014/main" id="{38D864B7-77BE-E2D6-0A10-40D2C2EAD777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38" name="Rectangle 11">
                  <a:extLst>
                    <a:ext uri="{FF2B5EF4-FFF2-40B4-BE49-F238E27FC236}">
                      <a16:creationId xmlns:a16="http://schemas.microsoft.com/office/drawing/2014/main" id="{0C139791-2334-6652-C514-6F942CDDEC0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xtBox 12">
                  <a:extLst>
                    <a:ext uri="{FF2B5EF4-FFF2-40B4-BE49-F238E27FC236}">
                      <a16:creationId xmlns:a16="http://schemas.microsoft.com/office/drawing/2014/main" id="{59A70850-026D-0DC7-44FC-4B24AC70C002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PrEvCan©-kampanjen ble initiert av EONS og gjennomføres i samarbeid </a:t>
                  </a:r>
                  <a:b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nb-NO" sz="1200" b="1" i="0" dirty="0">
                      <a:solidFill>
                        <a:srgbClr val="E77E0D"/>
                      </a:solidFill>
                      <a:effectLst/>
                    </a:rPr>
                    <a:t>med hovedpartner i kampanjen, ESMO. Mer info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40" name="Group 13">
                  <a:extLst>
                    <a:ext uri="{FF2B5EF4-FFF2-40B4-BE49-F238E27FC236}">
                      <a16:creationId xmlns:a16="http://schemas.microsoft.com/office/drawing/2014/main" id="{1A51862B-4369-0DE9-E21F-EA82B4AC419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41" name="Ovaal 2">
                    <a:extLst>
                      <a:ext uri="{FF2B5EF4-FFF2-40B4-BE49-F238E27FC236}">
                        <a16:creationId xmlns:a16="http://schemas.microsoft.com/office/drawing/2014/main" id="{DC0DCCA6-45B4-D854-A27B-42899E5CF2A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2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A33693DF-19C5-890A-DA1F-C00E34868C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37" name="Graphic 10">
                <a:extLst>
                  <a:ext uri="{FF2B5EF4-FFF2-40B4-BE49-F238E27FC236}">
                    <a16:creationId xmlns:a16="http://schemas.microsoft.com/office/drawing/2014/main" id="{A3AB69F3-A84D-0A2B-FF28-F675E995A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B9C4A0D6-55FB-5F4B-7B04-7A09299E8D39}"/>
                </a:ext>
              </a:extLst>
            </p:cNvPr>
            <p:cNvSpPr/>
            <p:nvPr/>
          </p:nvSpPr>
          <p:spPr>
            <a:xfrm>
              <a:off x="495917" y="884802"/>
              <a:ext cx="166052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3AA00D03-25CC-5F76-9247-8D54650DA393}"/>
              </a:ext>
            </a:extLst>
          </p:cNvPr>
          <p:cNvSpPr txBox="1"/>
          <p:nvPr/>
        </p:nvSpPr>
        <p:spPr>
          <a:xfrm>
            <a:off x="2439903" y="942522"/>
            <a:ext cx="194676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GJØR HJEMMET DITT RØYKFRITT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500" b="1" dirty="0">
                <a:solidFill>
                  <a:srgbClr val="E77E0D"/>
                </a:solidFill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FØLG RØYKFRIE RETNINGSLINJER PÅ ARBEIDSPLASSEN </a:t>
            </a:r>
            <a:b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10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DIN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4c74c1-0512-4b4c-b132-ab7851723926" xsi:nil="true"/>
    <lcf76f155ced4ddcb4097134ff3c332f xmlns="a55e921c-938e-4e50-85a3-020a9f358f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B202FE5875745905955056904B93E" ma:contentTypeVersion="15" ma:contentTypeDescription="Create a new document." ma:contentTypeScope="" ma:versionID="0ee858d077a0dbe797ead9782c066bdd">
  <xsd:schema xmlns:xsd="http://www.w3.org/2001/XMLSchema" xmlns:xs="http://www.w3.org/2001/XMLSchema" xmlns:p="http://schemas.microsoft.com/office/2006/metadata/properties" xmlns:ns2="a55e921c-938e-4e50-85a3-020a9f358fcc" xmlns:ns3="1b4c74c1-0512-4b4c-b132-ab7851723926" targetNamespace="http://schemas.microsoft.com/office/2006/metadata/properties" ma:root="true" ma:fieldsID="c90b552824d945eecef8cc646ad6f3c8" ns2:_="" ns3:_="">
    <xsd:import namespace="a55e921c-938e-4e50-85a3-020a9f358fcc"/>
    <xsd:import namespace="1b4c74c1-0512-4b4c-b132-ab7851723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e921c-938e-4e50-85a3-020a9f358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c74c1-0512-4b4c-b132-ab785172392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f08df-f13e-4c5f-b2df-605d3d1bb3a0}" ma:internalName="TaxCatchAll" ma:showField="CatchAllData" ma:web="1b4c74c1-0512-4b4c-b132-ab7851723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C18918-44AE-4821-90BA-B036AACEA30C}">
  <ds:schemaRefs>
    <ds:schemaRef ds:uri="http://schemas.microsoft.com/office/2006/metadata/properties"/>
    <ds:schemaRef ds:uri="http://schemas.microsoft.com/office/infopath/2007/PartnerControls"/>
    <ds:schemaRef ds:uri="1b4c74c1-0512-4b4c-b132-ab7851723926"/>
    <ds:schemaRef ds:uri="a55e921c-938e-4e50-85a3-020a9f358fcc"/>
  </ds:schemaRefs>
</ds:datastoreItem>
</file>

<file path=customXml/itemProps2.xml><?xml version="1.0" encoding="utf-8"?>
<ds:datastoreItem xmlns:ds="http://schemas.openxmlformats.org/officeDocument/2006/customXml" ds:itemID="{B73B6841-48BC-41F0-921F-E60A76989220}"/>
</file>

<file path=customXml/itemProps3.xml><?xml version="1.0" encoding="utf-8"?>
<ds:datastoreItem xmlns:ds="http://schemas.openxmlformats.org/officeDocument/2006/customXml" ds:itemID="{BB1E7CCA-CEBE-4AB0-B038-090DE06B2F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615</Words>
  <Application>Microsoft Office PowerPoint</Application>
  <PresentationFormat>A4 (210 x 297 mm)</PresentationFormat>
  <Paragraphs>81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Verdana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Nina Markholm Nordgren</cp:lastModifiedBy>
  <cp:revision>7</cp:revision>
  <cp:lastPrinted>2021-11-01T10:57:37Z</cp:lastPrinted>
  <dcterms:created xsi:type="dcterms:W3CDTF">2021-10-31T06:37:30Z</dcterms:created>
  <dcterms:modified xsi:type="dcterms:W3CDTF">2022-10-19T07:38:02Z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0x01010097DB202FE5875745905955056904B93E</vt:lpwstr>
  </property>
</Properties>
</file>