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sldIdLst>
    <p:sldId id="294" r:id="rId4"/>
    <p:sldId id="293" r:id="rId5"/>
    <p:sldId id="267" r:id="rId6"/>
    <p:sldId id="266" r:id="rId7"/>
    <p:sldId id="269" r:id="rId8"/>
    <p:sldId id="271" r:id="rId9"/>
    <p:sldId id="270" r:id="rId10"/>
    <p:sldId id="278" r:id="rId11"/>
    <p:sldId id="273" r:id="rId12"/>
    <p:sldId id="295" r:id="rId13"/>
    <p:sldId id="274" r:id="rId14"/>
    <p:sldId id="283" r:id="rId15"/>
    <p:sldId id="276" r:id="rId16"/>
    <p:sldId id="277" r:id="rId17"/>
    <p:sldId id="265" r:id="rId18"/>
  </p:sldIdLst>
  <p:sldSz cx="6858000" cy="9906000" type="A4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441F"/>
    <a:srgbClr val="FFEDB3"/>
    <a:srgbClr val="EBEBDD"/>
    <a:srgbClr val="2585C2"/>
    <a:srgbClr val="E77E0D"/>
    <a:srgbClr val="CC431F"/>
    <a:srgbClr val="0E0E04"/>
    <a:srgbClr val="2E2F33"/>
    <a:srgbClr val="313339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9C2861-28A1-4BA6-857E-8C4DA536EF25}" v="43" dt="2022-09-07T03:25:58.724"/>
    <p1510:client id="{AF255628-047B-41D1-82AA-EEBCE4D92DA7}" v="46" dt="2022-09-04T05:30:53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>
        <p:scale>
          <a:sx n="77" d="100"/>
          <a:sy n="77" d="100"/>
        </p:scale>
        <p:origin x="2129" y="-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AF255628-047B-41D1-82AA-EEBCE4D92DA7}"/>
    <pc:docChg chg="undo custSel modSld">
      <pc:chgData name="Michaela Popelková" userId="4da947f916a43c95" providerId="LiveId" clId="{AF255628-047B-41D1-82AA-EEBCE4D92DA7}" dt="2022-09-04T05:30:53.925" v="324" actId="164"/>
      <pc:docMkLst>
        <pc:docMk/>
      </pc:docMkLst>
      <pc:sldChg chg="addSp delSp modSp mod">
        <pc:chgData name="Michaela Popelková" userId="4da947f916a43c95" providerId="LiveId" clId="{AF255628-047B-41D1-82AA-EEBCE4D92DA7}" dt="2022-09-04T05:23:07.873" v="311" actId="164"/>
        <pc:sldMkLst>
          <pc:docMk/>
          <pc:sldMk cId="2852278568" sldId="265"/>
        </pc:sldMkLst>
        <pc:spChg chg="mod topLvl">
          <ac:chgData name="Michaela Popelková" userId="4da947f916a43c95" providerId="LiveId" clId="{AF255628-047B-41D1-82AA-EEBCE4D92DA7}" dt="2022-09-04T05:23:07.873" v="311" actId="164"/>
          <ac:spMkLst>
            <pc:docMk/>
            <pc:sldMk cId="2852278568" sldId="265"/>
            <ac:spMk id="2" creationId="{C86201D3-4401-4063-BB89-564FCDEAE93D}"/>
          </ac:spMkLst>
        </pc:spChg>
        <pc:spChg chg="mod">
          <ac:chgData name="Michaela Popelková" userId="4da947f916a43c95" providerId="LiveId" clId="{AF255628-047B-41D1-82AA-EEBCE4D92DA7}" dt="2022-09-04T04:37:42.171" v="124" actId="165"/>
          <ac:spMkLst>
            <pc:docMk/>
            <pc:sldMk cId="2852278568" sldId="265"/>
            <ac:spMk id="4" creationId="{C2853508-3FC0-F64B-524F-23A6E346525A}"/>
          </ac:spMkLst>
        </pc:spChg>
        <pc:spChg chg="mod topLvl">
          <ac:chgData name="Michaela Popelková" userId="4da947f916a43c95" providerId="LiveId" clId="{AF255628-047B-41D1-82AA-EEBCE4D92DA7}" dt="2022-09-04T05:23:07.873" v="311" actId="164"/>
          <ac:spMkLst>
            <pc:docMk/>
            <pc:sldMk cId="2852278568" sldId="265"/>
            <ac:spMk id="6" creationId="{CB0D2207-ED2E-49C4-9FF2-D2D44375B58B}"/>
          </ac:spMkLst>
        </pc:spChg>
        <pc:spChg chg="mod topLvl">
          <ac:chgData name="Michaela Popelková" userId="4da947f916a43c95" providerId="LiveId" clId="{AF255628-047B-41D1-82AA-EEBCE4D92DA7}" dt="2022-09-04T05:23:07.873" v="311" actId="164"/>
          <ac:spMkLst>
            <pc:docMk/>
            <pc:sldMk cId="2852278568" sldId="265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4:37:42.171" v="124" actId="165"/>
          <ac:spMkLst>
            <pc:docMk/>
            <pc:sldMk cId="2852278568" sldId="265"/>
            <ac:spMk id="8" creationId="{FA87904F-7342-CF30-EFF0-4A9766BC8966}"/>
          </ac:spMkLst>
        </pc:spChg>
        <pc:spChg chg="mod">
          <ac:chgData name="Michaela Popelková" userId="4da947f916a43c95" providerId="LiveId" clId="{AF255628-047B-41D1-82AA-EEBCE4D92DA7}" dt="2022-09-04T04:37:42.171" v="124" actId="165"/>
          <ac:spMkLst>
            <pc:docMk/>
            <pc:sldMk cId="2852278568" sldId="265"/>
            <ac:spMk id="12" creationId="{081D00AE-88B7-3A0A-4721-D832823CF99B}"/>
          </ac:spMkLst>
        </pc:spChg>
        <pc:spChg chg="mod">
          <ac:chgData name="Michaela Popelková" userId="4da947f916a43c95" providerId="LiveId" clId="{AF255628-047B-41D1-82AA-EEBCE4D92DA7}" dt="2022-09-04T04:37:42.171" v="124" actId="165"/>
          <ac:spMkLst>
            <pc:docMk/>
            <pc:sldMk cId="2852278568" sldId="265"/>
            <ac:spMk id="13" creationId="{25C02324-F9B7-E5BA-7EE7-7891E52903AF}"/>
          </ac:spMkLst>
        </pc:spChg>
        <pc:spChg chg="mod">
          <ac:chgData name="Michaela Popelková" userId="4da947f916a43c95" providerId="LiveId" clId="{AF255628-047B-41D1-82AA-EEBCE4D92DA7}" dt="2022-09-04T04:37:42.171" v="124" actId="165"/>
          <ac:spMkLst>
            <pc:docMk/>
            <pc:sldMk cId="2852278568" sldId="265"/>
            <ac:spMk id="15" creationId="{50183D15-DF41-6946-11E6-36726CBAC494}"/>
          </ac:spMkLst>
        </pc:spChg>
        <pc:spChg chg="mod topLvl">
          <ac:chgData name="Michaela Popelková" userId="4da947f916a43c95" providerId="LiveId" clId="{AF255628-047B-41D1-82AA-EEBCE4D92DA7}" dt="2022-09-04T05:23:07.873" v="311" actId="164"/>
          <ac:spMkLst>
            <pc:docMk/>
            <pc:sldMk cId="2852278568" sldId="265"/>
            <ac:spMk id="18" creationId="{47B6D496-E516-4A9B-8DFB-B71D41C8FFAB}"/>
          </ac:spMkLst>
        </pc:spChg>
        <pc:spChg chg="mod topLvl">
          <ac:chgData name="Michaela Popelková" userId="4da947f916a43c95" providerId="LiveId" clId="{AF255628-047B-41D1-82AA-EEBCE4D92DA7}" dt="2022-09-04T05:23:07.873" v="311" actId="164"/>
          <ac:spMkLst>
            <pc:docMk/>
            <pc:sldMk cId="2852278568" sldId="265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45:41.050" v="188"/>
          <ac:spMkLst>
            <pc:docMk/>
            <pc:sldMk cId="2852278568" sldId="265"/>
            <ac:spMk id="25" creationId="{434665FF-F0C7-5DA1-DC29-55D9D563CBEF}"/>
          </ac:spMkLst>
        </pc:spChg>
        <pc:spChg chg="mod">
          <ac:chgData name="Michaela Popelková" userId="4da947f916a43c95" providerId="LiveId" clId="{AF255628-047B-41D1-82AA-EEBCE4D92DA7}" dt="2022-09-04T04:45:41.050" v="188"/>
          <ac:spMkLst>
            <pc:docMk/>
            <pc:sldMk cId="2852278568" sldId="265"/>
            <ac:spMk id="28" creationId="{26AF4C47-8E4A-813C-1A53-C838554EBDA4}"/>
          </ac:spMkLst>
        </pc:spChg>
        <pc:spChg chg="mod">
          <ac:chgData name="Michaela Popelková" userId="4da947f916a43c95" providerId="LiveId" clId="{AF255628-047B-41D1-82AA-EEBCE4D92DA7}" dt="2022-09-04T04:45:41.050" v="188"/>
          <ac:spMkLst>
            <pc:docMk/>
            <pc:sldMk cId="2852278568" sldId="265"/>
            <ac:spMk id="29" creationId="{80A83383-5376-0746-D041-EBA5F596F54D}"/>
          </ac:spMkLst>
        </pc:spChg>
        <pc:spChg chg="mod topLvl">
          <ac:chgData name="Michaela Popelková" userId="4da947f916a43c95" providerId="LiveId" clId="{AF255628-047B-41D1-82AA-EEBCE4D92DA7}" dt="2022-09-04T05:23:07.873" v="311" actId="164"/>
          <ac:spMkLst>
            <pc:docMk/>
            <pc:sldMk cId="2852278568" sldId="265"/>
            <ac:spMk id="30" creationId="{AA753F54-9215-46A8-820F-375E0B75C9D3}"/>
          </ac:spMkLst>
        </pc:spChg>
        <pc:spChg chg="mod">
          <ac:chgData name="Michaela Popelková" userId="4da947f916a43c95" providerId="LiveId" clId="{AF255628-047B-41D1-82AA-EEBCE4D92DA7}" dt="2022-09-04T04:45:41.050" v="188"/>
          <ac:spMkLst>
            <pc:docMk/>
            <pc:sldMk cId="2852278568" sldId="265"/>
            <ac:spMk id="31" creationId="{D6FABF23-16F6-6E3A-7DD8-D994CCCC62C7}"/>
          </ac:spMkLst>
        </pc:spChg>
        <pc:spChg chg="mod">
          <ac:chgData name="Michaela Popelková" userId="4da947f916a43c95" providerId="LiveId" clId="{AF255628-047B-41D1-82AA-EEBCE4D92DA7}" dt="2022-09-04T04:45:41.050" v="188"/>
          <ac:spMkLst>
            <pc:docMk/>
            <pc:sldMk cId="2852278568" sldId="265"/>
            <ac:spMk id="34" creationId="{C3078BE2-1211-2841-E905-F7E998BE0761}"/>
          </ac:spMkLst>
        </pc:spChg>
        <pc:spChg chg="mod">
          <ac:chgData name="Michaela Popelková" userId="4da947f916a43c95" providerId="LiveId" clId="{AF255628-047B-41D1-82AA-EEBCE4D92DA7}" dt="2022-09-04T04:45:41.050" v="188"/>
          <ac:spMkLst>
            <pc:docMk/>
            <pc:sldMk cId="2852278568" sldId="265"/>
            <ac:spMk id="36" creationId="{6F0183B0-8273-98A5-8DDD-C7F2E42DE43F}"/>
          </ac:spMkLst>
        </pc:spChg>
        <pc:spChg chg="mod">
          <ac:chgData name="Michaela Popelková" userId="4da947f916a43c95" providerId="LiveId" clId="{AF255628-047B-41D1-82AA-EEBCE4D92DA7}" dt="2022-09-04T04:37:42.171" v="124" actId="165"/>
          <ac:spMkLst>
            <pc:docMk/>
            <pc:sldMk cId="2852278568" sldId="265"/>
            <ac:spMk id="38" creationId="{759F2FE0-28C8-4769-AD7D-6CA421EF2680}"/>
          </ac:spMkLst>
        </pc:spChg>
        <pc:spChg chg="mod">
          <ac:chgData name="Michaela Popelková" userId="4da947f916a43c95" providerId="LiveId" clId="{AF255628-047B-41D1-82AA-EEBCE4D92DA7}" dt="2022-09-04T04:37:42.171" v="124" actId="165"/>
          <ac:spMkLst>
            <pc:docMk/>
            <pc:sldMk cId="2852278568" sldId="265"/>
            <ac:spMk id="39" creationId="{709ABE92-2160-4B36-BBD1-0507EF0A6DC9}"/>
          </ac:spMkLst>
        </pc:spChg>
        <pc:spChg chg="mod">
          <ac:chgData name="Michaela Popelková" userId="4da947f916a43c95" providerId="LiveId" clId="{AF255628-047B-41D1-82AA-EEBCE4D92DA7}" dt="2022-09-04T04:45:41.050" v="188"/>
          <ac:spMkLst>
            <pc:docMk/>
            <pc:sldMk cId="2852278568" sldId="265"/>
            <ac:spMk id="40" creationId="{871EE005-C026-2B22-F5CE-D5F4464E1FDF}"/>
          </ac:spMkLst>
        </pc:spChg>
        <pc:grpChg chg="del mod topLvl">
          <ac:chgData name="Michaela Popelková" userId="4da947f916a43c95" providerId="LiveId" clId="{AF255628-047B-41D1-82AA-EEBCE4D92DA7}" dt="2022-09-04T04:37:48.667" v="126" actId="478"/>
          <ac:grpSpMkLst>
            <pc:docMk/>
            <pc:sldMk cId="2852278568" sldId="265"/>
            <ac:grpSpMk id="3" creationId="{1500D3F6-8A13-2938-7AA8-A011CFB4088B}"/>
          </ac:grpSpMkLst>
        </pc:grpChg>
        <pc:grpChg chg="del mod topLvl">
          <ac:chgData name="Michaela Popelková" userId="4da947f916a43c95" providerId="LiveId" clId="{AF255628-047B-41D1-82AA-EEBCE4D92DA7}" dt="2022-09-04T04:37:51.359" v="127" actId="478"/>
          <ac:grpSpMkLst>
            <pc:docMk/>
            <pc:sldMk cId="2852278568" sldId="265"/>
            <ac:grpSpMk id="9" creationId="{497A3EF4-1006-4A29-4A70-7B944766EF04}"/>
          </ac:grpSpMkLst>
        </pc:grpChg>
        <pc:grpChg chg="mod">
          <ac:chgData name="Michaela Popelková" userId="4da947f916a43c95" providerId="LiveId" clId="{AF255628-047B-41D1-82AA-EEBCE4D92DA7}" dt="2022-09-04T04:37:42.171" v="124" actId="165"/>
          <ac:grpSpMkLst>
            <pc:docMk/>
            <pc:sldMk cId="2852278568" sldId="265"/>
            <ac:grpSpMk id="10" creationId="{C8F86D3F-0D77-3A6F-802C-969BA83A463A}"/>
          </ac:grpSpMkLst>
        </pc:grpChg>
        <pc:grpChg chg="mod">
          <ac:chgData name="Michaela Popelková" userId="4da947f916a43c95" providerId="LiveId" clId="{AF255628-047B-41D1-82AA-EEBCE4D92DA7}" dt="2022-09-04T04:37:42.171" v="124" actId="165"/>
          <ac:grpSpMkLst>
            <pc:docMk/>
            <pc:sldMk cId="2852278568" sldId="265"/>
            <ac:grpSpMk id="14" creationId="{23A4757F-9FE5-8218-5670-DD9DA660E685}"/>
          </ac:grpSpMkLst>
        </pc:grpChg>
        <pc:grpChg chg="del">
          <ac:chgData name="Michaela Popelková" userId="4da947f916a43c95" providerId="LiveId" clId="{AF255628-047B-41D1-82AA-EEBCE4D92DA7}" dt="2022-09-04T04:37:42.171" v="124" actId="165"/>
          <ac:grpSpMkLst>
            <pc:docMk/>
            <pc:sldMk cId="2852278568" sldId="265"/>
            <ac:grpSpMk id="20" creationId="{C3EA2A44-1BAC-3E25-AD53-CFDAC57C814A}"/>
          </ac:grpSpMkLst>
        </pc:grpChg>
        <pc:grpChg chg="add mod">
          <ac:chgData name="Michaela Popelková" userId="4da947f916a43c95" providerId="LiveId" clId="{AF255628-047B-41D1-82AA-EEBCE4D92DA7}" dt="2022-09-04T05:23:07.873" v="311" actId="164"/>
          <ac:grpSpMkLst>
            <pc:docMk/>
            <pc:sldMk cId="2852278568" sldId="265"/>
            <ac:grpSpMk id="21" creationId="{29960172-0796-08BB-7826-64F39737DBC1}"/>
          </ac:grpSpMkLst>
        </pc:grpChg>
        <pc:grpChg chg="mod">
          <ac:chgData name="Michaela Popelková" userId="4da947f916a43c95" providerId="LiveId" clId="{AF255628-047B-41D1-82AA-EEBCE4D92DA7}" dt="2022-09-04T04:45:41.050" v="188"/>
          <ac:grpSpMkLst>
            <pc:docMk/>
            <pc:sldMk cId="2852278568" sldId="265"/>
            <ac:grpSpMk id="22" creationId="{F2B72E60-EFAA-780D-B45A-224680B100BC}"/>
          </ac:grpSpMkLst>
        </pc:grpChg>
        <pc:grpChg chg="mod">
          <ac:chgData name="Michaela Popelková" userId="4da947f916a43c95" providerId="LiveId" clId="{AF255628-047B-41D1-82AA-EEBCE4D92DA7}" dt="2022-09-04T04:45:41.050" v="188"/>
          <ac:grpSpMkLst>
            <pc:docMk/>
            <pc:sldMk cId="2852278568" sldId="265"/>
            <ac:grpSpMk id="23" creationId="{E8D0F6DC-071F-5700-6BFA-D48B0CE8A02A}"/>
          </ac:grpSpMkLst>
        </pc:grpChg>
        <pc:grpChg chg="mod">
          <ac:chgData name="Michaela Popelková" userId="4da947f916a43c95" providerId="LiveId" clId="{AF255628-047B-41D1-82AA-EEBCE4D92DA7}" dt="2022-09-04T04:45:41.050" v="188"/>
          <ac:grpSpMkLst>
            <pc:docMk/>
            <pc:sldMk cId="2852278568" sldId="265"/>
            <ac:grpSpMk id="24" creationId="{CEC7197C-BC69-6C55-8B15-20CD9F09E75F}"/>
          </ac:grpSpMkLst>
        </pc:grpChg>
        <pc:grpChg chg="mod">
          <ac:chgData name="Michaela Popelková" userId="4da947f916a43c95" providerId="LiveId" clId="{AF255628-047B-41D1-82AA-EEBCE4D92DA7}" dt="2022-09-04T04:45:41.050" v="188"/>
          <ac:grpSpMkLst>
            <pc:docMk/>
            <pc:sldMk cId="2852278568" sldId="265"/>
            <ac:grpSpMk id="32" creationId="{5F53D3F2-9434-25F4-2916-6A2047E02AF1}"/>
          </ac:grpSpMkLst>
        </pc:grpChg>
        <pc:grpChg chg="del mod topLvl">
          <ac:chgData name="Michaela Popelková" userId="4da947f916a43c95" providerId="LiveId" clId="{AF255628-047B-41D1-82AA-EEBCE4D92DA7}" dt="2022-09-04T04:37:46.257" v="125" actId="478"/>
          <ac:grpSpMkLst>
            <pc:docMk/>
            <pc:sldMk cId="2852278568" sldId="265"/>
            <ac:grpSpMk id="37" creationId="{CCA38794-13AA-4BBD-AC65-3239E62B474A}"/>
          </ac:grpSpMkLst>
        </pc:grpChg>
        <pc:grpChg chg="add mod">
          <ac:chgData name="Michaela Popelková" userId="4da947f916a43c95" providerId="LiveId" clId="{AF255628-047B-41D1-82AA-EEBCE4D92DA7}" dt="2022-09-04T05:23:07.873" v="311" actId="164"/>
          <ac:grpSpMkLst>
            <pc:docMk/>
            <pc:sldMk cId="2852278568" sldId="265"/>
            <ac:grpSpMk id="41" creationId="{841A6288-FE61-1F0A-F16E-303E84F06015}"/>
          </ac:grpSpMkLst>
        </pc:grpChg>
        <pc:picChg chg="mod">
          <ac:chgData name="Michaela Popelková" userId="4da947f916a43c95" providerId="LiveId" clId="{AF255628-047B-41D1-82AA-EEBCE4D92DA7}" dt="2022-09-04T04:37:42.171" v="124" actId="165"/>
          <ac:picMkLst>
            <pc:docMk/>
            <pc:sldMk cId="2852278568" sldId="265"/>
            <ac:picMk id="5" creationId="{2101A9BC-E5B6-4311-79B2-376212382608}"/>
          </ac:picMkLst>
        </pc:picChg>
        <pc:picChg chg="mod">
          <ac:chgData name="Michaela Popelková" userId="4da947f916a43c95" providerId="LiveId" clId="{AF255628-047B-41D1-82AA-EEBCE4D92DA7}" dt="2022-09-04T04:37:42.171" v="124" actId="165"/>
          <ac:picMkLst>
            <pc:docMk/>
            <pc:sldMk cId="2852278568" sldId="265"/>
            <ac:picMk id="11" creationId="{5D306BFD-D513-1C45-5582-A7E886637382}"/>
          </ac:picMkLst>
        </pc:picChg>
        <pc:picChg chg="mod">
          <ac:chgData name="Michaela Popelková" userId="4da947f916a43c95" providerId="LiveId" clId="{AF255628-047B-41D1-82AA-EEBCE4D92DA7}" dt="2022-09-04T04:37:42.171" v="124" actId="165"/>
          <ac:picMkLst>
            <pc:docMk/>
            <pc:sldMk cId="2852278568" sldId="265"/>
            <ac:picMk id="16" creationId="{B4A7ACBD-6D8C-0D31-715F-E700F984DF06}"/>
          </ac:picMkLst>
        </pc:picChg>
        <pc:picChg chg="mod topLvl">
          <ac:chgData name="Michaela Popelková" userId="4da947f916a43c95" providerId="LiveId" clId="{AF255628-047B-41D1-82AA-EEBCE4D92DA7}" dt="2022-09-04T05:23:07.873" v="311" actId="164"/>
          <ac:picMkLst>
            <pc:docMk/>
            <pc:sldMk cId="2852278568" sldId="265"/>
            <ac:picMk id="17" creationId="{A8548400-28D4-9BFD-53B0-0D622771D52C}"/>
          </ac:picMkLst>
        </pc:picChg>
        <pc:picChg chg="mod">
          <ac:chgData name="Michaela Popelková" userId="4da947f916a43c95" providerId="LiveId" clId="{AF255628-047B-41D1-82AA-EEBCE4D92DA7}" dt="2022-09-04T04:45:41.050" v="188"/>
          <ac:picMkLst>
            <pc:docMk/>
            <pc:sldMk cId="2852278568" sldId="265"/>
            <ac:picMk id="26" creationId="{43B3B8D9-072B-8810-8AF2-D493BC74865F}"/>
          </ac:picMkLst>
        </pc:picChg>
        <pc:picChg chg="mod topLvl">
          <ac:chgData name="Michaela Popelková" userId="4da947f916a43c95" providerId="LiveId" clId="{AF255628-047B-41D1-82AA-EEBCE4D92DA7}" dt="2022-09-04T05:23:07.873" v="311" actId="164"/>
          <ac:picMkLst>
            <pc:docMk/>
            <pc:sldMk cId="2852278568" sldId="265"/>
            <ac:picMk id="27" creationId="{07EFD3AD-41DC-4565-8067-2BCEA9CC95A5}"/>
          </ac:picMkLst>
        </pc:picChg>
        <pc:picChg chg="mod">
          <ac:chgData name="Michaela Popelková" userId="4da947f916a43c95" providerId="LiveId" clId="{AF255628-047B-41D1-82AA-EEBCE4D92DA7}" dt="2022-09-04T04:45:41.050" v="188"/>
          <ac:picMkLst>
            <pc:docMk/>
            <pc:sldMk cId="2852278568" sldId="265"/>
            <ac:picMk id="33" creationId="{2C3F654C-EA75-D2E8-B4EF-B118A5E7874B}"/>
          </ac:picMkLst>
        </pc:picChg>
        <pc:picChg chg="mod">
          <ac:chgData name="Michaela Popelková" userId="4da947f916a43c95" providerId="LiveId" clId="{AF255628-047B-41D1-82AA-EEBCE4D92DA7}" dt="2022-09-04T04:45:41.050" v="188"/>
          <ac:picMkLst>
            <pc:docMk/>
            <pc:sldMk cId="2852278568" sldId="265"/>
            <ac:picMk id="35" creationId="{93662689-D00E-62BB-4461-974A0015FAF5}"/>
          </ac:picMkLst>
        </pc:picChg>
      </pc:sldChg>
      <pc:sldChg chg="addSp delSp modSp mod">
        <pc:chgData name="Michaela Popelková" userId="4da947f916a43c95" providerId="LiveId" clId="{AF255628-047B-41D1-82AA-EEBCE4D92DA7}" dt="2022-09-04T05:27:31.197" v="322" actId="164"/>
        <pc:sldMkLst>
          <pc:docMk/>
          <pc:sldMk cId="2343743394" sldId="266"/>
        </pc:sldMkLst>
        <pc:spChg chg="mod">
          <ac:chgData name="Michaela Popelková" userId="4da947f916a43c95" providerId="LiveId" clId="{AF255628-047B-41D1-82AA-EEBCE4D92DA7}" dt="2022-09-04T04:42:41.893" v="167" actId="165"/>
          <ac:spMkLst>
            <pc:docMk/>
            <pc:sldMk cId="2343743394" sldId="266"/>
            <ac:spMk id="3" creationId="{E4AEB480-86F0-2865-2F42-795CACD666DD}"/>
          </ac:spMkLst>
        </pc:spChg>
        <pc:spChg chg="mod topLvl">
          <ac:chgData name="Michaela Popelková" userId="4da947f916a43c95" providerId="LiveId" clId="{AF255628-047B-41D1-82AA-EEBCE4D92DA7}" dt="2022-09-04T05:27:31.197" v="322" actId="164"/>
          <ac:spMkLst>
            <pc:docMk/>
            <pc:sldMk cId="2343743394" sldId="266"/>
            <ac:spMk id="6" creationId="{CB0D2207-ED2E-49C4-9FF2-D2D44375B58B}"/>
          </ac:spMkLst>
        </pc:spChg>
        <pc:spChg chg="mod topLvl">
          <ac:chgData name="Michaela Popelková" userId="4da947f916a43c95" providerId="LiveId" clId="{AF255628-047B-41D1-82AA-EEBCE4D92DA7}" dt="2022-09-04T05:27:31.197" v="322" actId="164"/>
          <ac:spMkLst>
            <pc:docMk/>
            <pc:sldMk cId="2343743394" sldId="266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4:42:41.893" v="167" actId="165"/>
          <ac:spMkLst>
            <pc:docMk/>
            <pc:sldMk cId="2343743394" sldId="266"/>
            <ac:spMk id="8" creationId="{A9E0037F-309B-BA88-C09D-B387C62F4993}"/>
          </ac:spMkLst>
        </pc:spChg>
        <pc:spChg chg="mod">
          <ac:chgData name="Michaela Popelková" userId="4da947f916a43c95" providerId="LiveId" clId="{AF255628-047B-41D1-82AA-EEBCE4D92DA7}" dt="2022-09-04T04:42:41.893" v="167" actId="165"/>
          <ac:spMkLst>
            <pc:docMk/>
            <pc:sldMk cId="2343743394" sldId="266"/>
            <ac:spMk id="12" creationId="{18FD34A5-C186-E6D4-027D-DE8578E4E2D8}"/>
          </ac:spMkLst>
        </pc:spChg>
        <pc:spChg chg="mod">
          <ac:chgData name="Michaela Popelková" userId="4da947f916a43c95" providerId="LiveId" clId="{AF255628-047B-41D1-82AA-EEBCE4D92DA7}" dt="2022-09-04T04:42:41.893" v="167" actId="165"/>
          <ac:spMkLst>
            <pc:docMk/>
            <pc:sldMk cId="2343743394" sldId="266"/>
            <ac:spMk id="13" creationId="{50D6C3F2-0396-DB91-7A56-32174E13392F}"/>
          </ac:spMkLst>
        </pc:spChg>
        <pc:spChg chg="mod">
          <ac:chgData name="Michaela Popelková" userId="4da947f916a43c95" providerId="LiveId" clId="{AF255628-047B-41D1-82AA-EEBCE4D92DA7}" dt="2022-09-04T04:42:41.893" v="167" actId="165"/>
          <ac:spMkLst>
            <pc:docMk/>
            <pc:sldMk cId="2343743394" sldId="266"/>
            <ac:spMk id="15" creationId="{ECA724FB-8630-A2EF-B5D6-67046C9046C5}"/>
          </ac:spMkLst>
        </pc:spChg>
        <pc:spChg chg="mod topLvl">
          <ac:chgData name="Michaela Popelková" userId="4da947f916a43c95" providerId="LiveId" clId="{AF255628-047B-41D1-82AA-EEBCE4D92DA7}" dt="2022-09-04T05:27:31.197" v="322" actId="164"/>
          <ac:spMkLst>
            <pc:docMk/>
            <pc:sldMk cId="2343743394" sldId="266"/>
            <ac:spMk id="18" creationId="{47B6D496-E516-4A9B-8DFB-B71D41C8FFAB}"/>
          </ac:spMkLst>
        </pc:spChg>
        <pc:spChg chg="mod topLvl">
          <ac:chgData name="Michaela Popelková" userId="4da947f916a43c95" providerId="LiveId" clId="{AF255628-047B-41D1-82AA-EEBCE4D92DA7}" dt="2022-09-04T05:27:31.197" v="322" actId="164"/>
          <ac:spMkLst>
            <pc:docMk/>
            <pc:sldMk cId="2343743394" sldId="266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44:44.971" v="178"/>
          <ac:spMkLst>
            <pc:docMk/>
            <pc:sldMk cId="2343743394" sldId="266"/>
            <ac:spMk id="25" creationId="{26D647CA-B728-E8B3-2F4B-E4928D83CE49}"/>
          </ac:spMkLst>
        </pc:spChg>
        <pc:spChg chg="mod">
          <ac:chgData name="Michaela Popelková" userId="4da947f916a43c95" providerId="LiveId" clId="{AF255628-047B-41D1-82AA-EEBCE4D92DA7}" dt="2022-09-04T04:44:44.971" v="178"/>
          <ac:spMkLst>
            <pc:docMk/>
            <pc:sldMk cId="2343743394" sldId="266"/>
            <ac:spMk id="27" creationId="{2A536D56-F339-57D2-9FA1-5358671ADA11}"/>
          </ac:spMkLst>
        </pc:spChg>
        <pc:spChg chg="mod">
          <ac:chgData name="Michaela Popelková" userId="4da947f916a43c95" providerId="LiveId" clId="{AF255628-047B-41D1-82AA-EEBCE4D92DA7}" dt="2022-09-04T04:44:44.971" v="178"/>
          <ac:spMkLst>
            <pc:docMk/>
            <pc:sldMk cId="2343743394" sldId="266"/>
            <ac:spMk id="28" creationId="{91B466CB-9F8F-C163-369C-459A1B4D9BA0}"/>
          </ac:spMkLst>
        </pc:spChg>
        <pc:spChg chg="mod">
          <ac:chgData name="Michaela Popelková" userId="4da947f916a43c95" providerId="LiveId" clId="{AF255628-047B-41D1-82AA-EEBCE4D92DA7}" dt="2022-09-04T04:44:44.971" v="178"/>
          <ac:spMkLst>
            <pc:docMk/>
            <pc:sldMk cId="2343743394" sldId="266"/>
            <ac:spMk id="29" creationId="{7564F454-0005-5DF4-ACBD-DBEEBC0A2F8C}"/>
          </ac:spMkLst>
        </pc:spChg>
        <pc:spChg chg="mod">
          <ac:chgData name="Michaela Popelková" userId="4da947f916a43c95" providerId="LiveId" clId="{AF255628-047B-41D1-82AA-EEBCE4D92DA7}" dt="2022-09-04T04:42:41.893" v="167" actId="165"/>
          <ac:spMkLst>
            <pc:docMk/>
            <pc:sldMk cId="2343743394" sldId="266"/>
            <ac:spMk id="33" creationId="{B8EBDE71-E2DB-4ED1-8D18-AE4F5F262078}"/>
          </ac:spMkLst>
        </pc:spChg>
        <pc:spChg chg="mod">
          <ac:chgData name="Michaela Popelková" userId="4da947f916a43c95" providerId="LiveId" clId="{AF255628-047B-41D1-82AA-EEBCE4D92DA7}" dt="2022-09-04T04:42:41.893" v="167" actId="165"/>
          <ac:spMkLst>
            <pc:docMk/>
            <pc:sldMk cId="2343743394" sldId="266"/>
            <ac:spMk id="34" creationId="{F9C34639-D910-4A44-8A28-48E0A5DCC0FB}"/>
          </ac:spMkLst>
        </pc:spChg>
        <pc:spChg chg="mod">
          <ac:chgData name="Michaela Popelková" userId="4da947f916a43c95" providerId="LiveId" clId="{AF255628-047B-41D1-82AA-EEBCE4D92DA7}" dt="2022-09-04T04:44:44.971" v="178"/>
          <ac:spMkLst>
            <pc:docMk/>
            <pc:sldMk cId="2343743394" sldId="266"/>
            <ac:spMk id="35" creationId="{F932ED9C-2D4B-7F19-FE85-2EF76883B64E}"/>
          </ac:spMkLst>
        </pc:spChg>
        <pc:spChg chg="mod">
          <ac:chgData name="Michaela Popelková" userId="4da947f916a43c95" providerId="LiveId" clId="{AF255628-047B-41D1-82AA-EEBCE4D92DA7}" dt="2022-09-04T04:44:44.971" v="178"/>
          <ac:spMkLst>
            <pc:docMk/>
            <pc:sldMk cId="2343743394" sldId="266"/>
            <ac:spMk id="37" creationId="{78610E73-516A-FA6E-193F-BFE38112348A}"/>
          </ac:spMkLst>
        </pc:spChg>
        <pc:spChg chg="mod">
          <ac:chgData name="Michaela Popelková" userId="4da947f916a43c95" providerId="LiveId" clId="{AF255628-047B-41D1-82AA-EEBCE4D92DA7}" dt="2022-09-04T04:44:44.971" v="178"/>
          <ac:spMkLst>
            <pc:docMk/>
            <pc:sldMk cId="2343743394" sldId="266"/>
            <ac:spMk id="38" creationId="{D223880A-3E9A-6CC9-9A05-F2D800FEC4AC}"/>
          </ac:spMkLst>
        </pc:spChg>
        <pc:grpChg chg="del mod topLvl">
          <ac:chgData name="Michaela Popelková" userId="4da947f916a43c95" providerId="LiveId" clId="{AF255628-047B-41D1-82AA-EEBCE4D92DA7}" dt="2022-09-04T04:42:48.433" v="169" actId="478"/>
          <ac:grpSpMkLst>
            <pc:docMk/>
            <pc:sldMk cId="2343743394" sldId="266"/>
            <ac:grpSpMk id="2" creationId="{88C8CFA3-4C30-0CF2-2164-8BBDDE9CB9BE}"/>
          </ac:grpSpMkLst>
        </pc:grpChg>
        <pc:grpChg chg="del mod topLvl">
          <ac:chgData name="Michaela Popelková" userId="4da947f916a43c95" providerId="LiveId" clId="{AF255628-047B-41D1-82AA-EEBCE4D92DA7}" dt="2022-09-04T04:42:51.723" v="170" actId="478"/>
          <ac:grpSpMkLst>
            <pc:docMk/>
            <pc:sldMk cId="2343743394" sldId="266"/>
            <ac:grpSpMk id="9" creationId="{AA71112B-97A7-92A2-1D3D-F906540690B2}"/>
          </ac:grpSpMkLst>
        </pc:grpChg>
        <pc:grpChg chg="mod">
          <ac:chgData name="Michaela Popelková" userId="4da947f916a43c95" providerId="LiveId" clId="{AF255628-047B-41D1-82AA-EEBCE4D92DA7}" dt="2022-09-04T04:42:41.893" v="167" actId="165"/>
          <ac:grpSpMkLst>
            <pc:docMk/>
            <pc:sldMk cId="2343743394" sldId="266"/>
            <ac:grpSpMk id="10" creationId="{1BE6414A-30BD-C28F-666B-A3C04CEDEADE}"/>
          </ac:grpSpMkLst>
        </pc:grpChg>
        <pc:grpChg chg="mod">
          <ac:chgData name="Michaela Popelková" userId="4da947f916a43c95" providerId="LiveId" clId="{AF255628-047B-41D1-82AA-EEBCE4D92DA7}" dt="2022-09-04T04:42:41.893" v="167" actId="165"/>
          <ac:grpSpMkLst>
            <pc:docMk/>
            <pc:sldMk cId="2343743394" sldId="266"/>
            <ac:grpSpMk id="14" creationId="{4A079071-125C-907D-C2E5-A2A31551F453}"/>
          </ac:grpSpMkLst>
        </pc:grpChg>
        <pc:grpChg chg="del">
          <ac:chgData name="Michaela Popelková" userId="4da947f916a43c95" providerId="LiveId" clId="{AF255628-047B-41D1-82AA-EEBCE4D92DA7}" dt="2022-09-04T04:42:41.893" v="167" actId="165"/>
          <ac:grpSpMkLst>
            <pc:docMk/>
            <pc:sldMk cId="2343743394" sldId="266"/>
            <ac:grpSpMk id="20" creationId="{9ED48E46-5DC5-B3B0-F235-9E4B9D64A35E}"/>
          </ac:grpSpMkLst>
        </pc:grpChg>
        <pc:grpChg chg="add mod">
          <ac:chgData name="Michaela Popelková" userId="4da947f916a43c95" providerId="LiveId" clId="{AF255628-047B-41D1-82AA-EEBCE4D92DA7}" dt="2022-09-04T05:27:31.197" v="322" actId="164"/>
          <ac:grpSpMkLst>
            <pc:docMk/>
            <pc:sldMk cId="2343743394" sldId="266"/>
            <ac:grpSpMk id="21" creationId="{066DC757-85FD-77AC-6BBC-00F2658D11C3}"/>
          </ac:grpSpMkLst>
        </pc:grpChg>
        <pc:grpChg chg="mod">
          <ac:chgData name="Michaela Popelková" userId="4da947f916a43c95" providerId="LiveId" clId="{AF255628-047B-41D1-82AA-EEBCE4D92DA7}" dt="2022-09-04T04:44:44.971" v="178"/>
          <ac:grpSpMkLst>
            <pc:docMk/>
            <pc:sldMk cId="2343743394" sldId="266"/>
            <ac:grpSpMk id="22" creationId="{EF99B528-3106-CD0F-A679-7FA871D42DFE}"/>
          </ac:grpSpMkLst>
        </pc:grpChg>
        <pc:grpChg chg="mod">
          <ac:chgData name="Michaela Popelková" userId="4da947f916a43c95" providerId="LiveId" clId="{AF255628-047B-41D1-82AA-EEBCE4D92DA7}" dt="2022-09-04T04:44:44.971" v="178"/>
          <ac:grpSpMkLst>
            <pc:docMk/>
            <pc:sldMk cId="2343743394" sldId="266"/>
            <ac:grpSpMk id="23" creationId="{567FDC67-46BE-03CD-C9E9-AE889A8644D0}"/>
          </ac:grpSpMkLst>
        </pc:grpChg>
        <pc:grpChg chg="mod">
          <ac:chgData name="Michaela Popelková" userId="4da947f916a43c95" providerId="LiveId" clId="{AF255628-047B-41D1-82AA-EEBCE4D92DA7}" dt="2022-09-04T04:44:44.971" v="178"/>
          <ac:grpSpMkLst>
            <pc:docMk/>
            <pc:sldMk cId="2343743394" sldId="266"/>
            <ac:grpSpMk id="24" creationId="{690C32F2-B025-55FB-F2C3-664782441484}"/>
          </ac:grpSpMkLst>
        </pc:grpChg>
        <pc:grpChg chg="mod">
          <ac:chgData name="Michaela Popelková" userId="4da947f916a43c95" providerId="LiveId" clId="{AF255628-047B-41D1-82AA-EEBCE4D92DA7}" dt="2022-09-04T04:44:44.971" v="178"/>
          <ac:grpSpMkLst>
            <pc:docMk/>
            <pc:sldMk cId="2343743394" sldId="266"/>
            <ac:grpSpMk id="30" creationId="{1A6C9803-4653-B7EB-4B37-7370832592C4}"/>
          </ac:grpSpMkLst>
        </pc:grpChg>
        <pc:grpChg chg="del mod topLvl">
          <ac:chgData name="Michaela Popelková" userId="4da947f916a43c95" providerId="LiveId" clId="{AF255628-047B-41D1-82AA-EEBCE4D92DA7}" dt="2022-09-04T04:42:45.943" v="168" actId="478"/>
          <ac:grpSpMkLst>
            <pc:docMk/>
            <pc:sldMk cId="2343743394" sldId="266"/>
            <ac:grpSpMk id="32" creationId="{ECBD3259-C1BC-4230-82EF-8371F0359431}"/>
          </ac:grpSpMkLst>
        </pc:grpChg>
        <pc:grpChg chg="add mod">
          <ac:chgData name="Michaela Popelková" userId="4da947f916a43c95" providerId="LiveId" clId="{AF255628-047B-41D1-82AA-EEBCE4D92DA7}" dt="2022-09-04T05:27:31.197" v="322" actId="164"/>
          <ac:grpSpMkLst>
            <pc:docMk/>
            <pc:sldMk cId="2343743394" sldId="266"/>
            <ac:grpSpMk id="39" creationId="{8BA652BC-E316-E688-5A02-DE05F0D2301D}"/>
          </ac:grpSpMkLst>
        </pc:grpChg>
        <pc:picChg chg="mod">
          <ac:chgData name="Michaela Popelková" userId="4da947f916a43c95" providerId="LiveId" clId="{AF255628-047B-41D1-82AA-EEBCE4D92DA7}" dt="2022-09-04T04:42:41.893" v="167" actId="165"/>
          <ac:picMkLst>
            <pc:docMk/>
            <pc:sldMk cId="2343743394" sldId="266"/>
            <ac:picMk id="4" creationId="{17C95CF6-32B0-25B1-6988-A7EFE3956A94}"/>
          </ac:picMkLst>
        </pc:picChg>
        <pc:picChg chg="mod topLvl">
          <ac:chgData name="Michaela Popelková" userId="4da947f916a43c95" providerId="LiveId" clId="{AF255628-047B-41D1-82AA-EEBCE4D92DA7}" dt="2022-09-04T05:27:31.197" v="322" actId="164"/>
          <ac:picMkLst>
            <pc:docMk/>
            <pc:sldMk cId="2343743394" sldId="266"/>
            <ac:picMk id="5" creationId="{F7A6BE77-10AE-4F12-B6E1-97F498000F0F}"/>
          </ac:picMkLst>
        </pc:picChg>
        <pc:picChg chg="mod">
          <ac:chgData name="Michaela Popelková" userId="4da947f916a43c95" providerId="LiveId" clId="{AF255628-047B-41D1-82AA-EEBCE4D92DA7}" dt="2022-09-04T04:42:41.893" v="167" actId="165"/>
          <ac:picMkLst>
            <pc:docMk/>
            <pc:sldMk cId="2343743394" sldId="266"/>
            <ac:picMk id="11" creationId="{95EBD97C-3FC0-3907-4945-5BA73FBFA296}"/>
          </ac:picMkLst>
        </pc:picChg>
        <pc:picChg chg="mod">
          <ac:chgData name="Michaela Popelková" userId="4da947f916a43c95" providerId="LiveId" clId="{AF255628-047B-41D1-82AA-EEBCE4D92DA7}" dt="2022-09-04T04:42:41.893" v="167" actId="165"/>
          <ac:picMkLst>
            <pc:docMk/>
            <pc:sldMk cId="2343743394" sldId="266"/>
            <ac:picMk id="16" creationId="{83E2ADAA-B96A-658E-8153-460D223369EF}"/>
          </ac:picMkLst>
        </pc:picChg>
        <pc:picChg chg="mod topLvl">
          <ac:chgData name="Michaela Popelková" userId="4da947f916a43c95" providerId="LiveId" clId="{AF255628-047B-41D1-82AA-EEBCE4D92DA7}" dt="2022-09-04T05:27:31.197" v="322" actId="164"/>
          <ac:picMkLst>
            <pc:docMk/>
            <pc:sldMk cId="2343743394" sldId="266"/>
            <ac:picMk id="17" creationId="{7547E6CD-4CB9-2867-3D91-51A889733224}"/>
          </ac:picMkLst>
        </pc:picChg>
        <pc:picChg chg="mod">
          <ac:chgData name="Michaela Popelková" userId="4da947f916a43c95" providerId="LiveId" clId="{AF255628-047B-41D1-82AA-EEBCE4D92DA7}" dt="2022-09-04T04:44:44.971" v="178"/>
          <ac:picMkLst>
            <pc:docMk/>
            <pc:sldMk cId="2343743394" sldId="266"/>
            <ac:picMk id="26" creationId="{9A54506A-1C34-AC12-A34C-DD958C7F6055}"/>
          </ac:picMkLst>
        </pc:picChg>
        <pc:picChg chg="mod">
          <ac:chgData name="Michaela Popelková" userId="4da947f916a43c95" providerId="LiveId" clId="{AF255628-047B-41D1-82AA-EEBCE4D92DA7}" dt="2022-09-04T04:44:44.971" v="178"/>
          <ac:picMkLst>
            <pc:docMk/>
            <pc:sldMk cId="2343743394" sldId="266"/>
            <ac:picMk id="31" creationId="{2B9D99DC-7847-FBFA-6CF6-3051159A6949}"/>
          </ac:picMkLst>
        </pc:picChg>
        <pc:picChg chg="mod">
          <ac:chgData name="Michaela Popelková" userId="4da947f916a43c95" providerId="LiveId" clId="{AF255628-047B-41D1-82AA-EEBCE4D92DA7}" dt="2022-09-04T04:44:44.971" v="178"/>
          <ac:picMkLst>
            <pc:docMk/>
            <pc:sldMk cId="2343743394" sldId="266"/>
            <ac:picMk id="36" creationId="{A6730E2F-430A-0629-8E1F-2B0A3FEDB963}"/>
          </ac:picMkLst>
        </pc:picChg>
      </pc:sldChg>
      <pc:sldChg chg="addSp delSp modSp mod">
        <pc:chgData name="Michaela Popelková" userId="4da947f916a43c95" providerId="LiveId" clId="{AF255628-047B-41D1-82AA-EEBCE4D92DA7}" dt="2022-09-04T04:51:04.147" v="217" actId="1076"/>
        <pc:sldMkLst>
          <pc:docMk/>
          <pc:sldMk cId="2401373927" sldId="267"/>
        </pc:sldMkLst>
        <pc:spChg chg="mod">
          <ac:chgData name="Michaela Popelková" userId="4da947f916a43c95" providerId="LiveId" clId="{AF255628-047B-41D1-82AA-EEBCE4D92DA7}" dt="2022-09-04T04:43:01.241" v="171" actId="165"/>
          <ac:spMkLst>
            <pc:docMk/>
            <pc:sldMk cId="2401373927" sldId="267"/>
            <ac:spMk id="4" creationId="{614D1257-604D-31D9-4A6A-8C25A388ADC3}"/>
          </ac:spMkLst>
        </pc:spChg>
        <pc:spChg chg="mod topLvl">
          <ac:chgData name="Michaela Popelková" userId="4da947f916a43c95" providerId="LiveId" clId="{AF255628-047B-41D1-82AA-EEBCE4D92DA7}" dt="2022-09-04T04:43:01.241" v="171" actId="165"/>
          <ac:spMkLst>
            <pc:docMk/>
            <pc:sldMk cId="2401373927" sldId="267"/>
            <ac:spMk id="6" creationId="{CB0D2207-ED2E-49C4-9FF2-D2D44375B58B}"/>
          </ac:spMkLst>
        </pc:spChg>
        <pc:spChg chg="mod topLvl">
          <ac:chgData name="Michaela Popelková" userId="4da947f916a43c95" providerId="LiveId" clId="{AF255628-047B-41D1-82AA-EEBCE4D92DA7}" dt="2022-09-04T04:43:01.241" v="171" actId="165"/>
          <ac:spMkLst>
            <pc:docMk/>
            <pc:sldMk cId="2401373927" sldId="267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4:43:01.241" v="171" actId="165"/>
          <ac:spMkLst>
            <pc:docMk/>
            <pc:sldMk cId="2401373927" sldId="267"/>
            <ac:spMk id="8" creationId="{37B77AC0-4A0E-F352-77DE-F231060194C2}"/>
          </ac:spMkLst>
        </pc:spChg>
        <pc:spChg chg="mod">
          <ac:chgData name="Michaela Popelková" userId="4da947f916a43c95" providerId="LiveId" clId="{AF255628-047B-41D1-82AA-EEBCE4D92DA7}" dt="2022-09-04T04:43:01.241" v="171" actId="165"/>
          <ac:spMkLst>
            <pc:docMk/>
            <pc:sldMk cId="2401373927" sldId="267"/>
            <ac:spMk id="12" creationId="{944830CE-F9D0-3243-59A4-B5DB5D199AB7}"/>
          </ac:spMkLst>
        </pc:spChg>
        <pc:spChg chg="mod">
          <ac:chgData name="Michaela Popelková" userId="4da947f916a43c95" providerId="LiveId" clId="{AF255628-047B-41D1-82AA-EEBCE4D92DA7}" dt="2022-09-04T04:43:01.241" v="171" actId="165"/>
          <ac:spMkLst>
            <pc:docMk/>
            <pc:sldMk cId="2401373927" sldId="267"/>
            <ac:spMk id="13" creationId="{8B38EBD8-EF8F-7C4B-B09C-F8EEB278F576}"/>
          </ac:spMkLst>
        </pc:spChg>
        <pc:spChg chg="mod">
          <ac:chgData name="Michaela Popelková" userId="4da947f916a43c95" providerId="LiveId" clId="{AF255628-047B-41D1-82AA-EEBCE4D92DA7}" dt="2022-09-04T04:43:01.241" v="171" actId="165"/>
          <ac:spMkLst>
            <pc:docMk/>
            <pc:sldMk cId="2401373927" sldId="267"/>
            <ac:spMk id="15" creationId="{BBF62173-07FD-C64B-11FC-5ACEB0893BB4}"/>
          </ac:spMkLst>
        </pc:spChg>
        <pc:spChg chg="mod topLvl">
          <ac:chgData name="Michaela Popelková" userId="4da947f916a43c95" providerId="LiveId" clId="{AF255628-047B-41D1-82AA-EEBCE4D92DA7}" dt="2022-09-04T04:50:38.169" v="216" actId="1076"/>
          <ac:spMkLst>
            <pc:docMk/>
            <pc:sldMk cId="2401373927" sldId="267"/>
            <ac:spMk id="18" creationId="{47B6D496-E516-4A9B-8DFB-B71D41C8FFAB}"/>
          </ac:spMkLst>
        </pc:spChg>
        <pc:spChg chg="mod topLvl">
          <ac:chgData name="Michaela Popelková" userId="4da947f916a43c95" providerId="LiveId" clId="{AF255628-047B-41D1-82AA-EEBCE4D92DA7}" dt="2022-09-04T04:51:04.147" v="217" actId="1076"/>
          <ac:spMkLst>
            <pc:docMk/>
            <pc:sldMk cId="2401373927" sldId="267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44:41.581" v="177"/>
          <ac:spMkLst>
            <pc:docMk/>
            <pc:sldMk cId="2401373927" sldId="267"/>
            <ac:spMk id="25" creationId="{4E112EBC-872F-8A4E-3ADF-407376A1001A}"/>
          </ac:spMkLst>
        </pc:spChg>
        <pc:spChg chg="mod">
          <ac:chgData name="Michaela Popelková" userId="4da947f916a43c95" providerId="LiveId" clId="{AF255628-047B-41D1-82AA-EEBCE4D92DA7}" dt="2022-09-04T04:44:41.581" v="177"/>
          <ac:spMkLst>
            <pc:docMk/>
            <pc:sldMk cId="2401373927" sldId="267"/>
            <ac:spMk id="27" creationId="{4B794158-8E70-6F2A-16A3-43CDCB1ADBD0}"/>
          </ac:spMkLst>
        </pc:spChg>
        <pc:spChg chg="mod">
          <ac:chgData name="Michaela Popelková" userId="4da947f916a43c95" providerId="LiveId" clId="{AF255628-047B-41D1-82AA-EEBCE4D92DA7}" dt="2022-09-04T04:44:41.581" v="177"/>
          <ac:spMkLst>
            <pc:docMk/>
            <pc:sldMk cId="2401373927" sldId="267"/>
            <ac:spMk id="28" creationId="{E91C8077-3BDA-49A4-0519-D2A7714D699C}"/>
          </ac:spMkLst>
        </pc:spChg>
        <pc:spChg chg="mod">
          <ac:chgData name="Michaela Popelková" userId="4da947f916a43c95" providerId="LiveId" clId="{AF255628-047B-41D1-82AA-EEBCE4D92DA7}" dt="2022-09-04T04:44:41.581" v="177"/>
          <ac:spMkLst>
            <pc:docMk/>
            <pc:sldMk cId="2401373927" sldId="267"/>
            <ac:spMk id="29" creationId="{4DBC27F3-EB90-40F8-51C3-A47AC60ADB17}"/>
          </ac:spMkLst>
        </pc:spChg>
        <pc:spChg chg="mod">
          <ac:chgData name="Michaela Popelková" userId="4da947f916a43c95" providerId="LiveId" clId="{AF255628-047B-41D1-82AA-EEBCE4D92DA7}" dt="2022-09-04T04:44:41.581" v="177"/>
          <ac:spMkLst>
            <pc:docMk/>
            <pc:sldMk cId="2401373927" sldId="267"/>
            <ac:spMk id="32" creationId="{5F8AEA3E-49B1-57B5-4EDB-66CD5FC68125}"/>
          </ac:spMkLst>
        </pc:spChg>
        <pc:spChg chg="mod">
          <ac:chgData name="Michaela Popelková" userId="4da947f916a43c95" providerId="LiveId" clId="{AF255628-047B-41D1-82AA-EEBCE4D92DA7}" dt="2022-09-04T04:44:41.581" v="177"/>
          <ac:spMkLst>
            <pc:docMk/>
            <pc:sldMk cId="2401373927" sldId="267"/>
            <ac:spMk id="34" creationId="{0ACD7F5A-A30C-FA6B-3FB5-AD14CE219252}"/>
          </ac:spMkLst>
        </pc:spChg>
        <pc:spChg chg="mod">
          <ac:chgData name="Michaela Popelková" userId="4da947f916a43c95" providerId="LiveId" clId="{AF255628-047B-41D1-82AA-EEBCE4D92DA7}" dt="2022-09-04T04:44:41.581" v="177"/>
          <ac:spMkLst>
            <pc:docMk/>
            <pc:sldMk cId="2401373927" sldId="267"/>
            <ac:spMk id="35" creationId="{4809825C-6358-8CFD-237F-32E99B884A1E}"/>
          </ac:spMkLst>
        </pc:spChg>
        <pc:spChg chg="del mod topLvl">
          <ac:chgData name="Michaela Popelková" userId="4da947f916a43c95" providerId="LiveId" clId="{AF255628-047B-41D1-82AA-EEBCE4D92DA7}" dt="2022-09-04T04:43:06.194" v="172" actId="478"/>
          <ac:spMkLst>
            <pc:docMk/>
            <pc:sldMk cId="2401373927" sldId="267"/>
            <ac:spMk id="38" creationId="{735F2CB5-EB0F-4839-AFE1-805DA109C244}"/>
          </ac:spMkLst>
        </pc:spChg>
        <pc:spChg chg="del mod topLvl">
          <ac:chgData name="Michaela Popelková" userId="4da947f916a43c95" providerId="LiveId" clId="{AF255628-047B-41D1-82AA-EEBCE4D92DA7}" dt="2022-09-04T04:43:13.833" v="173" actId="478"/>
          <ac:spMkLst>
            <pc:docMk/>
            <pc:sldMk cId="2401373927" sldId="267"/>
            <ac:spMk id="39" creationId="{FAD86F62-DEB1-4E75-BE69-89227EF5999B}"/>
          </ac:spMkLst>
        </pc:spChg>
        <pc:grpChg chg="del mod topLvl">
          <ac:chgData name="Michaela Popelková" userId="4da947f916a43c95" providerId="LiveId" clId="{AF255628-047B-41D1-82AA-EEBCE4D92DA7}" dt="2022-09-04T04:43:16.203" v="174" actId="478"/>
          <ac:grpSpMkLst>
            <pc:docMk/>
            <pc:sldMk cId="2401373927" sldId="267"/>
            <ac:grpSpMk id="2" creationId="{7D3D5154-60B9-7935-A135-E9FA7124BAB4}"/>
          </ac:grpSpMkLst>
        </pc:grpChg>
        <pc:grpChg chg="del mod topLvl">
          <ac:chgData name="Michaela Popelková" userId="4da947f916a43c95" providerId="LiveId" clId="{AF255628-047B-41D1-82AA-EEBCE4D92DA7}" dt="2022-09-04T04:43:20.443" v="175" actId="478"/>
          <ac:grpSpMkLst>
            <pc:docMk/>
            <pc:sldMk cId="2401373927" sldId="267"/>
            <ac:grpSpMk id="9" creationId="{D6021B7B-2DA4-DE28-9B0D-BDB9AD383391}"/>
          </ac:grpSpMkLst>
        </pc:grpChg>
        <pc:grpChg chg="mod">
          <ac:chgData name="Michaela Popelková" userId="4da947f916a43c95" providerId="LiveId" clId="{AF255628-047B-41D1-82AA-EEBCE4D92DA7}" dt="2022-09-04T04:43:01.241" v="171" actId="165"/>
          <ac:grpSpMkLst>
            <pc:docMk/>
            <pc:sldMk cId="2401373927" sldId="267"/>
            <ac:grpSpMk id="10" creationId="{6C298351-594F-0283-03AC-F4C6D6DEDA27}"/>
          </ac:grpSpMkLst>
        </pc:grpChg>
        <pc:grpChg chg="mod">
          <ac:chgData name="Michaela Popelková" userId="4da947f916a43c95" providerId="LiveId" clId="{AF255628-047B-41D1-82AA-EEBCE4D92DA7}" dt="2022-09-04T04:43:01.241" v="171" actId="165"/>
          <ac:grpSpMkLst>
            <pc:docMk/>
            <pc:sldMk cId="2401373927" sldId="267"/>
            <ac:grpSpMk id="14" creationId="{9611C37C-62EB-2DCB-741C-0C6738EBAC71}"/>
          </ac:grpSpMkLst>
        </pc:grpChg>
        <pc:grpChg chg="del">
          <ac:chgData name="Michaela Popelková" userId="4da947f916a43c95" providerId="LiveId" clId="{AF255628-047B-41D1-82AA-EEBCE4D92DA7}" dt="2022-09-04T04:43:01.241" v="171" actId="165"/>
          <ac:grpSpMkLst>
            <pc:docMk/>
            <pc:sldMk cId="2401373927" sldId="267"/>
            <ac:grpSpMk id="20" creationId="{DB38B9CA-D01B-2E09-8AFF-4B68C7803FB7}"/>
          </ac:grpSpMkLst>
        </pc:grpChg>
        <pc:grpChg chg="add mod">
          <ac:chgData name="Michaela Popelková" userId="4da947f916a43c95" providerId="LiveId" clId="{AF255628-047B-41D1-82AA-EEBCE4D92DA7}" dt="2022-09-04T04:44:41.581" v="177"/>
          <ac:grpSpMkLst>
            <pc:docMk/>
            <pc:sldMk cId="2401373927" sldId="267"/>
            <ac:grpSpMk id="21" creationId="{72ACB1EB-72C6-C25B-72A0-71AF21FB2AAE}"/>
          </ac:grpSpMkLst>
        </pc:grpChg>
        <pc:grpChg chg="mod">
          <ac:chgData name="Michaela Popelková" userId="4da947f916a43c95" providerId="LiveId" clId="{AF255628-047B-41D1-82AA-EEBCE4D92DA7}" dt="2022-09-04T04:44:41.581" v="177"/>
          <ac:grpSpMkLst>
            <pc:docMk/>
            <pc:sldMk cId="2401373927" sldId="267"/>
            <ac:grpSpMk id="22" creationId="{0135B461-F855-9247-B17F-86C8DF7C795E}"/>
          </ac:grpSpMkLst>
        </pc:grpChg>
        <pc:grpChg chg="mod">
          <ac:chgData name="Michaela Popelková" userId="4da947f916a43c95" providerId="LiveId" clId="{AF255628-047B-41D1-82AA-EEBCE4D92DA7}" dt="2022-09-04T04:44:41.581" v="177"/>
          <ac:grpSpMkLst>
            <pc:docMk/>
            <pc:sldMk cId="2401373927" sldId="267"/>
            <ac:grpSpMk id="23" creationId="{EBF6EE8C-2D24-EE85-4C7F-7BFA41A24234}"/>
          </ac:grpSpMkLst>
        </pc:grpChg>
        <pc:grpChg chg="mod">
          <ac:chgData name="Michaela Popelková" userId="4da947f916a43c95" providerId="LiveId" clId="{AF255628-047B-41D1-82AA-EEBCE4D92DA7}" dt="2022-09-04T04:44:41.581" v="177"/>
          <ac:grpSpMkLst>
            <pc:docMk/>
            <pc:sldMk cId="2401373927" sldId="267"/>
            <ac:grpSpMk id="24" creationId="{A9023BC0-EB09-A544-39DD-5B1EB1C6D554}"/>
          </ac:grpSpMkLst>
        </pc:grpChg>
        <pc:grpChg chg="mod">
          <ac:chgData name="Michaela Popelková" userId="4da947f916a43c95" providerId="LiveId" clId="{AF255628-047B-41D1-82AA-EEBCE4D92DA7}" dt="2022-09-04T04:44:41.581" v="177"/>
          <ac:grpSpMkLst>
            <pc:docMk/>
            <pc:sldMk cId="2401373927" sldId="267"/>
            <ac:grpSpMk id="30" creationId="{B3634F12-6AEE-16AD-1114-63D36FDBA342}"/>
          </ac:grpSpMkLst>
        </pc:grpChg>
        <pc:picChg chg="mod topLvl">
          <ac:chgData name="Michaela Popelková" userId="4da947f916a43c95" providerId="LiveId" clId="{AF255628-047B-41D1-82AA-EEBCE4D92DA7}" dt="2022-09-04T04:50:10.123" v="212" actId="1076"/>
          <ac:picMkLst>
            <pc:docMk/>
            <pc:sldMk cId="2401373927" sldId="267"/>
            <ac:picMk id="3" creationId="{D47CCAE1-C916-419F-AF51-DC448E630361}"/>
          </ac:picMkLst>
        </pc:picChg>
        <pc:picChg chg="mod">
          <ac:chgData name="Michaela Popelková" userId="4da947f916a43c95" providerId="LiveId" clId="{AF255628-047B-41D1-82AA-EEBCE4D92DA7}" dt="2022-09-04T04:43:01.241" v="171" actId="165"/>
          <ac:picMkLst>
            <pc:docMk/>
            <pc:sldMk cId="2401373927" sldId="267"/>
            <ac:picMk id="5" creationId="{D07BCFF2-A466-35EB-C43C-2BBA9365CA03}"/>
          </ac:picMkLst>
        </pc:picChg>
        <pc:picChg chg="mod">
          <ac:chgData name="Michaela Popelková" userId="4da947f916a43c95" providerId="LiveId" clId="{AF255628-047B-41D1-82AA-EEBCE4D92DA7}" dt="2022-09-04T04:43:01.241" v="171" actId="165"/>
          <ac:picMkLst>
            <pc:docMk/>
            <pc:sldMk cId="2401373927" sldId="267"/>
            <ac:picMk id="11" creationId="{81CE38D5-5B16-A2AC-2A65-F1A6E0B42CAE}"/>
          </ac:picMkLst>
        </pc:picChg>
        <pc:picChg chg="mod">
          <ac:chgData name="Michaela Popelková" userId="4da947f916a43c95" providerId="LiveId" clId="{AF255628-047B-41D1-82AA-EEBCE4D92DA7}" dt="2022-09-04T04:43:01.241" v="171" actId="165"/>
          <ac:picMkLst>
            <pc:docMk/>
            <pc:sldMk cId="2401373927" sldId="267"/>
            <ac:picMk id="16" creationId="{ECA2CA92-8BF6-7343-0F47-6288274D832D}"/>
          </ac:picMkLst>
        </pc:picChg>
        <pc:picChg chg="mod topLvl">
          <ac:chgData name="Michaela Popelková" userId="4da947f916a43c95" providerId="LiveId" clId="{AF255628-047B-41D1-82AA-EEBCE4D92DA7}" dt="2022-09-04T04:43:01.241" v="171" actId="165"/>
          <ac:picMkLst>
            <pc:docMk/>
            <pc:sldMk cId="2401373927" sldId="267"/>
            <ac:picMk id="17" creationId="{6472374E-5B0B-412B-7CFE-87E46C93A3C4}"/>
          </ac:picMkLst>
        </pc:picChg>
        <pc:picChg chg="mod">
          <ac:chgData name="Michaela Popelková" userId="4da947f916a43c95" providerId="LiveId" clId="{AF255628-047B-41D1-82AA-EEBCE4D92DA7}" dt="2022-09-04T04:44:41.581" v="177"/>
          <ac:picMkLst>
            <pc:docMk/>
            <pc:sldMk cId="2401373927" sldId="267"/>
            <ac:picMk id="26" creationId="{52E8DB18-3AE8-AAB6-2668-84B0DC85B79F}"/>
          </ac:picMkLst>
        </pc:picChg>
        <pc:picChg chg="mod">
          <ac:chgData name="Michaela Popelková" userId="4da947f916a43c95" providerId="LiveId" clId="{AF255628-047B-41D1-82AA-EEBCE4D92DA7}" dt="2022-09-04T04:44:41.581" v="177"/>
          <ac:picMkLst>
            <pc:docMk/>
            <pc:sldMk cId="2401373927" sldId="267"/>
            <ac:picMk id="31" creationId="{7BEA2410-535F-9E45-A693-7C4D7A75B4D2}"/>
          </ac:picMkLst>
        </pc:picChg>
        <pc:picChg chg="mod">
          <ac:chgData name="Michaela Popelková" userId="4da947f916a43c95" providerId="LiveId" clId="{AF255628-047B-41D1-82AA-EEBCE4D92DA7}" dt="2022-09-04T04:44:41.581" v="177"/>
          <ac:picMkLst>
            <pc:docMk/>
            <pc:sldMk cId="2401373927" sldId="267"/>
            <ac:picMk id="33" creationId="{6CF5A0FA-2B9B-F0D9-DFCC-DD8440453C2C}"/>
          </ac:picMkLst>
        </pc:picChg>
      </pc:sldChg>
      <pc:sldChg chg="addSp delSp modSp mod">
        <pc:chgData name="Michaela Popelková" userId="4da947f916a43c95" providerId="LiveId" clId="{AF255628-047B-41D1-82AA-EEBCE4D92DA7}" dt="2022-09-04T05:27:20.738" v="321" actId="164"/>
        <pc:sldMkLst>
          <pc:docMk/>
          <pc:sldMk cId="3680484482" sldId="269"/>
        </pc:sldMkLst>
        <pc:spChg chg="mod">
          <ac:chgData name="Michaela Popelková" userId="4da947f916a43c95" providerId="LiveId" clId="{AF255628-047B-41D1-82AA-EEBCE4D92DA7}" dt="2022-09-04T04:42:20.797" v="162" actId="165"/>
          <ac:spMkLst>
            <pc:docMk/>
            <pc:sldMk cId="3680484482" sldId="269"/>
            <ac:spMk id="3" creationId="{495DCFC1-ACE2-B649-9735-DA79F64BF442}"/>
          </ac:spMkLst>
        </pc:spChg>
        <pc:spChg chg="mod topLvl">
          <ac:chgData name="Michaela Popelková" userId="4da947f916a43c95" providerId="LiveId" clId="{AF255628-047B-41D1-82AA-EEBCE4D92DA7}" dt="2022-09-04T05:27:20.738" v="321" actId="164"/>
          <ac:spMkLst>
            <pc:docMk/>
            <pc:sldMk cId="3680484482" sldId="269"/>
            <ac:spMk id="6" creationId="{CB0D2207-ED2E-49C4-9FF2-D2D44375B58B}"/>
          </ac:spMkLst>
        </pc:spChg>
        <pc:spChg chg="mod topLvl">
          <ac:chgData name="Michaela Popelková" userId="4da947f916a43c95" providerId="LiveId" clId="{AF255628-047B-41D1-82AA-EEBCE4D92DA7}" dt="2022-09-04T05:27:20.738" v="321" actId="164"/>
          <ac:spMkLst>
            <pc:docMk/>
            <pc:sldMk cId="3680484482" sldId="269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4:42:20.797" v="162" actId="165"/>
          <ac:spMkLst>
            <pc:docMk/>
            <pc:sldMk cId="3680484482" sldId="269"/>
            <ac:spMk id="8" creationId="{49246F2B-D483-5407-04E3-881FF8D77875}"/>
          </ac:spMkLst>
        </pc:spChg>
        <pc:spChg chg="mod">
          <ac:chgData name="Michaela Popelková" userId="4da947f916a43c95" providerId="LiveId" clId="{AF255628-047B-41D1-82AA-EEBCE4D92DA7}" dt="2022-09-04T04:42:20.797" v="162" actId="165"/>
          <ac:spMkLst>
            <pc:docMk/>
            <pc:sldMk cId="3680484482" sldId="269"/>
            <ac:spMk id="12" creationId="{FCD13CC5-2EFE-7B0C-554D-CBE16A20E34C}"/>
          </ac:spMkLst>
        </pc:spChg>
        <pc:spChg chg="mod">
          <ac:chgData name="Michaela Popelková" userId="4da947f916a43c95" providerId="LiveId" clId="{AF255628-047B-41D1-82AA-EEBCE4D92DA7}" dt="2022-09-04T04:42:20.797" v="162" actId="165"/>
          <ac:spMkLst>
            <pc:docMk/>
            <pc:sldMk cId="3680484482" sldId="269"/>
            <ac:spMk id="13" creationId="{DDAC20D0-C9F5-08D3-1839-7DA8BCA6C379}"/>
          </ac:spMkLst>
        </pc:spChg>
        <pc:spChg chg="mod">
          <ac:chgData name="Michaela Popelková" userId="4da947f916a43c95" providerId="LiveId" clId="{AF255628-047B-41D1-82AA-EEBCE4D92DA7}" dt="2022-09-04T04:42:20.797" v="162" actId="165"/>
          <ac:spMkLst>
            <pc:docMk/>
            <pc:sldMk cId="3680484482" sldId="269"/>
            <ac:spMk id="15" creationId="{67EDA528-627F-E817-9CDE-55622EA41B7A}"/>
          </ac:spMkLst>
        </pc:spChg>
        <pc:spChg chg="mod topLvl">
          <ac:chgData name="Michaela Popelková" userId="4da947f916a43c95" providerId="LiveId" clId="{AF255628-047B-41D1-82AA-EEBCE4D92DA7}" dt="2022-09-04T05:27:20.738" v="321" actId="164"/>
          <ac:spMkLst>
            <pc:docMk/>
            <pc:sldMk cId="3680484482" sldId="269"/>
            <ac:spMk id="18" creationId="{47B6D496-E516-4A9B-8DFB-B71D41C8FFAB}"/>
          </ac:spMkLst>
        </pc:spChg>
        <pc:spChg chg="mod topLvl">
          <ac:chgData name="Michaela Popelková" userId="4da947f916a43c95" providerId="LiveId" clId="{AF255628-047B-41D1-82AA-EEBCE4D92DA7}" dt="2022-09-04T05:27:20.738" v="321" actId="164"/>
          <ac:spMkLst>
            <pc:docMk/>
            <pc:sldMk cId="3680484482" sldId="269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44:48.051" v="179"/>
          <ac:spMkLst>
            <pc:docMk/>
            <pc:sldMk cId="3680484482" sldId="269"/>
            <ac:spMk id="25" creationId="{D435C27A-2919-FC3C-5276-B91717C95E2A}"/>
          </ac:spMkLst>
        </pc:spChg>
        <pc:spChg chg="mod">
          <ac:chgData name="Michaela Popelková" userId="4da947f916a43c95" providerId="LiveId" clId="{AF255628-047B-41D1-82AA-EEBCE4D92DA7}" dt="2022-09-04T04:44:48.051" v="179"/>
          <ac:spMkLst>
            <pc:docMk/>
            <pc:sldMk cId="3680484482" sldId="269"/>
            <ac:spMk id="27" creationId="{74740275-D502-0825-76FE-84729430F3FC}"/>
          </ac:spMkLst>
        </pc:spChg>
        <pc:spChg chg="mod">
          <ac:chgData name="Michaela Popelková" userId="4da947f916a43c95" providerId="LiveId" clId="{AF255628-047B-41D1-82AA-EEBCE4D92DA7}" dt="2022-09-04T04:44:48.051" v="179"/>
          <ac:spMkLst>
            <pc:docMk/>
            <pc:sldMk cId="3680484482" sldId="269"/>
            <ac:spMk id="28" creationId="{FB001B32-7D90-594C-0B73-0F8E3D81DCEF}"/>
          </ac:spMkLst>
        </pc:spChg>
        <pc:spChg chg="mod">
          <ac:chgData name="Michaela Popelková" userId="4da947f916a43c95" providerId="LiveId" clId="{AF255628-047B-41D1-82AA-EEBCE4D92DA7}" dt="2022-09-04T04:44:48.051" v="179"/>
          <ac:spMkLst>
            <pc:docMk/>
            <pc:sldMk cId="3680484482" sldId="269"/>
            <ac:spMk id="29" creationId="{78A32EC1-86CA-4486-7B06-CCB253C31124}"/>
          </ac:spMkLst>
        </pc:spChg>
        <pc:spChg chg="mod">
          <ac:chgData name="Michaela Popelková" userId="4da947f916a43c95" providerId="LiveId" clId="{AF255628-047B-41D1-82AA-EEBCE4D92DA7}" dt="2022-09-04T04:42:20.797" v="162" actId="165"/>
          <ac:spMkLst>
            <pc:docMk/>
            <pc:sldMk cId="3680484482" sldId="269"/>
            <ac:spMk id="33" creationId="{486F9F31-FEF1-4C68-8B76-ADCB1DAC87EB}"/>
          </ac:spMkLst>
        </pc:spChg>
        <pc:spChg chg="mod">
          <ac:chgData name="Michaela Popelková" userId="4da947f916a43c95" providerId="LiveId" clId="{AF255628-047B-41D1-82AA-EEBCE4D92DA7}" dt="2022-09-04T04:42:20.797" v="162" actId="165"/>
          <ac:spMkLst>
            <pc:docMk/>
            <pc:sldMk cId="3680484482" sldId="269"/>
            <ac:spMk id="34" creationId="{B7DBB70F-2878-44EB-BFAE-3832F3061E7B}"/>
          </ac:spMkLst>
        </pc:spChg>
        <pc:spChg chg="mod">
          <ac:chgData name="Michaela Popelková" userId="4da947f916a43c95" providerId="LiveId" clId="{AF255628-047B-41D1-82AA-EEBCE4D92DA7}" dt="2022-09-04T04:44:48.051" v="179"/>
          <ac:spMkLst>
            <pc:docMk/>
            <pc:sldMk cId="3680484482" sldId="269"/>
            <ac:spMk id="35" creationId="{C356CDB9-27FB-E29B-A1A2-D2BF57EC58CA}"/>
          </ac:spMkLst>
        </pc:spChg>
        <pc:spChg chg="mod">
          <ac:chgData name="Michaela Popelková" userId="4da947f916a43c95" providerId="LiveId" clId="{AF255628-047B-41D1-82AA-EEBCE4D92DA7}" dt="2022-09-04T04:44:48.051" v="179"/>
          <ac:spMkLst>
            <pc:docMk/>
            <pc:sldMk cId="3680484482" sldId="269"/>
            <ac:spMk id="37" creationId="{AC85C327-F098-E7D7-7D8F-44F8288DD4AE}"/>
          </ac:spMkLst>
        </pc:spChg>
        <pc:spChg chg="mod">
          <ac:chgData name="Michaela Popelková" userId="4da947f916a43c95" providerId="LiveId" clId="{AF255628-047B-41D1-82AA-EEBCE4D92DA7}" dt="2022-09-04T04:44:48.051" v="179"/>
          <ac:spMkLst>
            <pc:docMk/>
            <pc:sldMk cId="3680484482" sldId="269"/>
            <ac:spMk id="38" creationId="{13AAEFBF-6EF5-91AC-9DC9-68B9A12899FA}"/>
          </ac:spMkLst>
        </pc:spChg>
        <pc:grpChg chg="del mod topLvl">
          <ac:chgData name="Michaela Popelková" userId="4da947f916a43c95" providerId="LiveId" clId="{AF255628-047B-41D1-82AA-EEBCE4D92DA7}" dt="2022-09-04T04:42:28.341" v="165" actId="478"/>
          <ac:grpSpMkLst>
            <pc:docMk/>
            <pc:sldMk cId="3680484482" sldId="269"/>
            <ac:grpSpMk id="2" creationId="{13E28CE1-ADDE-1F0C-1549-A1C1E465BF04}"/>
          </ac:grpSpMkLst>
        </pc:grpChg>
        <pc:grpChg chg="del mod topLvl">
          <ac:chgData name="Michaela Popelková" userId="4da947f916a43c95" providerId="LiveId" clId="{AF255628-047B-41D1-82AA-EEBCE4D92DA7}" dt="2022-09-04T04:42:31.072" v="166" actId="478"/>
          <ac:grpSpMkLst>
            <pc:docMk/>
            <pc:sldMk cId="3680484482" sldId="269"/>
            <ac:grpSpMk id="9" creationId="{4A224A7E-E60C-F2EF-C088-9CA7D8D46200}"/>
          </ac:grpSpMkLst>
        </pc:grpChg>
        <pc:grpChg chg="mod">
          <ac:chgData name="Michaela Popelková" userId="4da947f916a43c95" providerId="LiveId" clId="{AF255628-047B-41D1-82AA-EEBCE4D92DA7}" dt="2022-09-04T04:42:20.797" v="162" actId="165"/>
          <ac:grpSpMkLst>
            <pc:docMk/>
            <pc:sldMk cId="3680484482" sldId="269"/>
            <ac:grpSpMk id="10" creationId="{41F14A7D-D03C-3325-7163-FA3A482AEEA7}"/>
          </ac:grpSpMkLst>
        </pc:grpChg>
        <pc:grpChg chg="mod">
          <ac:chgData name="Michaela Popelková" userId="4da947f916a43c95" providerId="LiveId" clId="{AF255628-047B-41D1-82AA-EEBCE4D92DA7}" dt="2022-09-04T04:42:20.797" v="162" actId="165"/>
          <ac:grpSpMkLst>
            <pc:docMk/>
            <pc:sldMk cId="3680484482" sldId="269"/>
            <ac:grpSpMk id="14" creationId="{39C20E08-5FA2-D77F-4CCA-544D4BE73BA3}"/>
          </ac:grpSpMkLst>
        </pc:grpChg>
        <pc:grpChg chg="add mod">
          <ac:chgData name="Michaela Popelková" userId="4da947f916a43c95" providerId="LiveId" clId="{AF255628-047B-41D1-82AA-EEBCE4D92DA7}" dt="2022-09-04T05:27:20.738" v="321" actId="164"/>
          <ac:grpSpMkLst>
            <pc:docMk/>
            <pc:sldMk cId="3680484482" sldId="269"/>
            <ac:grpSpMk id="17" creationId="{52355892-7FF3-6773-CB3C-FA0E6C675BC0}"/>
          </ac:grpSpMkLst>
        </pc:grpChg>
        <pc:grpChg chg="del">
          <ac:chgData name="Michaela Popelková" userId="4da947f916a43c95" providerId="LiveId" clId="{AF255628-047B-41D1-82AA-EEBCE4D92DA7}" dt="2022-09-04T04:42:20.797" v="162" actId="165"/>
          <ac:grpSpMkLst>
            <pc:docMk/>
            <pc:sldMk cId="3680484482" sldId="269"/>
            <ac:grpSpMk id="21" creationId="{9421D5F9-8475-CFD9-6CEF-47328FF4D17B}"/>
          </ac:grpSpMkLst>
        </pc:grpChg>
        <pc:grpChg chg="mod">
          <ac:chgData name="Michaela Popelková" userId="4da947f916a43c95" providerId="LiveId" clId="{AF255628-047B-41D1-82AA-EEBCE4D92DA7}" dt="2022-09-04T04:44:48.051" v="179"/>
          <ac:grpSpMkLst>
            <pc:docMk/>
            <pc:sldMk cId="3680484482" sldId="269"/>
            <ac:grpSpMk id="22" creationId="{3BB55EBC-825D-B087-98C1-5B74E07A4594}"/>
          </ac:grpSpMkLst>
        </pc:grpChg>
        <pc:grpChg chg="mod">
          <ac:chgData name="Michaela Popelková" userId="4da947f916a43c95" providerId="LiveId" clId="{AF255628-047B-41D1-82AA-EEBCE4D92DA7}" dt="2022-09-04T04:44:48.051" v="179"/>
          <ac:grpSpMkLst>
            <pc:docMk/>
            <pc:sldMk cId="3680484482" sldId="269"/>
            <ac:grpSpMk id="23" creationId="{4DBDA9AF-4FFB-FCC0-A335-0C6C811D5D0B}"/>
          </ac:grpSpMkLst>
        </pc:grpChg>
        <pc:grpChg chg="mod">
          <ac:chgData name="Michaela Popelková" userId="4da947f916a43c95" providerId="LiveId" clId="{AF255628-047B-41D1-82AA-EEBCE4D92DA7}" dt="2022-09-04T04:44:48.051" v="179"/>
          <ac:grpSpMkLst>
            <pc:docMk/>
            <pc:sldMk cId="3680484482" sldId="269"/>
            <ac:grpSpMk id="24" creationId="{A4CC8238-0FB8-510D-3328-696B880A6FAF}"/>
          </ac:grpSpMkLst>
        </pc:grpChg>
        <pc:grpChg chg="mod">
          <ac:chgData name="Michaela Popelková" userId="4da947f916a43c95" providerId="LiveId" clId="{AF255628-047B-41D1-82AA-EEBCE4D92DA7}" dt="2022-09-04T04:44:48.051" v="179"/>
          <ac:grpSpMkLst>
            <pc:docMk/>
            <pc:sldMk cId="3680484482" sldId="269"/>
            <ac:grpSpMk id="30" creationId="{FA083B3D-1EA3-143B-9C1A-82CC6FD2086A}"/>
          </ac:grpSpMkLst>
        </pc:grpChg>
        <pc:grpChg chg="del mod topLvl">
          <ac:chgData name="Michaela Popelková" userId="4da947f916a43c95" providerId="LiveId" clId="{AF255628-047B-41D1-82AA-EEBCE4D92DA7}" dt="2022-09-04T04:42:24.441" v="164" actId="478"/>
          <ac:grpSpMkLst>
            <pc:docMk/>
            <pc:sldMk cId="3680484482" sldId="269"/>
            <ac:grpSpMk id="32" creationId="{0F8EBDEF-A1F8-4EE1-8DAD-410C056759C5}"/>
          </ac:grpSpMkLst>
        </pc:grpChg>
        <pc:grpChg chg="add mod">
          <ac:chgData name="Michaela Popelková" userId="4da947f916a43c95" providerId="LiveId" clId="{AF255628-047B-41D1-82AA-EEBCE4D92DA7}" dt="2022-09-04T05:27:20.738" v="321" actId="164"/>
          <ac:grpSpMkLst>
            <pc:docMk/>
            <pc:sldMk cId="3680484482" sldId="269"/>
            <ac:grpSpMk id="39" creationId="{6A236564-44CF-5F8E-B833-D47F464FB7EF}"/>
          </ac:grpSpMkLst>
        </pc:grpChg>
        <pc:picChg chg="mod topLvl">
          <ac:chgData name="Michaela Popelková" userId="4da947f916a43c95" providerId="LiveId" clId="{AF255628-047B-41D1-82AA-EEBCE4D92DA7}" dt="2022-09-04T05:27:20.738" v="321" actId="164"/>
          <ac:picMkLst>
            <pc:docMk/>
            <pc:sldMk cId="3680484482" sldId="269"/>
            <ac:picMk id="4" creationId="{00ADE502-A7E5-4044-9652-70EC43A3903A}"/>
          </ac:picMkLst>
        </pc:picChg>
        <pc:picChg chg="mod">
          <ac:chgData name="Michaela Popelková" userId="4da947f916a43c95" providerId="LiveId" clId="{AF255628-047B-41D1-82AA-EEBCE4D92DA7}" dt="2022-09-04T04:42:20.797" v="162" actId="165"/>
          <ac:picMkLst>
            <pc:docMk/>
            <pc:sldMk cId="3680484482" sldId="269"/>
            <ac:picMk id="5" creationId="{1FCA203B-0CEA-F826-8F04-5333BA61684D}"/>
          </ac:picMkLst>
        </pc:picChg>
        <pc:picChg chg="mod">
          <ac:chgData name="Michaela Popelková" userId="4da947f916a43c95" providerId="LiveId" clId="{AF255628-047B-41D1-82AA-EEBCE4D92DA7}" dt="2022-09-04T04:42:20.797" v="162" actId="165"/>
          <ac:picMkLst>
            <pc:docMk/>
            <pc:sldMk cId="3680484482" sldId="269"/>
            <ac:picMk id="11" creationId="{7CE15719-16D3-6293-104E-95C82EB46F97}"/>
          </ac:picMkLst>
        </pc:picChg>
        <pc:picChg chg="mod">
          <ac:chgData name="Michaela Popelková" userId="4da947f916a43c95" providerId="LiveId" clId="{AF255628-047B-41D1-82AA-EEBCE4D92DA7}" dt="2022-09-04T04:42:20.797" v="162" actId="165"/>
          <ac:picMkLst>
            <pc:docMk/>
            <pc:sldMk cId="3680484482" sldId="269"/>
            <ac:picMk id="16" creationId="{2888A8E5-64AE-3FEA-906F-6CE414E3EFAE}"/>
          </ac:picMkLst>
        </pc:picChg>
        <pc:picChg chg="mod topLvl">
          <ac:chgData name="Michaela Popelková" userId="4da947f916a43c95" providerId="LiveId" clId="{AF255628-047B-41D1-82AA-EEBCE4D92DA7}" dt="2022-09-04T05:27:20.738" v="321" actId="164"/>
          <ac:picMkLst>
            <pc:docMk/>
            <pc:sldMk cId="3680484482" sldId="269"/>
            <ac:picMk id="20" creationId="{E94E8CD7-C525-0DDD-9448-C56226711DB9}"/>
          </ac:picMkLst>
        </pc:picChg>
        <pc:picChg chg="mod">
          <ac:chgData name="Michaela Popelková" userId="4da947f916a43c95" providerId="LiveId" clId="{AF255628-047B-41D1-82AA-EEBCE4D92DA7}" dt="2022-09-04T04:44:48.051" v="179"/>
          <ac:picMkLst>
            <pc:docMk/>
            <pc:sldMk cId="3680484482" sldId="269"/>
            <ac:picMk id="26" creationId="{45E075E1-2C50-382B-7128-6515F425C5B7}"/>
          </ac:picMkLst>
        </pc:picChg>
        <pc:picChg chg="mod">
          <ac:chgData name="Michaela Popelková" userId="4da947f916a43c95" providerId="LiveId" clId="{AF255628-047B-41D1-82AA-EEBCE4D92DA7}" dt="2022-09-04T04:44:48.051" v="179"/>
          <ac:picMkLst>
            <pc:docMk/>
            <pc:sldMk cId="3680484482" sldId="269"/>
            <ac:picMk id="31" creationId="{3D91A69E-C7A2-4BA3-351F-ECDB3698D81E}"/>
          </ac:picMkLst>
        </pc:picChg>
        <pc:picChg chg="mod">
          <ac:chgData name="Michaela Popelková" userId="4da947f916a43c95" providerId="LiveId" clId="{AF255628-047B-41D1-82AA-EEBCE4D92DA7}" dt="2022-09-04T04:44:48.051" v="179"/>
          <ac:picMkLst>
            <pc:docMk/>
            <pc:sldMk cId="3680484482" sldId="269"/>
            <ac:picMk id="36" creationId="{84F085E0-F7CB-F0F8-CB0B-0998C3E26964}"/>
          </ac:picMkLst>
        </pc:picChg>
      </pc:sldChg>
      <pc:sldChg chg="addSp delSp modSp mod">
        <pc:chgData name="Michaela Popelková" userId="4da947f916a43c95" providerId="LiveId" clId="{AF255628-047B-41D1-82AA-EEBCE4D92DA7}" dt="2022-09-04T05:27:00.756" v="319" actId="164"/>
        <pc:sldMkLst>
          <pc:docMk/>
          <pc:sldMk cId="135501497" sldId="270"/>
        </pc:sldMkLst>
        <pc:spChg chg="mod">
          <ac:chgData name="Michaela Popelková" userId="4da947f916a43c95" providerId="LiveId" clId="{AF255628-047B-41D1-82AA-EEBCE4D92DA7}" dt="2022-09-04T04:40:46.077" v="154" actId="165"/>
          <ac:spMkLst>
            <pc:docMk/>
            <pc:sldMk cId="135501497" sldId="270"/>
            <ac:spMk id="3" creationId="{B60840D4-D14C-B300-41E6-53BBEFFAB925}"/>
          </ac:spMkLst>
        </pc:spChg>
        <pc:spChg chg="mod topLvl">
          <ac:chgData name="Michaela Popelková" userId="4da947f916a43c95" providerId="LiveId" clId="{AF255628-047B-41D1-82AA-EEBCE4D92DA7}" dt="2022-09-04T05:27:00.756" v="319" actId="164"/>
          <ac:spMkLst>
            <pc:docMk/>
            <pc:sldMk cId="135501497" sldId="270"/>
            <ac:spMk id="5" creationId="{ED21C060-1F11-4BE7-980E-10DEC1CE4AFB}"/>
          </ac:spMkLst>
        </pc:spChg>
        <pc:spChg chg="mod topLvl">
          <ac:chgData name="Michaela Popelková" userId="4da947f916a43c95" providerId="LiveId" clId="{AF255628-047B-41D1-82AA-EEBCE4D92DA7}" dt="2022-09-04T05:27:00.756" v="319" actId="164"/>
          <ac:spMkLst>
            <pc:docMk/>
            <pc:sldMk cId="135501497" sldId="270"/>
            <ac:spMk id="6" creationId="{CB0D2207-ED2E-49C4-9FF2-D2D44375B58B}"/>
          </ac:spMkLst>
        </pc:spChg>
        <pc:spChg chg="mod topLvl">
          <ac:chgData name="Michaela Popelková" userId="4da947f916a43c95" providerId="LiveId" clId="{AF255628-047B-41D1-82AA-EEBCE4D92DA7}" dt="2022-09-04T05:27:00.756" v="319" actId="164"/>
          <ac:spMkLst>
            <pc:docMk/>
            <pc:sldMk cId="135501497" sldId="270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4:40:46.077" v="154" actId="165"/>
          <ac:spMkLst>
            <pc:docMk/>
            <pc:sldMk cId="135501497" sldId="270"/>
            <ac:spMk id="8" creationId="{10200659-42F1-98AF-32AD-9EADC829D0F3}"/>
          </ac:spMkLst>
        </pc:spChg>
        <pc:spChg chg="mod">
          <ac:chgData name="Michaela Popelková" userId="4da947f916a43c95" providerId="LiveId" clId="{AF255628-047B-41D1-82AA-EEBCE4D92DA7}" dt="2022-09-04T04:40:46.077" v="154" actId="165"/>
          <ac:spMkLst>
            <pc:docMk/>
            <pc:sldMk cId="135501497" sldId="270"/>
            <ac:spMk id="13" creationId="{31AD4EA5-44C2-AF2C-39E6-F95EBA3FD216}"/>
          </ac:spMkLst>
        </pc:spChg>
        <pc:spChg chg="mod">
          <ac:chgData name="Michaela Popelková" userId="4da947f916a43c95" providerId="LiveId" clId="{AF255628-047B-41D1-82AA-EEBCE4D92DA7}" dt="2022-09-04T04:40:46.077" v="154" actId="165"/>
          <ac:spMkLst>
            <pc:docMk/>
            <pc:sldMk cId="135501497" sldId="270"/>
            <ac:spMk id="14" creationId="{FE6C6D07-432C-BD36-E5D4-D6084074AA1C}"/>
          </ac:spMkLst>
        </pc:spChg>
        <pc:spChg chg="mod">
          <ac:chgData name="Michaela Popelková" userId="4da947f916a43c95" providerId="LiveId" clId="{AF255628-047B-41D1-82AA-EEBCE4D92DA7}" dt="2022-09-04T04:40:46.077" v="154" actId="165"/>
          <ac:spMkLst>
            <pc:docMk/>
            <pc:sldMk cId="135501497" sldId="270"/>
            <ac:spMk id="16" creationId="{ABC1AB6A-8B83-1425-3726-CECD7DBB94F4}"/>
          </ac:spMkLst>
        </pc:spChg>
        <pc:spChg chg="mod topLvl">
          <ac:chgData name="Michaela Popelková" userId="4da947f916a43c95" providerId="LiveId" clId="{AF255628-047B-41D1-82AA-EEBCE4D92DA7}" dt="2022-09-04T05:27:00.756" v="319" actId="164"/>
          <ac:spMkLst>
            <pc:docMk/>
            <pc:sldMk cId="135501497" sldId="270"/>
            <ac:spMk id="18" creationId="{47B6D496-E516-4A9B-8DFB-B71D41C8FFAB}"/>
          </ac:spMkLst>
        </pc:spChg>
        <pc:spChg chg="mod topLvl">
          <ac:chgData name="Michaela Popelková" userId="4da947f916a43c95" providerId="LiveId" clId="{AF255628-047B-41D1-82AA-EEBCE4D92DA7}" dt="2022-09-04T05:27:00.756" v="319" actId="164"/>
          <ac:spMkLst>
            <pc:docMk/>
            <pc:sldMk cId="135501497" sldId="270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44:54.875" v="181"/>
          <ac:spMkLst>
            <pc:docMk/>
            <pc:sldMk cId="135501497" sldId="270"/>
            <ac:spMk id="26" creationId="{6FE3C36B-5FD2-9315-33FC-8174236F7A25}"/>
          </ac:spMkLst>
        </pc:spChg>
        <pc:spChg chg="mod">
          <ac:chgData name="Michaela Popelková" userId="4da947f916a43c95" providerId="LiveId" clId="{AF255628-047B-41D1-82AA-EEBCE4D92DA7}" dt="2022-09-04T04:44:54.875" v="181"/>
          <ac:spMkLst>
            <pc:docMk/>
            <pc:sldMk cId="135501497" sldId="270"/>
            <ac:spMk id="28" creationId="{FE17CB37-E260-16B4-7D46-66AA272785A7}"/>
          </ac:spMkLst>
        </pc:spChg>
        <pc:spChg chg="mod">
          <ac:chgData name="Michaela Popelková" userId="4da947f916a43c95" providerId="LiveId" clId="{AF255628-047B-41D1-82AA-EEBCE4D92DA7}" dt="2022-09-04T04:44:54.875" v="181"/>
          <ac:spMkLst>
            <pc:docMk/>
            <pc:sldMk cId="135501497" sldId="270"/>
            <ac:spMk id="29" creationId="{AA770953-5358-D2CD-3FAF-A2871BA107D4}"/>
          </ac:spMkLst>
        </pc:spChg>
        <pc:spChg chg="mod">
          <ac:chgData name="Michaela Popelková" userId="4da947f916a43c95" providerId="LiveId" clId="{AF255628-047B-41D1-82AA-EEBCE4D92DA7}" dt="2022-09-04T04:44:54.875" v="181"/>
          <ac:spMkLst>
            <pc:docMk/>
            <pc:sldMk cId="135501497" sldId="270"/>
            <ac:spMk id="30" creationId="{543CEEA6-E4DB-A45F-D5A5-FC54370E6591}"/>
          </ac:spMkLst>
        </pc:spChg>
        <pc:spChg chg="mod">
          <ac:chgData name="Michaela Popelková" userId="4da947f916a43c95" providerId="LiveId" clId="{AF255628-047B-41D1-82AA-EEBCE4D92DA7}" dt="2022-09-04T04:40:46.077" v="154" actId="165"/>
          <ac:spMkLst>
            <pc:docMk/>
            <pc:sldMk cId="135501497" sldId="270"/>
            <ac:spMk id="33" creationId="{C95ACFA2-418B-495E-9AA1-312E632415D9}"/>
          </ac:spMkLst>
        </pc:spChg>
        <pc:spChg chg="mod">
          <ac:chgData name="Michaela Popelková" userId="4da947f916a43c95" providerId="LiveId" clId="{AF255628-047B-41D1-82AA-EEBCE4D92DA7}" dt="2022-09-04T04:40:46.077" v="154" actId="165"/>
          <ac:spMkLst>
            <pc:docMk/>
            <pc:sldMk cId="135501497" sldId="270"/>
            <ac:spMk id="34" creationId="{5EA627D2-368A-4A24-A35B-3CFAF9FE55E9}"/>
          </ac:spMkLst>
        </pc:spChg>
        <pc:spChg chg="mod">
          <ac:chgData name="Michaela Popelková" userId="4da947f916a43c95" providerId="LiveId" clId="{AF255628-047B-41D1-82AA-EEBCE4D92DA7}" dt="2022-09-04T04:44:54.875" v="181"/>
          <ac:spMkLst>
            <pc:docMk/>
            <pc:sldMk cId="135501497" sldId="270"/>
            <ac:spMk id="36" creationId="{CB48C548-CEEF-D349-703D-812C737A7136}"/>
          </ac:spMkLst>
        </pc:spChg>
        <pc:spChg chg="mod">
          <ac:chgData name="Michaela Popelková" userId="4da947f916a43c95" providerId="LiveId" clId="{AF255628-047B-41D1-82AA-EEBCE4D92DA7}" dt="2022-09-04T04:44:54.875" v="181"/>
          <ac:spMkLst>
            <pc:docMk/>
            <pc:sldMk cId="135501497" sldId="270"/>
            <ac:spMk id="38" creationId="{48B6E259-DE41-760A-2049-70230B820265}"/>
          </ac:spMkLst>
        </pc:spChg>
        <pc:spChg chg="mod">
          <ac:chgData name="Michaela Popelková" userId="4da947f916a43c95" providerId="LiveId" clId="{AF255628-047B-41D1-82AA-EEBCE4D92DA7}" dt="2022-09-04T04:44:54.875" v="181"/>
          <ac:spMkLst>
            <pc:docMk/>
            <pc:sldMk cId="135501497" sldId="270"/>
            <ac:spMk id="39" creationId="{C2574226-BB55-7BB5-AA36-090AC4A081A2}"/>
          </ac:spMkLst>
        </pc:spChg>
        <pc:grpChg chg="del mod topLvl">
          <ac:chgData name="Michaela Popelková" userId="4da947f916a43c95" providerId="LiveId" clId="{AF255628-047B-41D1-82AA-EEBCE4D92DA7}" dt="2022-09-04T04:41:10.151" v="156" actId="478"/>
          <ac:grpSpMkLst>
            <pc:docMk/>
            <pc:sldMk cId="135501497" sldId="270"/>
            <ac:grpSpMk id="2" creationId="{4BB7791C-49D8-3576-2CA5-776A6B7DC233}"/>
          </ac:grpSpMkLst>
        </pc:grpChg>
        <pc:grpChg chg="del mod topLvl">
          <ac:chgData name="Michaela Popelková" userId="4da947f916a43c95" providerId="LiveId" clId="{AF255628-047B-41D1-82AA-EEBCE4D92DA7}" dt="2022-09-04T04:41:12.870" v="157" actId="478"/>
          <ac:grpSpMkLst>
            <pc:docMk/>
            <pc:sldMk cId="135501497" sldId="270"/>
            <ac:grpSpMk id="9" creationId="{1C51844E-AA33-CC22-9158-7C66E2ED5509}"/>
          </ac:grpSpMkLst>
        </pc:grpChg>
        <pc:grpChg chg="mod">
          <ac:chgData name="Michaela Popelková" userId="4da947f916a43c95" providerId="LiveId" clId="{AF255628-047B-41D1-82AA-EEBCE4D92DA7}" dt="2022-09-04T04:40:46.077" v="154" actId="165"/>
          <ac:grpSpMkLst>
            <pc:docMk/>
            <pc:sldMk cId="135501497" sldId="270"/>
            <ac:grpSpMk id="10" creationId="{EAAB31D7-7975-8C26-BED7-ED50F20E6863}"/>
          </ac:grpSpMkLst>
        </pc:grpChg>
        <pc:grpChg chg="mod">
          <ac:chgData name="Michaela Popelková" userId="4da947f916a43c95" providerId="LiveId" clId="{AF255628-047B-41D1-82AA-EEBCE4D92DA7}" dt="2022-09-04T04:40:46.077" v="154" actId="165"/>
          <ac:grpSpMkLst>
            <pc:docMk/>
            <pc:sldMk cId="135501497" sldId="270"/>
            <ac:grpSpMk id="15" creationId="{5AEE100F-FF5C-E314-AFBA-5EEE0E7E5677}"/>
          </ac:grpSpMkLst>
        </pc:grpChg>
        <pc:grpChg chg="del mod">
          <ac:chgData name="Michaela Popelková" userId="4da947f916a43c95" providerId="LiveId" clId="{AF255628-047B-41D1-82AA-EEBCE4D92DA7}" dt="2022-09-04T04:40:46.077" v="154" actId="165"/>
          <ac:grpSpMkLst>
            <pc:docMk/>
            <pc:sldMk cId="135501497" sldId="270"/>
            <ac:grpSpMk id="21" creationId="{9015B56E-440B-F52C-1A90-45F4F3DFBC51}"/>
          </ac:grpSpMkLst>
        </pc:grpChg>
        <pc:grpChg chg="add mod">
          <ac:chgData name="Michaela Popelková" userId="4da947f916a43c95" providerId="LiveId" clId="{AF255628-047B-41D1-82AA-EEBCE4D92DA7}" dt="2022-09-04T05:27:00.756" v="319" actId="164"/>
          <ac:grpSpMkLst>
            <pc:docMk/>
            <pc:sldMk cId="135501497" sldId="270"/>
            <ac:grpSpMk id="22" creationId="{06EFF9FE-4193-9A70-A8D3-12C642070AB2}"/>
          </ac:grpSpMkLst>
        </pc:grpChg>
        <pc:grpChg chg="mod">
          <ac:chgData name="Michaela Popelková" userId="4da947f916a43c95" providerId="LiveId" clId="{AF255628-047B-41D1-82AA-EEBCE4D92DA7}" dt="2022-09-04T04:44:54.875" v="181"/>
          <ac:grpSpMkLst>
            <pc:docMk/>
            <pc:sldMk cId="135501497" sldId="270"/>
            <ac:grpSpMk id="23" creationId="{DA4E3727-161E-889B-493F-FA1C04ADA519}"/>
          </ac:grpSpMkLst>
        </pc:grpChg>
        <pc:grpChg chg="mod">
          <ac:chgData name="Michaela Popelková" userId="4da947f916a43c95" providerId="LiveId" clId="{AF255628-047B-41D1-82AA-EEBCE4D92DA7}" dt="2022-09-04T04:44:54.875" v="181"/>
          <ac:grpSpMkLst>
            <pc:docMk/>
            <pc:sldMk cId="135501497" sldId="270"/>
            <ac:grpSpMk id="24" creationId="{4ADC66D2-08F8-BB49-D5DF-D2B36D3FF3E2}"/>
          </ac:grpSpMkLst>
        </pc:grpChg>
        <pc:grpChg chg="mod">
          <ac:chgData name="Michaela Popelková" userId="4da947f916a43c95" providerId="LiveId" clId="{AF255628-047B-41D1-82AA-EEBCE4D92DA7}" dt="2022-09-04T04:44:54.875" v="181"/>
          <ac:grpSpMkLst>
            <pc:docMk/>
            <pc:sldMk cId="135501497" sldId="270"/>
            <ac:grpSpMk id="25" creationId="{18A2BBDF-6ACC-890D-4DCE-42029CE04EBB}"/>
          </ac:grpSpMkLst>
        </pc:grpChg>
        <pc:grpChg chg="mod">
          <ac:chgData name="Michaela Popelková" userId="4da947f916a43c95" providerId="LiveId" clId="{AF255628-047B-41D1-82AA-EEBCE4D92DA7}" dt="2022-09-04T04:44:54.875" v="181"/>
          <ac:grpSpMkLst>
            <pc:docMk/>
            <pc:sldMk cId="135501497" sldId="270"/>
            <ac:grpSpMk id="31" creationId="{92226594-B669-95FB-EFAC-B20602ACB424}"/>
          </ac:grpSpMkLst>
        </pc:grpChg>
        <pc:grpChg chg="del mod topLvl">
          <ac:chgData name="Michaela Popelková" userId="4da947f916a43c95" providerId="LiveId" clId="{AF255628-047B-41D1-82AA-EEBCE4D92DA7}" dt="2022-09-04T04:40:50.520" v="155" actId="478"/>
          <ac:grpSpMkLst>
            <pc:docMk/>
            <pc:sldMk cId="135501497" sldId="270"/>
            <ac:grpSpMk id="32" creationId="{50C6A4DF-CE8E-45BC-8C4D-50CFFD565144}"/>
          </ac:grpSpMkLst>
        </pc:grpChg>
        <pc:grpChg chg="add mod">
          <ac:chgData name="Michaela Popelková" userId="4da947f916a43c95" providerId="LiveId" clId="{AF255628-047B-41D1-82AA-EEBCE4D92DA7}" dt="2022-09-04T05:27:00.756" v="319" actId="164"/>
          <ac:grpSpMkLst>
            <pc:docMk/>
            <pc:sldMk cId="135501497" sldId="270"/>
            <ac:grpSpMk id="40" creationId="{49A91B72-9659-C38C-799D-37729CF0AF3E}"/>
          </ac:grpSpMkLst>
        </pc:grpChg>
        <pc:picChg chg="mod">
          <ac:chgData name="Michaela Popelková" userId="4da947f916a43c95" providerId="LiveId" clId="{AF255628-047B-41D1-82AA-EEBCE4D92DA7}" dt="2022-09-04T04:40:46.077" v="154" actId="165"/>
          <ac:picMkLst>
            <pc:docMk/>
            <pc:sldMk cId="135501497" sldId="270"/>
            <ac:picMk id="4" creationId="{9AC98813-90AB-35BB-2E33-F0CEE7DC7250}"/>
          </ac:picMkLst>
        </pc:picChg>
        <pc:picChg chg="mod topLvl">
          <ac:chgData name="Michaela Popelková" userId="4da947f916a43c95" providerId="LiveId" clId="{AF255628-047B-41D1-82AA-EEBCE4D92DA7}" dt="2022-09-04T05:27:00.756" v="319" actId="164"/>
          <ac:picMkLst>
            <pc:docMk/>
            <pc:sldMk cId="135501497" sldId="270"/>
            <ac:picMk id="11" creationId="{6B8D3B98-395C-49D6-93CE-17E2CBE7C7D6}"/>
          </ac:picMkLst>
        </pc:picChg>
        <pc:picChg chg="mod">
          <ac:chgData name="Michaela Popelková" userId="4da947f916a43c95" providerId="LiveId" clId="{AF255628-047B-41D1-82AA-EEBCE4D92DA7}" dt="2022-09-04T04:40:46.077" v="154" actId="165"/>
          <ac:picMkLst>
            <pc:docMk/>
            <pc:sldMk cId="135501497" sldId="270"/>
            <ac:picMk id="12" creationId="{ED37BE17-5AD1-1F88-C310-2967D35FB021}"/>
          </ac:picMkLst>
        </pc:picChg>
        <pc:picChg chg="mod">
          <ac:chgData name="Michaela Popelková" userId="4da947f916a43c95" providerId="LiveId" clId="{AF255628-047B-41D1-82AA-EEBCE4D92DA7}" dt="2022-09-04T04:40:46.077" v="154" actId="165"/>
          <ac:picMkLst>
            <pc:docMk/>
            <pc:sldMk cId="135501497" sldId="270"/>
            <ac:picMk id="17" creationId="{5068DC62-A5CC-6E6E-9259-9C3A4FBB78F6}"/>
          </ac:picMkLst>
        </pc:picChg>
        <pc:picChg chg="mod topLvl">
          <ac:chgData name="Michaela Popelková" userId="4da947f916a43c95" providerId="LiveId" clId="{AF255628-047B-41D1-82AA-EEBCE4D92DA7}" dt="2022-09-04T05:27:00.756" v="319" actId="164"/>
          <ac:picMkLst>
            <pc:docMk/>
            <pc:sldMk cId="135501497" sldId="270"/>
            <ac:picMk id="20" creationId="{03BFF6E7-C7F6-43BA-2D38-B39D5423FB93}"/>
          </ac:picMkLst>
        </pc:picChg>
        <pc:picChg chg="mod">
          <ac:chgData name="Michaela Popelková" userId="4da947f916a43c95" providerId="LiveId" clId="{AF255628-047B-41D1-82AA-EEBCE4D92DA7}" dt="2022-09-04T04:44:54.875" v="181"/>
          <ac:picMkLst>
            <pc:docMk/>
            <pc:sldMk cId="135501497" sldId="270"/>
            <ac:picMk id="27" creationId="{45F4A088-CAEB-493D-287B-2082CDCB81E6}"/>
          </ac:picMkLst>
        </pc:picChg>
        <pc:picChg chg="mod">
          <ac:chgData name="Michaela Popelková" userId="4da947f916a43c95" providerId="LiveId" clId="{AF255628-047B-41D1-82AA-EEBCE4D92DA7}" dt="2022-09-04T04:44:54.875" v="181"/>
          <ac:picMkLst>
            <pc:docMk/>
            <pc:sldMk cId="135501497" sldId="270"/>
            <ac:picMk id="35" creationId="{858FE17C-8625-FA64-1067-64DE2862505A}"/>
          </ac:picMkLst>
        </pc:picChg>
        <pc:picChg chg="mod">
          <ac:chgData name="Michaela Popelková" userId="4da947f916a43c95" providerId="LiveId" clId="{AF255628-047B-41D1-82AA-EEBCE4D92DA7}" dt="2022-09-04T04:44:54.875" v="181"/>
          <ac:picMkLst>
            <pc:docMk/>
            <pc:sldMk cId="135501497" sldId="270"/>
            <ac:picMk id="37" creationId="{A8FE7E87-6D8A-E489-1981-449787AC6895}"/>
          </ac:picMkLst>
        </pc:picChg>
      </pc:sldChg>
      <pc:sldChg chg="addSp delSp modSp mod">
        <pc:chgData name="Michaela Popelková" userId="4da947f916a43c95" providerId="LiveId" clId="{AF255628-047B-41D1-82AA-EEBCE4D92DA7}" dt="2022-09-04T05:27:10.494" v="320" actId="164"/>
        <pc:sldMkLst>
          <pc:docMk/>
          <pc:sldMk cId="2004446488" sldId="271"/>
        </pc:sldMkLst>
        <pc:spChg chg="mod">
          <ac:chgData name="Michaela Popelková" userId="4da947f916a43c95" providerId="LiveId" clId="{AF255628-047B-41D1-82AA-EEBCE4D92DA7}" dt="2022-09-04T04:44:51.493" v="180"/>
          <ac:spMkLst>
            <pc:docMk/>
            <pc:sldMk cId="2004446488" sldId="271"/>
            <ac:spMk id="6" creationId="{273EE4FE-E2B8-A3FF-846F-B7AEAB8BF774}"/>
          </ac:spMkLst>
        </pc:spChg>
        <pc:spChg chg="mod">
          <ac:chgData name="Michaela Popelková" userId="4da947f916a43c95" providerId="LiveId" clId="{AF255628-047B-41D1-82AA-EEBCE4D92DA7}" dt="2022-09-04T04:44:51.493" v="180"/>
          <ac:spMkLst>
            <pc:docMk/>
            <pc:sldMk cId="2004446488" sldId="271"/>
            <ac:spMk id="8" creationId="{32FE781C-A87F-488F-507A-1C57EC3E1487}"/>
          </ac:spMkLst>
        </pc:spChg>
        <pc:spChg chg="mod">
          <ac:chgData name="Michaela Popelková" userId="4da947f916a43c95" providerId="LiveId" clId="{AF255628-047B-41D1-82AA-EEBCE4D92DA7}" dt="2022-09-04T04:44:51.493" v="180"/>
          <ac:spMkLst>
            <pc:docMk/>
            <pc:sldMk cId="2004446488" sldId="271"/>
            <ac:spMk id="9" creationId="{6250F0D8-1141-FDD3-945D-AFD270FE429A}"/>
          </ac:spMkLst>
        </pc:spChg>
        <pc:spChg chg="mod">
          <ac:chgData name="Michaela Popelková" userId="4da947f916a43c95" providerId="LiveId" clId="{AF255628-047B-41D1-82AA-EEBCE4D92DA7}" dt="2022-09-04T04:44:51.493" v="180"/>
          <ac:spMkLst>
            <pc:docMk/>
            <pc:sldMk cId="2004446488" sldId="271"/>
            <ac:spMk id="10" creationId="{6911FFDF-C934-6FE9-B6C7-574F86001119}"/>
          </ac:spMkLst>
        </pc:spChg>
        <pc:spChg chg="mod">
          <ac:chgData name="Michaela Popelková" userId="4da947f916a43c95" providerId="LiveId" clId="{AF255628-047B-41D1-82AA-EEBCE4D92DA7}" dt="2022-09-04T04:44:51.493" v="180"/>
          <ac:spMkLst>
            <pc:docMk/>
            <pc:sldMk cId="2004446488" sldId="271"/>
            <ac:spMk id="13" creationId="{A5A27CB7-6668-471D-49C9-AAB8317AE59A}"/>
          </ac:spMkLst>
        </pc:spChg>
        <pc:spChg chg="mod">
          <ac:chgData name="Michaela Popelková" userId="4da947f916a43c95" providerId="LiveId" clId="{AF255628-047B-41D1-82AA-EEBCE4D92DA7}" dt="2022-09-04T04:44:51.493" v="180"/>
          <ac:spMkLst>
            <pc:docMk/>
            <pc:sldMk cId="2004446488" sldId="271"/>
            <ac:spMk id="15" creationId="{28F80B9B-A3F7-CF72-44BA-3E473243270D}"/>
          </ac:spMkLst>
        </pc:spChg>
        <pc:spChg chg="mod">
          <ac:chgData name="Michaela Popelková" userId="4da947f916a43c95" providerId="LiveId" clId="{AF255628-047B-41D1-82AA-EEBCE4D92DA7}" dt="2022-09-04T04:44:51.493" v="180"/>
          <ac:spMkLst>
            <pc:docMk/>
            <pc:sldMk cId="2004446488" sldId="271"/>
            <ac:spMk id="16" creationId="{C91B3586-44E8-57CF-FD0C-6F80E83249D2}"/>
          </ac:spMkLst>
        </pc:spChg>
        <pc:spChg chg="mod">
          <ac:chgData name="Michaela Popelková" userId="4da947f916a43c95" providerId="LiveId" clId="{AF255628-047B-41D1-82AA-EEBCE4D92DA7}" dt="2022-09-04T04:41:24.230" v="158" actId="165"/>
          <ac:spMkLst>
            <pc:docMk/>
            <pc:sldMk cId="2004446488" sldId="271"/>
            <ac:spMk id="18" creationId="{47B6D496-E516-4A9B-8DFB-B71D41C8FFAB}"/>
          </ac:spMkLst>
        </pc:spChg>
        <pc:spChg chg="mod">
          <ac:chgData name="Michaela Popelková" userId="4da947f916a43c95" providerId="LiveId" clId="{AF255628-047B-41D1-82AA-EEBCE4D92DA7}" dt="2022-09-04T04:58:18.124" v="242" actId="20577"/>
          <ac:spMkLst>
            <pc:docMk/>
            <pc:sldMk cId="2004446488" sldId="271"/>
            <ac:spMk id="19" creationId="{881BF104-7173-44C0-B01A-136F6603262A}"/>
          </ac:spMkLst>
        </pc:spChg>
        <pc:spChg chg="mod topLvl">
          <ac:chgData name="Michaela Popelková" userId="4da947f916a43c95" providerId="LiveId" clId="{AF255628-047B-41D1-82AA-EEBCE4D92DA7}" dt="2022-09-04T05:27:10.494" v="320" actId="164"/>
          <ac:spMkLst>
            <pc:docMk/>
            <pc:sldMk cId="2004446488" sldId="271"/>
            <ac:spMk id="25" creationId="{019EFB8D-F906-B52E-BCD1-36F549D3C490}"/>
          </ac:spMkLst>
        </pc:spChg>
        <pc:spChg chg="mod topLvl">
          <ac:chgData name="Michaela Popelková" userId="4da947f916a43c95" providerId="LiveId" clId="{AF255628-047B-41D1-82AA-EEBCE4D92DA7}" dt="2022-09-04T05:27:10.494" v="320" actId="164"/>
          <ac:spMkLst>
            <pc:docMk/>
            <pc:sldMk cId="2004446488" sldId="271"/>
            <ac:spMk id="26" creationId="{B59DE19C-DBA8-C5E7-D136-75DC9F383963}"/>
          </ac:spMkLst>
        </pc:spChg>
        <pc:spChg chg="mod">
          <ac:chgData name="Michaela Popelková" userId="4da947f916a43c95" providerId="LiveId" clId="{AF255628-047B-41D1-82AA-EEBCE4D92DA7}" dt="2022-09-04T04:41:24.230" v="158" actId="165"/>
          <ac:spMkLst>
            <pc:docMk/>
            <pc:sldMk cId="2004446488" sldId="271"/>
            <ac:spMk id="30" creationId="{792ACDB3-E50A-C9EE-BA19-4ED623C96A7B}"/>
          </ac:spMkLst>
        </pc:spChg>
        <pc:spChg chg="mod">
          <ac:chgData name="Michaela Popelková" userId="4da947f916a43c95" providerId="LiveId" clId="{AF255628-047B-41D1-82AA-EEBCE4D92DA7}" dt="2022-09-04T04:41:24.230" v="158" actId="165"/>
          <ac:spMkLst>
            <pc:docMk/>
            <pc:sldMk cId="2004446488" sldId="271"/>
            <ac:spMk id="57" creationId="{86E19F59-BCBD-825E-D8AA-BC7168E9E582}"/>
          </ac:spMkLst>
        </pc:spChg>
        <pc:spChg chg="mod">
          <ac:chgData name="Michaela Popelková" userId="4da947f916a43c95" providerId="LiveId" clId="{AF255628-047B-41D1-82AA-EEBCE4D92DA7}" dt="2022-09-04T04:41:24.230" v="158" actId="165"/>
          <ac:spMkLst>
            <pc:docMk/>
            <pc:sldMk cId="2004446488" sldId="271"/>
            <ac:spMk id="70" creationId="{15AC0428-FD8D-05C9-716A-88C020F6E3F8}"/>
          </ac:spMkLst>
        </pc:spChg>
        <pc:spChg chg="mod">
          <ac:chgData name="Michaela Popelková" userId="4da947f916a43c95" providerId="LiveId" clId="{AF255628-047B-41D1-82AA-EEBCE4D92DA7}" dt="2022-09-04T04:41:24.230" v="158" actId="165"/>
          <ac:spMkLst>
            <pc:docMk/>
            <pc:sldMk cId="2004446488" sldId="271"/>
            <ac:spMk id="71" creationId="{0143B66B-17CA-D69C-F087-B23461485A5D}"/>
          </ac:spMkLst>
        </pc:spChg>
        <pc:spChg chg="mod">
          <ac:chgData name="Michaela Popelková" userId="4da947f916a43c95" providerId="LiveId" clId="{AF255628-047B-41D1-82AA-EEBCE4D92DA7}" dt="2022-09-04T04:41:24.230" v="158" actId="165"/>
          <ac:spMkLst>
            <pc:docMk/>
            <pc:sldMk cId="2004446488" sldId="271"/>
            <ac:spMk id="75" creationId="{93351274-9713-DB6D-5FCD-149EC111A69D}"/>
          </ac:spMkLst>
        </pc:spChg>
        <pc:spChg chg="mod">
          <ac:chgData name="Michaela Popelková" userId="4da947f916a43c95" providerId="LiveId" clId="{AF255628-047B-41D1-82AA-EEBCE4D92DA7}" dt="2022-09-04T04:41:24.230" v="158" actId="165"/>
          <ac:spMkLst>
            <pc:docMk/>
            <pc:sldMk cId="2004446488" sldId="271"/>
            <ac:spMk id="76" creationId="{E2218F16-637B-F4C2-7474-89FEB9FCACCA}"/>
          </ac:spMkLst>
        </pc:spChg>
        <pc:spChg chg="mod">
          <ac:chgData name="Michaela Popelková" userId="4da947f916a43c95" providerId="LiveId" clId="{AF255628-047B-41D1-82AA-EEBCE4D92DA7}" dt="2022-09-04T04:41:24.230" v="158" actId="165"/>
          <ac:spMkLst>
            <pc:docMk/>
            <pc:sldMk cId="2004446488" sldId="271"/>
            <ac:spMk id="78" creationId="{EC43D001-3F91-8BA7-BC7C-D5169ACEE963}"/>
          </ac:spMkLst>
        </pc:spChg>
        <pc:grpChg chg="add mod">
          <ac:chgData name="Michaela Popelková" userId="4da947f916a43c95" providerId="LiveId" clId="{AF255628-047B-41D1-82AA-EEBCE4D92DA7}" dt="2022-09-04T05:27:10.494" v="320" actId="164"/>
          <ac:grpSpMkLst>
            <pc:docMk/>
            <pc:sldMk cId="2004446488" sldId="271"/>
            <ac:grpSpMk id="2" creationId="{71702B38-8034-1660-8EB2-332BA5814BA2}"/>
          </ac:grpSpMkLst>
        </pc:grpChg>
        <pc:grpChg chg="mod">
          <ac:chgData name="Michaela Popelková" userId="4da947f916a43c95" providerId="LiveId" clId="{AF255628-047B-41D1-82AA-EEBCE4D92DA7}" dt="2022-09-04T04:44:51.493" v="180"/>
          <ac:grpSpMkLst>
            <pc:docMk/>
            <pc:sldMk cId="2004446488" sldId="271"/>
            <ac:grpSpMk id="3" creationId="{081D3B9D-C838-E759-37C0-710A51E6C6D8}"/>
          </ac:grpSpMkLst>
        </pc:grpChg>
        <pc:grpChg chg="mod">
          <ac:chgData name="Michaela Popelková" userId="4da947f916a43c95" providerId="LiveId" clId="{AF255628-047B-41D1-82AA-EEBCE4D92DA7}" dt="2022-09-04T04:44:51.493" v="180"/>
          <ac:grpSpMkLst>
            <pc:docMk/>
            <pc:sldMk cId="2004446488" sldId="271"/>
            <ac:grpSpMk id="4" creationId="{D8346D8A-2263-D0A7-1663-6767A9F29206}"/>
          </ac:grpSpMkLst>
        </pc:grpChg>
        <pc:grpChg chg="mod">
          <ac:chgData name="Michaela Popelková" userId="4da947f916a43c95" providerId="LiveId" clId="{AF255628-047B-41D1-82AA-EEBCE4D92DA7}" dt="2022-09-04T04:44:51.493" v="180"/>
          <ac:grpSpMkLst>
            <pc:docMk/>
            <pc:sldMk cId="2004446488" sldId="271"/>
            <ac:grpSpMk id="5" creationId="{0BE1722C-4BA0-64AA-99F3-3E7FD3DEF54D}"/>
          </ac:grpSpMkLst>
        </pc:grpChg>
        <pc:grpChg chg="mod">
          <ac:chgData name="Michaela Popelková" userId="4da947f916a43c95" providerId="LiveId" clId="{AF255628-047B-41D1-82AA-EEBCE4D92DA7}" dt="2022-09-04T04:44:51.493" v="180"/>
          <ac:grpSpMkLst>
            <pc:docMk/>
            <pc:sldMk cId="2004446488" sldId="271"/>
            <ac:grpSpMk id="11" creationId="{DAF84E90-725D-3B8C-1EAD-4FEB90678A7D}"/>
          </ac:grpSpMkLst>
        </pc:grpChg>
        <pc:grpChg chg="add mod">
          <ac:chgData name="Michaela Popelková" userId="4da947f916a43c95" providerId="LiveId" clId="{AF255628-047B-41D1-82AA-EEBCE4D92DA7}" dt="2022-09-04T05:27:10.494" v="320" actId="164"/>
          <ac:grpSpMkLst>
            <pc:docMk/>
            <pc:sldMk cId="2004446488" sldId="271"/>
            <ac:grpSpMk id="17" creationId="{766D31C0-C058-B9AF-A435-E31E9394A941}"/>
          </ac:grpSpMkLst>
        </pc:grpChg>
        <pc:grpChg chg="mod topLvl">
          <ac:chgData name="Michaela Popelková" userId="4da947f916a43c95" providerId="LiveId" clId="{AF255628-047B-41D1-82AA-EEBCE4D92DA7}" dt="2022-09-04T05:27:10.494" v="320" actId="164"/>
          <ac:grpSpMkLst>
            <pc:docMk/>
            <pc:sldMk cId="2004446488" sldId="271"/>
            <ac:grpSpMk id="20" creationId="{8F5E6180-FC01-54B1-70E5-69581327E81E}"/>
          </ac:grpSpMkLst>
        </pc:grpChg>
        <pc:grpChg chg="del mod topLvl">
          <ac:chgData name="Michaela Popelková" userId="4da947f916a43c95" providerId="LiveId" clId="{AF255628-047B-41D1-82AA-EEBCE4D92DA7}" dt="2022-09-04T04:41:32.821" v="159" actId="478"/>
          <ac:grpSpMkLst>
            <pc:docMk/>
            <pc:sldMk cId="2004446488" sldId="271"/>
            <ac:grpSpMk id="27" creationId="{6AEE5CAE-95FD-722A-C6D7-4C4A5DE90E7E}"/>
          </ac:grpSpMkLst>
        </pc:grpChg>
        <pc:grpChg chg="del mod topLvl">
          <ac:chgData name="Michaela Popelková" userId="4da947f916a43c95" providerId="LiveId" clId="{AF255628-047B-41D1-82AA-EEBCE4D92DA7}" dt="2022-09-04T04:41:41.350" v="160" actId="478"/>
          <ac:grpSpMkLst>
            <pc:docMk/>
            <pc:sldMk cId="2004446488" sldId="271"/>
            <ac:grpSpMk id="29" creationId="{1ADC6DEF-76BB-19B4-7D32-81399FEA8957}"/>
          </ac:grpSpMkLst>
        </pc:grpChg>
        <pc:grpChg chg="del mod topLvl">
          <ac:chgData name="Michaela Popelková" userId="4da947f916a43c95" providerId="LiveId" clId="{AF255628-047B-41D1-82AA-EEBCE4D92DA7}" dt="2022-09-04T04:41:52.105" v="161" actId="478"/>
          <ac:grpSpMkLst>
            <pc:docMk/>
            <pc:sldMk cId="2004446488" sldId="271"/>
            <ac:grpSpMk id="72" creationId="{4D7F6A5A-52C8-B939-4532-396A457F835F}"/>
          </ac:grpSpMkLst>
        </pc:grpChg>
        <pc:grpChg chg="mod">
          <ac:chgData name="Michaela Popelková" userId="4da947f916a43c95" providerId="LiveId" clId="{AF255628-047B-41D1-82AA-EEBCE4D92DA7}" dt="2022-09-04T04:41:24.230" v="158" actId="165"/>
          <ac:grpSpMkLst>
            <pc:docMk/>
            <pc:sldMk cId="2004446488" sldId="271"/>
            <ac:grpSpMk id="73" creationId="{EAB5FF54-E5B3-0599-C1C9-B572E0DEDD67}"/>
          </ac:grpSpMkLst>
        </pc:grpChg>
        <pc:grpChg chg="mod">
          <ac:chgData name="Michaela Popelková" userId="4da947f916a43c95" providerId="LiveId" clId="{AF255628-047B-41D1-82AA-EEBCE4D92DA7}" dt="2022-09-04T04:41:24.230" v="158" actId="165"/>
          <ac:grpSpMkLst>
            <pc:docMk/>
            <pc:sldMk cId="2004446488" sldId="271"/>
            <ac:grpSpMk id="77" creationId="{B41939BD-A7F3-9DAC-8620-9888B91EEF2C}"/>
          </ac:grpSpMkLst>
        </pc:grpChg>
        <pc:grpChg chg="del">
          <ac:chgData name="Michaela Popelková" userId="4da947f916a43c95" providerId="LiveId" clId="{AF255628-047B-41D1-82AA-EEBCE4D92DA7}" dt="2022-09-04T04:41:24.230" v="158" actId="165"/>
          <ac:grpSpMkLst>
            <pc:docMk/>
            <pc:sldMk cId="2004446488" sldId="271"/>
            <ac:grpSpMk id="83" creationId="{BB428C11-EAB1-DF71-6A40-3387CC8B20E6}"/>
          </ac:grpSpMkLst>
        </pc:grpChg>
        <pc:picChg chg="mod">
          <ac:chgData name="Michaela Popelková" userId="4da947f916a43c95" providerId="LiveId" clId="{AF255628-047B-41D1-82AA-EEBCE4D92DA7}" dt="2022-09-04T04:44:51.493" v="180"/>
          <ac:picMkLst>
            <pc:docMk/>
            <pc:sldMk cId="2004446488" sldId="271"/>
            <ac:picMk id="7" creationId="{3D3DBE74-6122-7478-5D08-02CDEA521F0E}"/>
          </ac:picMkLst>
        </pc:picChg>
        <pc:picChg chg="mod">
          <ac:chgData name="Michaela Popelková" userId="4da947f916a43c95" providerId="LiveId" clId="{AF255628-047B-41D1-82AA-EEBCE4D92DA7}" dt="2022-09-04T04:44:51.493" v="180"/>
          <ac:picMkLst>
            <pc:docMk/>
            <pc:sldMk cId="2004446488" sldId="271"/>
            <ac:picMk id="12" creationId="{07734A0C-9E1F-54F2-2749-056CB64B1FAE}"/>
          </ac:picMkLst>
        </pc:picChg>
        <pc:picChg chg="mod">
          <ac:chgData name="Michaela Popelková" userId="4da947f916a43c95" providerId="LiveId" clId="{AF255628-047B-41D1-82AA-EEBCE4D92DA7}" dt="2022-09-04T04:44:51.493" v="180"/>
          <ac:picMkLst>
            <pc:docMk/>
            <pc:sldMk cId="2004446488" sldId="271"/>
            <ac:picMk id="14" creationId="{0484BF0A-E5EF-23FF-274F-44E8CC45B81A}"/>
          </ac:picMkLst>
        </pc:picChg>
        <pc:picChg chg="mod topLvl">
          <ac:chgData name="Michaela Popelková" userId="4da947f916a43c95" providerId="LiveId" clId="{AF255628-047B-41D1-82AA-EEBCE4D92DA7}" dt="2022-09-04T05:27:10.494" v="320" actId="164"/>
          <ac:picMkLst>
            <pc:docMk/>
            <pc:sldMk cId="2004446488" sldId="271"/>
            <ac:picMk id="23" creationId="{5454CD98-83D9-A35A-7E28-58EF6172038F}"/>
          </ac:picMkLst>
        </pc:picChg>
        <pc:picChg chg="mod">
          <ac:chgData name="Michaela Popelková" userId="4da947f916a43c95" providerId="LiveId" clId="{AF255628-047B-41D1-82AA-EEBCE4D92DA7}" dt="2022-09-04T04:41:24.230" v="158" actId="165"/>
          <ac:picMkLst>
            <pc:docMk/>
            <pc:sldMk cId="2004446488" sldId="271"/>
            <ac:picMk id="31" creationId="{CD7693A7-8274-1491-8459-6E61E6D6B37B}"/>
          </ac:picMkLst>
        </pc:picChg>
        <pc:picChg chg="mod">
          <ac:chgData name="Michaela Popelková" userId="4da947f916a43c95" providerId="LiveId" clId="{AF255628-047B-41D1-82AA-EEBCE4D92DA7}" dt="2022-09-04T04:41:24.230" v="158" actId="165"/>
          <ac:picMkLst>
            <pc:docMk/>
            <pc:sldMk cId="2004446488" sldId="271"/>
            <ac:picMk id="74" creationId="{14D89A23-4035-F09E-8354-E2ECE43E374D}"/>
          </ac:picMkLst>
        </pc:picChg>
        <pc:picChg chg="mod">
          <ac:chgData name="Michaela Popelková" userId="4da947f916a43c95" providerId="LiveId" clId="{AF255628-047B-41D1-82AA-EEBCE4D92DA7}" dt="2022-09-04T04:41:24.230" v="158" actId="165"/>
          <ac:picMkLst>
            <pc:docMk/>
            <pc:sldMk cId="2004446488" sldId="271"/>
            <ac:picMk id="79" creationId="{D10E138B-A072-D823-72A2-27FC165659C4}"/>
          </ac:picMkLst>
        </pc:picChg>
        <pc:picChg chg="mod topLvl">
          <ac:chgData name="Michaela Popelková" userId="4da947f916a43c95" providerId="LiveId" clId="{AF255628-047B-41D1-82AA-EEBCE4D92DA7}" dt="2022-09-04T05:27:10.494" v="320" actId="164"/>
          <ac:picMkLst>
            <pc:docMk/>
            <pc:sldMk cId="2004446488" sldId="271"/>
            <ac:picMk id="82" creationId="{C724C6B5-C23A-F0A1-D727-333143CACDD9}"/>
          </ac:picMkLst>
        </pc:picChg>
      </pc:sldChg>
      <pc:sldChg chg="addSp delSp modSp mod">
        <pc:chgData name="Michaela Popelková" userId="4da947f916a43c95" providerId="LiveId" clId="{AF255628-047B-41D1-82AA-EEBCE4D92DA7}" dt="2022-09-04T05:26:40.001" v="317" actId="164"/>
        <pc:sldMkLst>
          <pc:docMk/>
          <pc:sldMk cId="4156869403" sldId="273"/>
        </pc:sldMkLst>
        <pc:spChg chg="mod">
          <ac:chgData name="Michaela Popelková" userId="4da947f916a43c95" providerId="LiveId" clId="{AF255628-047B-41D1-82AA-EEBCE4D92DA7}" dt="2022-09-04T04:39:57.873" v="144" actId="165"/>
          <ac:spMkLst>
            <pc:docMk/>
            <pc:sldMk cId="4156869403" sldId="273"/>
            <ac:spMk id="3" creationId="{45753B69-B26D-EC21-991B-7E585620E2DC}"/>
          </ac:spMkLst>
        </pc:spChg>
        <pc:spChg chg="mod topLvl">
          <ac:chgData name="Michaela Popelková" userId="4da947f916a43c95" providerId="LiveId" clId="{AF255628-047B-41D1-82AA-EEBCE4D92DA7}" dt="2022-09-04T05:26:40.001" v="317" actId="164"/>
          <ac:spMkLst>
            <pc:docMk/>
            <pc:sldMk cId="4156869403" sldId="273"/>
            <ac:spMk id="6" creationId="{CB0D2207-ED2E-49C4-9FF2-D2D44375B58B}"/>
          </ac:spMkLst>
        </pc:spChg>
        <pc:spChg chg="mod topLvl">
          <ac:chgData name="Michaela Popelková" userId="4da947f916a43c95" providerId="LiveId" clId="{AF255628-047B-41D1-82AA-EEBCE4D92DA7}" dt="2022-09-04T05:26:40.001" v="317" actId="164"/>
          <ac:spMkLst>
            <pc:docMk/>
            <pc:sldMk cId="4156869403" sldId="273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4:39:57.873" v="144" actId="165"/>
          <ac:spMkLst>
            <pc:docMk/>
            <pc:sldMk cId="4156869403" sldId="273"/>
            <ac:spMk id="8" creationId="{54BFD117-8671-E8EB-5DCB-D0473B2EA949}"/>
          </ac:spMkLst>
        </pc:spChg>
        <pc:spChg chg="mod">
          <ac:chgData name="Michaela Popelková" userId="4da947f916a43c95" providerId="LiveId" clId="{AF255628-047B-41D1-82AA-EEBCE4D92DA7}" dt="2022-09-04T04:39:57.873" v="144" actId="165"/>
          <ac:spMkLst>
            <pc:docMk/>
            <pc:sldMk cId="4156869403" sldId="273"/>
            <ac:spMk id="12" creationId="{28962669-61C2-59D3-9373-AB7B5DA9FCF7}"/>
          </ac:spMkLst>
        </pc:spChg>
        <pc:spChg chg="mod">
          <ac:chgData name="Michaela Popelková" userId="4da947f916a43c95" providerId="LiveId" clId="{AF255628-047B-41D1-82AA-EEBCE4D92DA7}" dt="2022-09-04T04:39:57.873" v="144" actId="165"/>
          <ac:spMkLst>
            <pc:docMk/>
            <pc:sldMk cId="4156869403" sldId="273"/>
            <ac:spMk id="13" creationId="{9A35A29A-B8B8-EA31-F76E-AD0058FE680C}"/>
          </ac:spMkLst>
        </pc:spChg>
        <pc:spChg chg="mod">
          <ac:chgData name="Michaela Popelková" userId="4da947f916a43c95" providerId="LiveId" clId="{AF255628-047B-41D1-82AA-EEBCE4D92DA7}" dt="2022-09-04T04:39:57.873" v="144" actId="165"/>
          <ac:spMkLst>
            <pc:docMk/>
            <pc:sldMk cId="4156869403" sldId="273"/>
            <ac:spMk id="15" creationId="{2D176292-DA5C-C42E-D300-CC7B5CA9EBF2}"/>
          </ac:spMkLst>
        </pc:spChg>
        <pc:spChg chg="mod topLvl">
          <ac:chgData name="Michaela Popelková" userId="4da947f916a43c95" providerId="LiveId" clId="{AF255628-047B-41D1-82AA-EEBCE4D92DA7}" dt="2022-09-04T05:26:40.001" v="317" actId="164"/>
          <ac:spMkLst>
            <pc:docMk/>
            <pc:sldMk cId="4156869403" sldId="273"/>
            <ac:spMk id="18" creationId="{47B6D496-E516-4A9B-8DFB-B71D41C8FFAB}"/>
          </ac:spMkLst>
        </pc:spChg>
        <pc:spChg chg="mod topLvl">
          <ac:chgData name="Michaela Popelková" userId="4da947f916a43c95" providerId="LiveId" clId="{AF255628-047B-41D1-82AA-EEBCE4D92DA7}" dt="2022-09-04T05:26:40.001" v="317" actId="164"/>
          <ac:spMkLst>
            <pc:docMk/>
            <pc:sldMk cId="4156869403" sldId="273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45:04.290" v="183"/>
          <ac:spMkLst>
            <pc:docMk/>
            <pc:sldMk cId="4156869403" sldId="273"/>
            <ac:spMk id="25" creationId="{EDC04B25-EEF1-ECA2-BD1C-5A7526DFF995}"/>
          </ac:spMkLst>
        </pc:spChg>
        <pc:spChg chg="mod">
          <ac:chgData name="Michaela Popelková" userId="4da947f916a43c95" providerId="LiveId" clId="{AF255628-047B-41D1-82AA-EEBCE4D92DA7}" dt="2022-09-04T04:45:04.290" v="183"/>
          <ac:spMkLst>
            <pc:docMk/>
            <pc:sldMk cId="4156869403" sldId="273"/>
            <ac:spMk id="27" creationId="{6598EABB-A41C-9986-0C4E-9B79CFCAAD67}"/>
          </ac:spMkLst>
        </pc:spChg>
        <pc:spChg chg="mod">
          <ac:chgData name="Michaela Popelková" userId="4da947f916a43c95" providerId="LiveId" clId="{AF255628-047B-41D1-82AA-EEBCE4D92DA7}" dt="2022-09-04T04:45:04.290" v="183"/>
          <ac:spMkLst>
            <pc:docMk/>
            <pc:sldMk cId="4156869403" sldId="273"/>
            <ac:spMk id="28" creationId="{C9535FEC-CBD6-B657-93FA-29E6FEB9FD2F}"/>
          </ac:spMkLst>
        </pc:spChg>
        <pc:spChg chg="mod">
          <ac:chgData name="Michaela Popelková" userId="4da947f916a43c95" providerId="LiveId" clId="{AF255628-047B-41D1-82AA-EEBCE4D92DA7}" dt="2022-09-04T04:45:04.290" v="183"/>
          <ac:spMkLst>
            <pc:docMk/>
            <pc:sldMk cId="4156869403" sldId="273"/>
            <ac:spMk id="29" creationId="{8E5B20B2-2D6F-D4A3-00FE-5A2198239642}"/>
          </ac:spMkLst>
        </pc:spChg>
        <pc:spChg chg="mod">
          <ac:chgData name="Michaela Popelková" userId="4da947f916a43c95" providerId="LiveId" clId="{AF255628-047B-41D1-82AA-EEBCE4D92DA7}" dt="2022-09-04T04:39:57.873" v="144" actId="165"/>
          <ac:spMkLst>
            <pc:docMk/>
            <pc:sldMk cId="4156869403" sldId="273"/>
            <ac:spMk id="32" creationId="{02344096-E57A-4488-B2D3-CE8BEF1C3166}"/>
          </ac:spMkLst>
        </pc:spChg>
        <pc:spChg chg="mod">
          <ac:chgData name="Michaela Popelková" userId="4da947f916a43c95" providerId="LiveId" clId="{AF255628-047B-41D1-82AA-EEBCE4D92DA7}" dt="2022-09-04T04:39:57.873" v="144" actId="165"/>
          <ac:spMkLst>
            <pc:docMk/>
            <pc:sldMk cId="4156869403" sldId="273"/>
            <ac:spMk id="33" creationId="{F7386AD2-807F-48DD-B08C-80732ADC3A28}"/>
          </ac:spMkLst>
        </pc:spChg>
        <pc:spChg chg="mod">
          <ac:chgData name="Michaela Popelková" userId="4da947f916a43c95" providerId="LiveId" clId="{AF255628-047B-41D1-82AA-EEBCE4D92DA7}" dt="2022-09-04T04:45:04.290" v="183"/>
          <ac:spMkLst>
            <pc:docMk/>
            <pc:sldMk cId="4156869403" sldId="273"/>
            <ac:spMk id="35" creationId="{21145B1E-B1F2-D7E4-4E64-9AA93BB39D4F}"/>
          </ac:spMkLst>
        </pc:spChg>
        <pc:spChg chg="mod">
          <ac:chgData name="Michaela Popelková" userId="4da947f916a43c95" providerId="LiveId" clId="{AF255628-047B-41D1-82AA-EEBCE4D92DA7}" dt="2022-09-04T04:45:04.290" v="183"/>
          <ac:spMkLst>
            <pc:docMk/>
            <pc:sldMk cId="4156869403" sldId="273"/>
            <ac:spMk id="37" creationId="{AB9D4BEF-78AD-23EB-956B-2FC7077D53D1}"/>
          </ac:spMkLst>
        </pc:spChg>
        <pc:spChg chg="mod">
          <ac:chgData name="Michaela Popelková" userId="4da947f916a43c95" providerId="LiveId" clId="{AF255628-047B-41D1-82AA-EEBCE4D92DA7}" dt="2022-09-04T04:45:04.290" v="183"/>
          <ac:spMkLst>
            <pc:docMk/>
            <pc:sldMk cId="4156869403" sldId="273"/>
            <ac:spMk id="38" creationId="{9BAD0532-6832-48D6-B5DC-DF979EF4BA64}"/>
          </ac:spMkLst>
        </pc:spChg>
        <pc:grpChg chg="del mod topLvl">
          <ac:chgData name="Michaela Popelková" userId="4da947f916a43c95" providerId="LiveId" clId="{AF255628-047B-41D1-82AA-EEBCE4D92DA7}" dt="2022-09-04T04:40:04.449" v="146" actId="478"/>
          <ac:grpSpMkLst>
            <pc:docMk/>
            <pc:sldMk cId="4156869403" sldId="273"/>
            <ac:grpSpMk id="2" creationId="{6776349D-06A4-99C6-B052-A4D4CAC07B1C}"/>
          </ac:grpSpMkLst>
        </pc:grpChg>
        <pc:grpChg chg="del mod topLvl">
          <ac:chgData name="Michaela Popelková" userId="4da947f916a43c95" providerId="LiveId" clId="{AF255628-047B-41D1-82AA-EEBCE4D92DA7}" dt="2022-09-04T04:40:07.129" v="147" actId="478"/>
          <ac:grpSpMkLst>
            <pc:docMk/>
            <pc:sldMk cId="4156869403" sldId="273"/>
            <ac:grpSpMk id="9" creationId="{1B1A98B3-97BD-B9DF-DB67-B0515FB55E2B}"/>
          </ac:grpSpMkLst>
        </pc:grpChg>
        <pc:grpChg chg="mod">
          <ac:chgData name="Michaela Popelková" userId="4da947f916a43c95" providerId="LiveId" clId="{AF255628-047B-41D1-82AA-EEBCE4D92DA7}" dt="2022-09-04T04:39:57.873" v="144" actId="165"/>
          <ac:grpSpMkLst>
            <pc:docMk/>
            <pc:sldMk cId="4156869403" sldId="273"/>
            <ac:grpSpMk id="10" creationId="{99F84032-6C10-0419-AA32-27E4A1E6EE3F}"/>
          </ac:grpSpMkLst>
        </pc:grpChg>
        <pc:grpChg chg="mod">
          <ac:chgData name="Michaela Popelková" userId="4da947f916a43c95" providerId="LiveId" clId="{AF255628-047B-41D1-82AA-EEBCE4D92DA7}" dt="2022-09-04T04:39:57.873" v="144" actId="165"/>
          <ac:grpSpMkLst>
            <pc:docMk/>
            <pc:sldMk cId="4156869403" sldId="273"/>
            <ac:grpSpMk id="14" creationId="{39B7EE26-D7D2-4C3D-A809-1375E9AA1A49}"/>
          </ac:grpSpMkLst>
        </pc:grpChg>
        <pc:grpChg chg="del">
          <ac:chgData name="Michaela Popelková" userId="4da947f916a43c95" providerId="LiveId" clId="{AF255628-047B-41D1-82AA-EEBCE4D92DA7}" dt="2022-09-04T04:39:57.873" v="144" actId="165"/>
          <ac:grpSpMkLst>
            <pc:docMk/>
            <pc:sldMk cId="4156869403" sldId="273"/>
            <ac:grpSpMk id="20" creationId="{5C057AD7-BCBA-98F4-46F1-18F97083EF71}"/>
          </ac:grpSpMkLst>
        </pc:grpChg>
        <pc:grpChg chg="add mod">
          <ac:chgData name="Michaela Popelková" userId="4da947f916a43c95" providerId="LiveId" clId="{AF255628-047B-41D1-82AA-EEBCE4D92DA7}" dt="2022-09-04T05:26:40.001" v="317" actId="164"/>
          <ac:grpSpMkLst>
            <pc:docMk/>
            <pc:sldMk cId="4156869403" sldId="273"/>
            <ac:grpSpMk id="21" creationId="{37F1B6A2-1851-EF0A-E633-B14A8AAB978E}"/>
          </ac:grpSpMkLst>
        </pc:grpChg>
        <pc:grpChg chg="mod">
          <ac:chgData name="Michaela Popelková" userId="4da947f916a43c95" providerId="LiveId" clId="{AF255628-047B-41D1-82AA-EEBCE4D92DA7}" dt="2022-09-04T04:45:04.290" v="183"/>
          <ac:grpSpMkLst>
            <pc:docMk/>
            <pc:sldMk cId="4156869403" sldId="273"/>
            <ac:grpSpMk id="22" creationId="{AF0BC17A-8759-2B4B-97E6-0F7236D0A5D4}"/>
          </ac:grpSpMkLst>
        </pc:grpChg>
        <pc:grpChg chg="mod">
          <ac:chgData name="Michaela Popelková" userId="4da947f916a43c95" providerId="LiveId" clId="{AF255628-047B-41D1-82AA-EEBCE4D92DA7}" dt="2022-09-04T04:45:04.290" v="183"/>
          <ac:grpSpMkLst>
            <pc:docMk/>
            <pc:sldMk cId="4156869403" sldId="273"/>
            <ac:grpSpMk id="23" creationId="{87D1A30E-8EC8-3352-C4CD-A9639B09FCB1}"/>
          </ac:grpSpMkLst>
        </pc:grpChg>
        <pc:grpChg chg="mod">
          <ac:chgData name="Michaela Popelková" userId="4da947f916a43c95" providerId="LiveId" clId="{AF255628-047B-41D1-82AA-EEBCE4D92DA7}" dt="2022-09-04T04:45:04.290" v="183"/>
          <ac:grpSpMkLst>
            <pc:docMk/>
            <pc:sldMk cId="4156869403" sldId="273"/>
            <ac:grpSpMk id="24" creationId="{F78ADCA7-81B2-B1C0-6397-A6FD172E4128}"/>
          </ac:grpSpMkLst>
        </pc:grpChg>
        <pc:grpChg chg="mod">
          <ac:chgData name="Michaela Popelková" userId="4da947f916a43c95" providerId="LiveId" clId="{AF255628-047B-41D1-82AA-EEBCE4D92DA7}" dt="2022-09-04T04:45:04.290" v="183"/>
          <ac:grpSpMkLst>
            <pc:docMk/>
            <pc:sldMk cId="4156869403" sldId="273"/>
            <ac:grpSpMk id="30" creationId="{5F6A3B87-6720-8DC0-A9F1-A124E5BF1A9C}"/>
          </ac:grpSpMkLst>
        </pc:grpChg>
        <pc:grpChg chg="del mod topLvl">
          <ac:chgData name="Michaela Popelková" userId="4da947f916a43c95" providerId="LiveId" clId="{AF255628-047B-41D1-82AA-EEBCE4D92DA7}" dt="2022-09-04T04:40:01.949" v="145" actId="478"/>
          <ac:grpSpMkLst>
            <pc:docMk/>
            <pc:sldMk cId="4156869403" sldId="273"/>
            <ac:grpSpMk id="31" creationId="{85737633-C4EE-409C-93F1-63058D40D951}"/>
          </ac:grpSpMkLst>
        </pc:grpChg>
        <pc:grpChg chg="add mod">
          <ac:chgData name="Michaela Popelková" userId="4da947f916a43c95" providerId="LiveId" clId="{AF255628-047B-41D1-82AA-EEBCE4D92DA7}" dt="2022-09-04T05:26:40.001" v="317" actId="164"/>
          <ac:grpSpMkLst>
            <pc:docMk/>
            <pc:sldMk cId="4156869403" sldId="273"/>
            <ac:grpSpMk id="39" creationId="{BDA885EF-A4A4-B2E7-FCE3-3B7194A0307A}"/>
          </ac:grpSpMkLst>
        </pc:grpChg>
        <pc:picChg chg="mod topLvl">
          <ac:chgData name="Michaela Popelková" userId="4da947f916a43c95" providerId="LiveId" clId="{AF255628-047B-41D1-82AA-EEBCE4D92DA7}" dt="2022-09-04T05:26:40.001" v="317" actId="164"/>
          <ac:picMkLst>
            <pc:docMk/>
            <pc:sldMk cId="4156869403" sldId="273"/>
            <ac:picMk id="4" creationId="{14553C6D-DF25-4F98-95C5-CBE8E32296ED}"/>
          </ac:picMkLst>
        </pc:picChg>
        <pc:picChg chg="mod">
          <ac:chgData name="Michaela Popelková" userId="4da947f916a43c95" providerId="LiveId" clId="{AF255628-047B-41D1-82AA-EEBCE4D92DA7}" dt="2022-09-04T04:39:57.873" v="144" actId="165"/>
          <ac:picMkLst>
            <pc:docMk/>
            <pc:sldMk cId="4156869403" sldId="273"/>
            <ac:picMk id="5" creationId="{521123F8-0DB7-59B4-4F24-F7745434048F}"/>
          </ac:picMkLst>
        </pc:picChg>
        <pc:picChg chg="mod">
          <ac:chgData name="Michaela Popelková" userId="4da947f916a43c95" providerId="LiveId" clId="{AF255628-047B-41D1-82AA-EEBCE4D92DA7}" dt="2022-09-04T04:39:57.873" v="144" actId="165"/>
          <ac:picMkLst>
            <pc:docMk/>
            <pc:sldMk cId="4156869403" sldId="273"/>
            <ac:picMk id="11" creationId="{6357AB37-66C8-5C14-34A9-318C89BC1D13}"/>
          </ac:picMkLst>
        </pc:picChg>
        <pc:picChg chg="mod">
          <ac:chgData name="Michaela Popelková" userId="4da947f916a43c95" providerId="LiveId" clId="{AF255628-047B-41D1-82AA-EEBCE4D92DA7}" dt="2022-09-04T04:39:57.873" v="144" actId="165"/>
          <ac:picMkLst>
            <pc:docMk/>
            <pc:sldMk cId="4156869403" sldId="273"/>
            <ac:picMk id="16" creationId="{8DF60560-23CA-0C13-49D4-79EA462A5E0E}"/>
          </ac:picMkLst>
        </pc:picChg>
        <pc:picChg chg="mod topLvl">
          <ac:chgData name="Michaela Popelková" userId="4da947f916a43c95" providerId="LiveId" clId="{AF255628-047B-41D1-82AA-EEBCE4D92DA7}" dt="2022-09-04T05:26:40.001" v="317" actId="164"/>
          <ac:picMkLst>
            <pc:docMk/>
            <pc:sldMk cId="4156869403" sldId="273"/>
            <ac:picMk id="17" creationId="{5FFD7C47-3D7B-DACE-9D4E-6CB2216DE1F9}"/>
          </ac:picMkLst>
        </pc:picChg>
        <pc:picChg chg="mod">
          <ac:chgData name="Michaela Popelková" userId="4da947f916a43c95" providerId="LiveId" clId="{AF255628-047B-41D1-82AA-EEBCE4D92DA7}" dt="2022-09-04T04:45:04.290" v="183"/>
          <ac:picMkLst>
            <pc:docMk/>
            <pc:sldMk cId="4156869403" sldId="273"/>
            <ac:picMk id="26" creationId="{2AD153B1-4949-CAB0-B6CA-FC353F89C812}"/>
          </ac:picMkLst>
        </pc:picChg>
        <pc:picChg chg="mod">
          <ac:chgData name="Michaela Popelková" userId="4da947f916a43c95" providerId="LiveId" clId="{AF255628-047B-41D1-82AA-EEBCE4D92DA7}" dt="2022-09-04T04:45:04.290" v="183"/>
          <ac:picMkLst>
            <pc:docMk/>
            <pc:sldMk cId="4156869403" sldId="273"/>
            <ac:picMk id="34" creationId="{D214A5BA-E778-984C-47D4-1C47A24EDEDE}"/>
          </ac:picMkLst>
        </pc:picChg>
        <pc:picChg chg="mod">
          <ac:chgData name="Michaela Popelková" userId="4da947f916a43c95" providerId="LiveId" clId="{AF255628-047B-41D1-82AA-EEBCE4D92DA7}" dt="2022-09-04T04:45:04.290" v="183"/>
          <ac:picMkLst>
            <pc:docMk/>
            <pc:sldMk cId="4156869403" sldId="273"/>
            <ac:picMk id="36" creationId="{181F028A-B2B1-FB03-CD8B-A6B184F9125D}"/>
          </ac:picMkLst>
        </pc:picChg>
      </pc:sldChg>
      <pc:sldChg chg="addSp delSp modSp mod">
        <pc:chgData name="Michaela Popelková" userId="4da947f916a43c95" providerId="LiveId" clId="{AF255628-047B-41D1-82AA-EEBCE4D92DA7}" dt="2022-09-04T05:24:08.992" v="315" actId="164"/>
        <pc:sldMkLst>
          <pc:docMk/>
          <pc:sldMk cId="2014828946" sldId="274"/>
        </pc:sldMkLst>
        <pc:spChg chg="mod">
          <ac:chgData name="Michaela Popelková" userId="4da947f916a43c95" providerId="LiveId" clId="{AF255628-047B-41D1-82AA-EEBCE4D92DA7}" dt="2022-09-04T04:39:24.759" v="140" actId="165"/>
          <ac:spMkLst>
            <pc:docMk/>
            <pc:sldMk cId="2014828946" sldId="274"/>
            <ac:spMk id="3" creationId="{B6AA020F-1EF0-CAA4-EA15-B10E57B31D8E}"/>
          </ac:spMkLst>
        </pc:spChg>
        <pc:spChg chg="mod topLvl">
          <ac:chgData name="Michaela Popelková" userId="4da947f916a43c95" providerId="LiveId" clId="{AF255628-047B-41D1-82AA-EEBCE4D92DA7}" dt="2022-09-04T05:24:08.992" v="315" actId="164"/>
          <ac:spMkLst>
            <pc:docMk/>
            <pc:sldMk cId="2014828946" sldId="274"/>
            <ac:spMk id="6" creationId="{CB0D2207-ED2E-49C4-9FF2-D2D44375B58B}"/>
          </ac:spMkLst>
        </pc:spChg>
        <pc:spChg chg="mod topLvl">
          <ac:chgData name="Michaela Popelková" userId="4da947f916a43c95" providerId="LiveId" clId="{AF255628-047B-41D1-82AA-EEBCE4D92DA7}" dt="2022-09-04T05:24:08.992" v="315" actId="164"/>
          <ac:spMkLst>
            <pc:docMk/>
            <pc:sldMk cId="2014828946" sldId="274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4:39:24.759" v="140" actId="165"/>
          <ac:spMkLst>
            <pc:docMk/>
            <pc:sldMk cId="2014828946" sldId="274"/>
            <ac:spMk id="8" creationId="{BF52D4BD-BE0B-0366-7FC2-9E373D13246B}"/>
          </ac:spMkLst>
        </pc:spChg>
        <pc:spChg chg="mod">
          <ac:chgData name="Michaela Popelková" userId="4da947f916a43c95" providerId="LiveId" clId="{AF255628-047B-41D1-82AA-EEBCE4D92DA7}" dt="2022-09-04T04:39:24.759" v="140" actId="165"/>
          <ac:spMkLst>
            <pc:docMk/>
            <pc:sldMk cId="2014828946" sldId="274"/>
            <ac:spMk id="12" creationId="{15475C04-8061-B794-BA67-8EF26AF5184E}"/>
          </ac:spMkLst>
        </pc:spChg>
        <pc:spChg chg="mod">
          <ac:chgData name="Michaela Popelková" userId="4da947f916a43c95" providerId="LiveId" clId="{AF255628-047B-41D1-82AA-EEBCE4D92DA7}" dt="2022-09-04T04:39:24.759" v="140" actId="165"/>
          <ac:spMkLst>
            <pc:docMk/>
            <pc:sldMk cId="2014828946" sldId="274"/>
            <ac:spMk id="13" creationId="{8B261044-F01A-38CE-64E9-A3519E8F42FF}"/>
          </ac:spMkLst>
        </pc:spChg>
        <pc:spChg chg="mod">
          <ac:chgData name="Michaela Popelková" userId="4da947f916a43c95" providerId="LiveId" clId="{AF255628-047B-41D1-82AA-EEBCE4D92DA7}" dt="2022-09-04T04:39:24.759" v="140" actId="165"/>
          <ac:spMkLst>
            <pc:docMk/>
            <pc:sldMk cId="2014828946" sldId="274"/>
            <ac:spMk id="15" creationId="{3835ABBB-A03A-EA38-8429-9F20F87BB144}"/>
          </ac:spMkLst>
        </pc:spChg>
        <pc:spChg chg="mod topLvl">
          <ac:chgData name="Michaela Popelková" userId="4da947f916a43c95" providerId="LiveId" clId="{AF255628-047B-41D1-82AA-EEBCE4D92DA7}" dt="2022-09-04T05:24:08.992" v="315" actId="164"/>
          <ac:spMkLst>
            <pc:docMk/>
            <pc:sldMk cId="2014828946" sldId="274"/>
            <ac:spMk id="18" creationId="{47B6D496-E516-4A9B-8DFB-B71D41C8FFAB}"/>
          </ac:spMkLst>
        </pc:spChg>
        <pc:spChg chg="mod topLvl">
          <ac:chgData name="Michaela Popelková" userId="4da947f916a43c95" providerId="LiveId" clId="{AF255628-047B-41D1-82AA-EEBCE4D92DA7}" dt="2022-09-04T05:24:08.992" v="315" actId="164"/>
          <ac:spMkLst>
            <pc:docMk/>
            <pc:sldMk cId="2014828946" sldId="274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45:16.523" v="184"/>
          <ac:spMkLst>
            <pc:docMk/>
            <pc:sldMk cId="2014828946" sldId="274"/>
            <ac:spMk id="25" creationId="{FA144FBA-6769-2785-FEAE-AB25BA40879F}"/>
          </ac:spMkLst>
        </pc:spChg>
        <pc:spChg chg="mod">
          <ac:chgData name="Michaela Popelková" userId="4da947f916a43c95" providerId="LiveId" clId="{AF255628-047B-41D1-82AA-EEBCE4D92DA7}" dt="2022-09-04T04:45:16.523" v="184"/>
          <ac:spMkLst>
            <pc:docMk/>
            <pc:sldMk cId="2014828946" sldId="274"/>
            <ac:spMk id="27" creationId="{A66EC1B6-BF87-A530-6AB2-4F56EF44FD5F}"/>
          </ac:spMkLst>
        </pc:spChg>
        <pc:spChg chg="mod">
          <ac:chgData name="Michaela Popelková" userId="4da947f916a43c95" providerId="LiveId" clId="{AF255628-047B-41D1-82AA-EEBCE4D92DA7}" dt="2022-09-04T04:45:16.523" v="184"/>
          <ac:spMkLst>
            <pc:docMk/>
            <pc:sldMk cId="2014828946" sldId="274"/>
            <ac:spMk id="28" creationId="{6B0D9310-C9B8-B2B2-7FF8-2615737C8335}"/>
          </ac:spMkLst>
        </pc:spChg>
        <pc:spChg chg="mod">
          <ac:chgData name="Michaela Popelková" userId="4da947f916a43c95" providerId="LiveId" clId="{AF255628-047B-41D1-82AA-EEBCE4D92DA7}" dt="2022-09-04T04:45:16.523" v="184"/>
          <ac:spMkLst>
            <pc:docMk/>
            <pc:sldMk cId="2014828946" sldId="274"/>
            <ac:spMk id="29" creationId="{8F27D995-E142-B029-4A58-68E8375991AE}"/>
          </ac:spMkLst>
        </pc:spChg>
        <pc:spChg chg="mod">
          <ac:chgData name="Michaela Popelková" userId="4da947f916a43c95" providerId="LiveId" clId="{AF255628-047B-41D1-82AA-EEBCE4D92DA7}" dt="2022-09-04T04:39:24.759" v="140" actId="165"/>
          <ac:spMkLst>
            <pc:docMk/>
            <pc:sldMk cId="2014828946" sldId="274"/>
            <ac:spMk id="32" creationId="{14168057-A5FA-4342-915E-A01B2BD86C92}"/>
          </ac:spMkLst>
        </pc:spChg>
        <pc:spChg chg="mod">
          <ac:chgData name="Michaela Popelková" userId="4da947f916a43c95" providerId="LiveId" clId="{AF255628-047B-41D1-82AA-EEBCE4D92DA7}" dt="2022-09-04T04:39:24.759" v="140" actId="165"/>
          <ac:spMkLst>
            <pc:docMk/>
            <pc:sldMk cId="2014828946" sldId="274"/>
            <ac:spMk id="33" creationId="{75DC0BE6-EE4B-48A6-B255-48F889D4E7A3}"/>
          </ac:spMkLst>
        </pc:spChg>
        <pc:spChg chg="mod">
          <ac:chgData name="Michaela Popelková" userId="4da947f916a43c95" providerId="LiveId" clId="{AF255628-047B-41D1-82AA-EEBCE4D92DA7}" dt="2022-09-04T04:45:16.523" v="184"/>
          <ac:spMkLst>
            <pc:docMk/>
            <pc:sldMk cId="2014828946" sldId="274"/>
            <ac:spMk id="35" creationId="{F5658240-3295-0611-27EE-B7E75BBBFB4F}"/>
          </ac:spMkLst>
        </pc:spChg>
        <pc:spChg chg="mod">
          <ac:chgData name="Michaela Popelková" userId="4da947f916a43c95" providerId="LiveId" clId="{AF255628-047B-41D1-82AA-EEBCE4D92DA7}" dt="2022-09-04T04:45:16.523" v="184"/>
          <ac:spMkLst>
            <pc:docMk/>
            <pc:sldMk cId="2014828946" sldId="274"/>
            <ac:spMk id="37" creationId="{84DB4507-3CB5-D7A3-D719-6A0CAAC8225F}"/>
          </ac:spMkLst>
        </pc:spChg>
        <pc:spChg chg="mod">
          <ac:chgData name="Michaela Popelková" userId="4da947f916a43c95" providerId="LiveId" clId="{AF255628-047B-41D1-82AA-EEBCE4D92DA7}" dt="2022-09-04T04:45:16.523" v="184"/>
          <ac:spMkLst>
            <pc:docMk/>
            <pc:sldMk cId="2014828946" sldId="274"/>
            <ac:spMk id="38" creationId="{8F947E29-3279-553D-FF64-CE1ED76193F5}"/>
          </ac:spMkLst>
        </pc:spChg>
        <pc:grpChg chg="del mod topLvl">
          <ac:chgData name="Michaela Popelková" userId="4da947f916a43c95" providerId="LiveId" clId="{AF255628-047B-41D1-82AA-EEBCE4D92DA7}" dt="2022-09-04T04:39:32.508" v="142" actId="478"/>
          <ac:grpSpMkLst>
            <pc:docMk/>
            <pc:sldMk cId="2014828946" sldId="274"/>
            <ac:grpSpMk id="2" creationId="{AAF026FB-FDB0-845A-75E2-482450B04CDA}"/>
          </ac:grpSpMkLst>
        </pc:grpChg>
        <pc:grpChg chg="del mod topLvl">
          <ac:chgData name="Michaela Popelková" userId="4da947f916a43c95" providerId="LiveId" clId="{AF255628-047B-41D1-82AA-EEBCE4D92DA7}" dt="2022-09-04T04:39:37.009" v="143" actId="478"/>
          <ac:grpSpMkLst>
            <pc:docMk/>
            <pc:sldMk cId="2014828946" sldId="274"/>
            <ac:grpSpMk id="9" creationId="{D15CC224-F23C-CDAF-A9BB-C34D8C2AE897}"/>
          </ac:grpSpMkLst>
        </pc:grpChg>
        <pc:grpChg chg="mod">
          <ac:chgData name="Michaela Popelková" userId="4da947f916a43c95" providerId="LiveId" clId="{AF255628-047B-41D1-82AA-EEBCE4D92DA7}" dt="2022-09-04T04:39:24.759" v="140" actId="165"/>
          <ac:grpSpMkLst>
            <pc:docMk/>
            <pc:sldMk cId="2014828946" sldId="274"/>
            <ac:grpSpMk id="10" creationId="{2872AA04-93DF-E8FB-F1E6-A1B2EDB4778D}"/>
          </ac:grpSpMkLst>
        </pc:grpChg>
        <pc:grpChg chg="mod">
          <ac:chgData name="Michaela Popelková" userId="4da947f916a43c95" providerId="LiveId" clId="{AF255628-047B-41D1-82AA-EEBCE4D92DA7}" dt="2022-09-04T04:39:24.759" v="140" actId="165"/>
          <ac:grpSpMkLst>
            <pc:docMk/>
            <pc:sldMk cId="2014828946" sldId="274"/>
            <ac:grpSpMk id="14" creationId="{45C43C2E-142A-2D90-AAE5-103EAA40699A}"/>
          </ac:grpSpMkLst>
        </pc:grpChg>
        <pc:grpChg chg="del">
          <ac:chgData name="Michaela Popelková" userId="4da947f916a43c95" providerId="LiveId" clId="{AF255628-047B-41D1-82AA-EEBCE4D92DA7}" dt="2022-09-04T04:39:24.759" v="140" actId="165"/>
          <ac:grpSpMkLst>
            <pc:docMk/>
            <pc:sldMk cId="2014828946" sldId="274"/>
            <ac:grpSpMk id="20" creationId="{CFF6E70E-34C0-4C64-BE0A-B9E3B599C958}"/>
          </ac:grpSpMkLst>
        </pc:grpChg>
        <pc:grpChg chg="add mod">
          <ac:chgData name="Michaela Popelková" userId="4da947f916a43c95" providerId="LiveId" clId="{AF255628-047B-41D1-82AA-EEBCE4D92DA7}" dt="2022-09-04T05:24:08.992" v="315" actId="164"/>
          <ac:grpSpMkLst>
            <pc:docMk/>
            <pc:sldMk cId="2014828946" sldId="274"/>
            <ac:grpSpMk id="21" creationId="{AD4A8EA0-B6DC-7FE9-E722-9BA8F3DDCA3F}"/>
          </ac:grpSpMkLst>
        </pc:grpChg>
        <pc:grpChg chg="mod">
          <ac:chgData name="Michaela Popelková" userId="4da947f916a43c95" providerId="LiveId" clId="{AF255628-047B-41D1-82AA-EEBCE4D92DA7}" dt="2022-09-04T04:45:16.523" v="184"/>
          <ac:grpSpMkLst>
            <pc:docMk/>
            <pc:sldMk cId="2014828946" sldId="274"/>
            <ac:grpSpMk id="22" creationId="{3268FEE1-9A92-4A9C-97FE-03B2158BE534}"/>
          </ac:grpSpMkLst>
        </pc:grpChg>
        <pc:grpChg chg="mod">
          <ac:chgData name="Michaela Popelková" userId="4da947f916a43c95" providerId="LiveId" clId="{AF255628-047B-41D1-82AA-EEBCE4D92DA7}" dt="2022-09-04T04:45:16.523" v="184"/>
          <ac:grpSpMkLst>
            <pc:docMk/>
            <pc:sldMk cId="2014828946" sldId="274"/>
            <ac:grpSpMk id="23" creationId="{2D34DE9E-1340-CB66-848D-39F5966F7572}"/>
          </ac:grpSpMkLst>
        </pc:grpChg>
        <pc:grpChg chg="mod">
          <ac:chgData name="Michaela Popelková" userId="4da947f916a43c95" providerId="LiveId" clId="{AF255628-047B-41D1-82AA-EEBCE4D92DA7}" dt="2022-09-04T04:45:16.523" v="184"/>
          <ac:grpSpMkLst>
            <pc:docMk/>
            <pc:sldMk cId="2014828946" sldId="274"/>
            <ac:grpSpMk id="24" creationId="{75A1E34C-109D-B15E-32DC-1DF68AF68D27}"/>
          </ac:grpSpMkLst>
        </pc:grpChg>
        <pc:grpChg chg="mod">
          <ac:chgData name="Michaela Popelková" userId="4da947f916a43c95" providerId="LiveId" clId="{AF255628-047B-41D1-82AA-EEBCE4D92DA7}" dt="2022-09-04T04:45:16.523" v="184"/>
          <ac:grpSpMkLst>
            <pc:docMk/>
            <pc:sldMk cId="2014828946" sldId="274"/>
            <ac:grpSpMk id="30" creationId="{1F98124D-37B5-88CA-8992-5F21905C9692}"/>
          </ac:grpSpMkLst>
        </pc:grpChg>
        <pc:grpChg chg="del mod topLvl">
          <ac:chgData name="Michaela Popelková" userId="4da947f916a43c95" providerId="LiveId" clId="{AF255628-047B-41D1-82AA-EEBCE4D92DA7}" dt="2022-09-04T04:39:29.118" v="141" actId="478"/>
          <ac:grpSpMkLst>
            <pc:docMk/>
            <pc:sldMk cId="2014828946" sldId="274"/>
            <ac:grpSpMk id="31" creationId="{29641534-FBED-4CDB-A6E0-F4F10ADBC399}"/>
          </ac:grpSpMkLst>
        </pc:grpChg>
        <pc:grpChg chg="add mod">
          <ac:chgData name="Michaela Popelková" userId="4da947f916a43c95" providerId="LiveId" clId="{AF255628-047B-41D1-82AA-EEBCE4D92DA7}" dt="2022-09-04T05:24:08.992" v="315" actId="164"/>
          <ac:grpSpMkLst>
            <pc:docMk/>
            <pc:sldMk cId="2014828946" sldId="274"/>
            <ac:grpSpMk id="39" creationId="{9BA1191C-3717-DB91-C2ED-A563A6ACBE02}"/>
          </ac:grpSpMkLst>
        </pc:grpChg>
        <pc:picChg chg="mod topLvl">
          <ac:chgData name="Michaela Popelková" userId="4da947f916a43c95" providerId="LiveId" clId="{AF255628-047B-41D1-82AA-EEBCE4D92DA7}" dt="2022-09-04T05:24:08.992" v="315" actId="164"/>
          <ac:picMkLst>
            <pc:docMk/>
            <pc:sldMk cId="2014828946" sldId="274"/>
            <ac:picMk id="4" creationId="{06B8948F-718C-485F-BDFD-A94F99348C3E}"/>
          </ac:picMkLst>
        </pc:picChg>
        <pc:picChg chg="mod">
          <ac:chgData name="Michaela Popelková" userId="4da947f916a43c95" providerId="LiveId" clId="{AF255628-047B-41D1-82AA-EEBCE4D92DA7}" dt="2022-09-04T04:39:24.759" v="140" actId="165"/>
          <ac:picMkLst>
            <pc:docMk/>
            <pc:sldMk cId="2014828946" sldId="274"/>
            <ac:picMk id="5" creationId="{D6796768-E489-6927-1450-6033EF481D19}"/>
          </ac:picMkLst>
        </pc:picChg>
        <pc:picChg chg="mod">
          <ac:chgData name="Michaela Popelková" userId="4da947f916a43c95" providerId="LiveId" clId="{AF255628-047B-41D1-82AA-EEBCE4D92DA7}" dt="2022-09-04T04:39:24.759" v="140" actId="165"/>
          <ac:picMkLst>
            <pc:docMk/>
            <pc:sldMk cId="2014828946" sldId="274"/>
            <ac:picMk id="11" creationId="{A91D4C29-18DA-A6F5-6C73-F6C3D25700F1}"/>
          </ac:picMkLst>
        </pc:picChg>
        <pc:picChg chg="mod">
          <ac:chgData name="Michaela Popelková" userId="4da947f916a43c95" providerId="LiveId" clId="{AF255628-047B-41D1-82AA-EEBCE4D92DA7}" dt="2022-09-04T04:39:24.759" v="140" actId="165"/>
          <ac:picMkLst>
            <pc:docMk/>
            <pc:sldMk cId="2014828946" sldId="274"/>
            <ac:picMk id="16" creationId="{870CE043-422D-806B-7882-00FA92E639C9}"/>
          </ac:picMkLst>
        </pc:picChg>
        <pc:picChg chg="mod topLvl">
          <ac:chgData name="Michaela Popelková" userId="4da947f916a43c95" providerId="LiveId" clId="{AF255628-047B-41D1-82AA-EEBCE4D92DA7}" dt="2022-09-04T05:24:08.992" v="315" actId="164"/>
          <ac:picMkLst>
            <pc:docMk/>
            <pc:sldMk cId="2014828946" sldId="274"/>
            <ac:picMk id="17" creationId="{EAB7F307-DEA1-0E5A-3534-81E443AB2F33}"/>
          </ac:picMkLst>
        </pc:picChg>
        <pc:picChg chg="mod">
          <ac:chgData name="Michaela Popelková" userId="4da947f916a43c95" providerId="LiveId" clId="{AF255628-047B-41D1-82AA-EEBCE4D92DA7}" dt="2022-09-04T04:45:16.523" v="184"/>
          <ac:picMkLst>
            <pc:docMk/>
            <pc:sldMk cId="2014828946" sldId="274"/>
            <ac:picMk id="26" creationId="{DE62DDFF-5534-95BB-6C87-198279B06307}"/>
          </ac:picMkLst>
        </pc:picChg>
        <pc:picChg chg="mod">
          <ac:chgData name="Michaela Popelková" userId="4da947f916a43c95" providerId="LiveId" clId="{AF255628-047B-41D1-82AA-EEBCE4D92DA7}" dt="2022-09-04T04:45:16.523" v="184"/>
          <ac:picMkLst>
            <pc:docMk/>
            <pc:sldMk cId="2014828946" sldId="274"/>
            <ac:picMk id="34" creationId="{B97F7FAD-03F4-D7BA-858B-A1FE135E38A8}"/>
          </ac:picMkLst>
        </pc:picChg>
        <pc:picChg chg="mod">
          <ac:chgData name="Michaela Popelková" userId="4da947f916a43c95" providerId="LiveId" clId="{AF255628-047B-41D1-82AA-EEBCE4D92DA7}" dt="2022-09-04T04:45:16.523" v="184"/>
          <ac:picMkLst>
            <pc:docMk/>
            <pc:sldMk cId="2014828946" sldId="274"/>
            <ac:picMk id="36" creationId="{D758B702-C00F-A74C-45C0-A0465FD32D01}"/>
          </ac:picMkLst>
        </pc:picChg>
      </pc:sldChg>
      <pc:sldChg chg="addSp delSp modSp mod">
        <pc:chgData name="Michaela Popelková" userId="4da947f916a43c95" providerId="LiveId" clId="{AF255628-047B-41D1-82AA-EEBCE4D92DA7}" dt="2022-09-04T05:23:31.546" v="313" actId="164"/>
        <pc:sldMkLst>
          <pc:docMk/>
          <pc:sldMk cId="3255258046" sldId="276"/>
        </pc:sldMkLst>
        <pc:spChg chg="mod">
          <ac:chgData name="Michaela Popelková" userId="4da947f916a43c95" providerId="LiveId" clId="{AF255628-047B-41D1-82AA-EEBCE4D92DA7}" dt="2022-09-04T04:38:25.719" v="132" actId="165"/>
          <ac:spMkLst>
            <pc:docMk/>
            <pc:sldMk cId="3255258046" sldId="276"/>
            <ac:spMk id="3" creationId="{BFA51135-E346-589D-7572-6C12CD08686A}"/>
          </ac:spMkLst>
        </pc:spChg>
        <pc:spChg chg="mod topLvl">
          <ac:chgData name="Michaela Popelková" userId="4da947f916a43c95" providerId="LiveId" clId="{AF255628-047B-41D1-82AA-EEBCE4D92DA7}" dt="2022-09-04T05:23:31.546" v="313" actId="164"/>
          <ac:spMkLst>
            <pc:docMk/>
            <pc:sldMk cId="3255258046" sldId="276"/>
            <ac:spMk id="6" creationId="{CB0D2207-ED2E-49C4-9FF2-D2D44375B58B}"/>
          </ac:spMkLst>
        </pc:spChg>
        <pc:spChg chg="mod topLvl">
          <ac:chgData name="Michaela Popelková" userId="4da947f916a43c95" providerId="LiveId" clId="{AF255628-047B-41D1-82AA-EEBCE4D92DA7}" dt="2022-09-04T05:23:31.546" v="313" actId="164"/>
          <ac:spMkLst>
            <pc:docMk/>
            <pc:sldMk cId="3255258046" sldId="276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4:38:25.719" v="132" actId="165"/>
          <ac:spMkLst>
            <pc:docMk/>
            <pc:sldMk cId="3255258046" sldId="276"/>
            <ac:spMk id="8" creationId="{4BA33968-4001-4242-B4A4-21EEAB3E78C6}"/>
          </ac:spMkLst>
        </pc:spChg>
        <pc:spChg chg="mod">
          <ac:chgData name="Michaela Popelková" userId="4da947f916a43c95" providerId="LiveId" clId="{AF255628-047B-41D1-82AA-EEBCE4D92DA7}" dt="2022-09-04T04:38:25.719" v="132" actId="165"/>
          <ac:spMkLst>
            <pc:docMk/>
            <pc:sldMk cId="3255258046" sldId="276"/>
            <ac:spMk id="12" creationId="{15F3EE6B-B31A-9CAB-2765-B7E12E033369}"/>
          </ac:spMkLst>
        </pc:spChg>
        <pc:spChg chg="mod">
          <ac:chgData name="Michaela Popelková" userId="4da947f916a43c95" providerId="LiveId" clId="{AF255628-047B-41D1-82AA-EEBCE4D92DA7}" dt="2022-09-04T04:38:25.719" v="132" actId="165"/>
          <ac:spMkLst>
            <pc:docMk/>
            <pc:sldMk cId="3255258046" sldId="276"/>
            <ac:spMk id="13" creationId="{E601B920-0BD9-496A-A6F1-555577B5D452}"/>
          </ac:spMkLst>
        </pc:spChg>
        <pc:spChg chg="mod">
          <ac:chgData name="Michaela Popelková" userId="4da947f916a43c95" providerId="LiveId" clId="{AF255628-047B-41D1-82AA-EEBCE4D92DA7}" dt="2022-09-04T04:38:25.719" v="132" actId="165"/>
          <ac:spMkLst>
            <pc:docMk/>
            <pc:sldMk cId="3255258046" sldId="276"/>
            <ac:spMk id="15" creationId="{51F761FA-1AED-5A8E-873C-663C7C3103C4}"/>
          </ac:spMkLst>
        </pc:spChg>
        <pc:spChg chg="mod topLvl">
          <ac:chgData name="Michaela Popelková" userId="4da947f916a43c95" providerId="LiveId" clId="{AF255628-047B-41D1-82AA-EEBCE4D92DA7}" dt="2022-09-04T05:23:31.546" v="313" actId="164"/>
          <ac:spMkLst>
            <pc:docMk/>
            <pc:sldMk cId="3255258046" sldId="276"/>
            <ac:spMk id="18" creationId="{47B6D496-E516-4A9B-8DFB-B71D41C8FFAB}"/>
          </ac:spMkLst>
        </pc:spChg>
        <pc:spChg chg="mod topLvl">
          <ac:chgData name="Michaela Popelková" userId="4da947f916a43c95" providerId="LiveId" clId="{AF255628-047B-41D1-82AA-EEBCE4D92DA7}" dt="2022-09-04T05:23:31.546" v="313" actId="164"/>
          <ac:spMkLst>
            <pc:docMk/>
            <pc:sldMk cId="3255258046" sldId="276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45:33.608" v="186"/>
          <ac:spMkLst>
            <pc:docMk/>
            <pc:sldMk cId="3255258046" sldId="276"/>
            <ac:spMk id="25" creationId="{6AD12673-03D1-4D58-B4EE-D877B290766F}"/>
          </ac:spMkLst>
        </pc:spChg>
        <pc:spChg chg="mod">
          <ac:chgData name="Michaela Popelková" userId="4da947f916a43c95" providerId="LiveId" clId="{AF255628-047B-41D1-82AA-EEBCE4D92DA7}" dt="2022-09-04T04:45:33.608" v="186"/>
          <ac:spMkLst>
            <pc:docMk/>
            <pc:sldMk cId="3255258046" sldId="276"/>
            <ac:spMk id="27" creationId="{2DE0CBB0-5DF4-80FE-1057-6CF1C10A83C9}"/>
          </ac:spMkLst>
        </pc:spChg>
        <pc:spChg chg="mod">
          <ac:chgData name="Michaela Popelková" userId="4da947f916a43c95" providerId="LiveId" clId="{AF255628-047B-41D1-82AA-EEBCE4D92DA7}" dt="2022-09-04T04:45:33.608" v="186"/>
          <ac:spMkLst>
            <pc:docMk/>
            <pc:sldMk cId="3255258046" sldId="276"/>
            <ac:spMk id="28" creationId="{F553B082-5B96-1473-BE28-7C0B5F3C69A1}"/>
          </ac:spMkLst>
        </pc:spChg>
        <pc:spChg chg="mod">
          <ac:chgData name="Michaela Popelková" userId="4da947f916a43c95" providerId="LiveId" clId="{AF255628-047B-41D1-82AA-EEBCE4D92DA7}" dt="2022-09-04T04:45:33.608" v="186"/>
          <ac:spMkLst>
            <pc:docMk/>
            <pc:sldMk cId="3255258046" sldId="276"/>
            <ac:spMk id="29" creationId="{043A9DE8-7B6E-8BE4-D572-8E36DF627D45}"/>
          </ac:spMkLst>
        </pc:spChg>
        <pc:spChg chg="mod">
          <ac:chgData name="Michaela Popelková" userId="4da947f916a43c95" providerId="LiveId" clId="{AF255628-047B-41D1-82AA-EEBCE4D92DA7}" dt="2022-09-04T04:38:25.719" v="132" actId="165"/>
          <ac:spMkLst>
            <pc:docMk/>
            <pc:sldMk cId="3255258046" sldId="276"/>
            <ac:spMk id="32" creationId="{2CA787E9-BC5C-4054-8849-43440C16921F}"/>
          </ac:spMkLst>
        </pc:spChg>
        <pc:spChg chg="mod">
          <ac:chgData name="Michaela Popelková" userId="4da947f916a43c95" providerId="LiveId" clId="{AF255628-047B-41D1-82AA-EEBCE4D92DA7}" dt="2022-09-04T04:38:25.719" v="132" actId="165"/>
          <ac:spMkLst>
            <pc:docMk/>
            <pc:sldMk cId="3255258046" sldId="276"/>
            <ac:spMk id="33" creationId="{EF27FF27-4C09-434E-8B09-A8F12382A217}"/>
          </ac:spMkLst>
        </pc:spChg>
        <pc:spChg chg="mod">
          <ac:chgData name="Michaela Popelková" userId="4da947f916a43c95" providerId="LiveId" clId="{AF255628-047B-41D1-82AA-EEBCE4D92DA7}" dt="2022-09-04T04:45:33.608" v="186"/>
          <ac:spMkLst>
            <pc:docMk/>
            <pc:sldMk cId="3255258046" sldId="276"/>
            <ac:spMk id="35" creationId="{5B5C8782-ABBF-3F9D-7851-489B581C3A18}"/>
          </ac:spMkLst>
        </pc:spChg>
        <pc:spChg chg="mod">
          <ac:chgData name="Michaela Popelková" userId="4da947f916a43c95" providerId="LiveId" clId="{AF255628-047B-41D1-82AA-EEBCE4D92DA7}" dt="2022-09-04T04:45:33.608" v="186"/>
          <ac:spMkLst>
            <pc:docMk/>
            <pc:sldMk cId="3255258046" sldId="276"/>
            <ac:spMk id="37" creationId="{CFC057B1-99E8-1C8C-E794-E39DC8D53D4A}"/>
          </ac:spMkLst>
        </pc:spChg>
        <pc:spChg chg="mod">
          <ac:chgData name="Michaela Popelková" userId="4da947f916a43c95" providerId="LiveId" clId="{AF255628-047B-41D1-82AA-EEBCE4D92DA7}" dt="2022-09-04T04:45:33.608" v="186"/>
          <ac:spMkLst>
            <pc:docMk/>
            <pc:sldMk cId="3255258046" sldId="276"/>
            <ac:spMk id="38" creationId="{35A41519-7D24-A559-FE38-B0E38AD3CA9C}"/>
          </ac:spMkLst>
        </pc:spChg>
        <pc:grpChg chg="del mod topLvl">
          <ac:chgData name="Michaela Popelková" userId="4da947f916a43c95" providerId="LiveId" clId="{AF255628-047B-41D1-82AA-EEBCE4D92DA7}" dt="2022-09-04T04:38:33.877" v="134" actId="478"/>
          <ac:grpSpMkLst>
            <pc:docMk/>
            <pc:sldMk cId="3255258046" sldId="276"/>
            <ac:grpSpMk id="2" creationId="{04C3F79C-4316-8DD5-9A69-883A00DC8705}"/>
          </ac:grpSpMkLst>
        </pc:grpChg>
        <pc:grpChg chg="add mod">
          <ac:chgData name="Michaela Popelková" userId="4da947f916a43c95" providerId="LiveId" clId="{AF255628-047B-41D1-82AA-EEBCE4D92DA7}" dt="2022-09-04T05:23:31.546" v="313" actId="164"/>
          <ac:grpSpMkLst>
            <pc:docMk/>
            <pc:sldMk cId="3255258046" sldId="276"/>
            <ac:grpSpMk id="9" creationId="{CB3ABC3D-2E2C-FA10-B981-2B2BA077A6D9}"/>
          </ac:grpSpMkLst>
        </pc:grpChg>
        <pc:grpChg chg="mod">
          <ac:chgData name="Michaela Popelková" userId="4da947f916a43c95" providerId="LiveId" clId="{AF255628-047B-41D1-82AA-EEBCE4D92DA7}" dt="2022-09-04T04:38:25.719" v="132" actId="165"/>
          <ac:grpSpMkLst>
            <pc:docMk/>
            <pc:sldMk cId="3255258046" sldId="276"/>
            <ac:grpSpMk id="10" creationId="{CC2AB478-6777-F9EB-43BA-4E2EFB677D81}"/>
          </ac:grpSpMkLst>
        </pc:grpChg>
        <pc:grpChg chg="mod">
          <ac:chgData name="Michaela Popelková" userId="4da947f916a43c95" providerId="LiveId" clId="{AF255628-047B-41D1-82AA-EEBCE4D92DA7}" dt="2022-09-04T04:38:25.719" v="132" actId="165"/>
          <ac:grpSpMkLst>
            <pc:docMk/>
            <pc:sldMk cId="3255258046" sldId="276"/>
            <ac:grpSpMk id="14" creationId="{1F4CAEEC-F99C-E25F-2AE0-3698C053B999}"/>
          </ac:grpSpMkLst>
        </pc:grpChg>
        <pc:grpChg chg="del mod topLvl">
          <ac:chgData name="Michaela Popelková" userId="4da947f916a43c95" providerId="LiveId" clId="{AF255628-047B-41D1-82AA-EEBCE4D92DA7}" dt="2022-09-04T04:38:37.208" v="135" actId="478"/>
          <ac:grpSpMkLst>
            <pc:docMk/>
            <pc:sldMk cId="3255258046" sldId="276"/>
            <ac:grpSpMk id="17" creationId="{034E3332-322B-38EA-4E2A-F74CF030650A}"/>
          </ac:grpSpMkLst>
        </pc:grpChg>
        <pc:grpChg chg="del">
          <ac:chgData name="Michaela Popelková" userId="4da947f916a43c95" providerId="LiveId" clId="{AF255628-047B-41D1-82AA-EEBCE4D92DA7}" dt="2022-09-04T04:38:25.719" v="132" actId="165"/>
          <ac:grpSpMkLst>
            <pc:docMk/>
            <pc:sldMk cId="3255258046" sldId="276"/>
            <ac:grpSpMk id="21" creationId="{417C963A-E8AE-23E2-24A5-0C1582EA66BE}"/>
          </ac:grpSpMkLst>
        </pc:grpChg>
        <pc:grpChg chg="mod">
          <ac:chgData name="Michaela Popelková" userId="4da947f916a43c95" providerId="LiveId" clId="{AF255628-047B-41D1-82AA-EEBCE4D92DA7}" dt="2022-09-04T04:45:33.608" v="186"/>
          <ac:grpSpMkLst>
            <pc:docMk/>
            <pc:sldMk cId="3255258046" sldId="276"/>
            <ac:grpSpMk id="22" creationId="{C19174E6-756B-BFDF-662E-86D962C52E20}"/>
          </ac:grpSpMkLst>
        </pc:grpChg>
        <pc:grpChg chg="mod">
          <ac:chgData name="Michaela Popelková" userId="4da947f916a43c95" providerId="LiveId" clId="{AF255628-047B-41D1-82AA-EEBCE4D92DA7}" dt="2022-09-04T04:45:33.608" v="186"/>
          <ac:grpSpMkLst>
            <pc:docMk/>
            <pc:sldMk cId="3255258046" sldId="276"/>
            <ac:grpSpMk id="23" creationId="{A7F1719A-82CF-E04E-EB89-77784285C6F6}"/>
          </ac:grpSpMkLst>
        </pc:grpChg>
        <pc:grpChg chg="mod">
          <ac:chgData name="Michaela Popelková" userId="4da947f916a43c95" providerId="LiveId" clId="{AF255628-047B-41D1-82AA-EEBCE4D92DA7}" dt="2022-09-04T04:45:33.608" v="186"/>
          <ac:grpSpMkLst>
            <pc:docMk/>
            <pc:sldMk cId="3255258046" sldId="276"/>
            <ac:grpSpMk id="24" creationId="{168B8BE1-F624-62B7-0127-B7D4DA906743}"/>
          </ac:grpSpMkLst>
        </pc:grpChg>
        <pc:grpChg chg="mod">
          <ac:chgData name="Michaela Popelková" userId="4da947f916a43c95" providerId="LiveId" clId="{AF255628-047B-41D1-82AA-EEBCE4D92DA7}" dt="2022-09-04T04:45:33.608" v="186"/>
          <ac:grpSpMkLst>
            <pc:docMk/>
            <pc:sldMk cId="3255258046" sldId="276"/>
            <ac:grpSpMk id="30" creationId="{07E188CC-0208-5E80-ED6B-AD3DF03E38C3}"/>
          </ac:grpSpMkLst>
        </pc:grpChg>
        <pc:grpChg chg="del mod topLvl">
          <ac:chgData name="Michaela Popelková" userId="4da947f916a43c95" providerId="LiveId" clId="{AF255628-047B-41D1-82AA-EEBCE4D92DA7}" dt="2022-09-04T04:38:31.486" v="133" actId="478"/>
          <ac:grpSpMkLst>
            <pc:docMk/>
            <pc:sldMk cId="3255258046" sldId="276"/>
            <ac:grpSpMk id="31" creationId="{23E0FFEC-62F8-4EFC-B2A3-E85571308975}"/>
          </ac:grpSpMkLst>
        </pc:grpChg>
        <pc:grpChg chg="add mod">
          <ac:chgData name="Michaela Popelková" userId="4da947f916a43c95" providerId="LiveId" clId="{AF255628-047B-41D1-82AA-EEBCE4D92DA7}" dt="2022-09-04T05:23:31.546" v="313" actId="164"/>
          <ac:grpSpMkLst>
            <pc:docMk/>
            <pc:sldMk cId="3255258046" sldId="276"/>
            <ac:grpSpMk id="39" creationId="{F421B326-6672-AFED-E283-8459DACE802C}"/>
          </ac:grpSpMkLst>
        </pc:grpChg>
        <pc:picChg chg="mod topLvl">
          <ac:chgData name="Michaela Popelková" userId="4da947f916a43c95" providerId="LiveId" clId="{AF255628-047B-41D1-82AA-EEBCE4D92DA7}" dt="2022-09-04T05:23:31.546" v="313" actId="164"/>
          <ac:picMkLst>
            <pc:docMk/>
            <pc:sldMk cId="3255258046" sldId="276"/>
            <ac:picMk id="4" creationId="{B44B8427-22ED-4B0F-8C7F-21C00AE2B4AB}"/>
          </ac:picMkLst>
        </pc:picChg>
        <pc:picChg chg="mod">
          <ac:chgData name="Michaela Popelková" userId="4da947f916a43c95" providerId="LiveId" clId="{AF255628-047B-41D1-82AA-EEBCE4D92DA7}" dt="2022-09-04T04:38:25.719" v="132" actId="165"/>
          <ac:picMkLst>
            <pc:docMk/>
            <pc:sldMk cId="3255258046" sldId="276"/>
            <ac:picMk id="5" creationId="{4062260D-6ED9-6B00-7080-9925DE56DB43}"/>
          </ac:picMkLst>
        </pc:picChg>
        <pc:picChg chg="mod">
          <ac:chgData name="Michaela Popelková" userId="4da947f916a43c95" providerId="LiveId" clId="{AF255628-047B-41D1-82AA-EEBCE4D92DA7}" dt="2022-09-04T04:38:25.719" v="132" actId="165"/>
          <ac:picMkLst>
            <pc:docMk/>
            <pc:sldMk cId="3255258046" sldId="276"/>
            <ac:picMk id="11" creationId="{8EB03CB4-EB29-03B8-880B-BE847F450A43}"/>
          </ac:picMkLst>
        </pc:picChg>
        <pc:picChg chg="mod">
          <ac:chgData name="Michaela Popelková" userId="4da947f916a43c95" providerId="LiveId" clId="{AF255628-047B-41D1-82AA-EEBCE4D92DA7}" dt="2022-09-04T04:38:25.719" v="132" actId="165"/>
          <ac:picMkLst>
            <pc:docMk/>
            <pc:sldMk cId="3255258046" sldId="276"/>
            <ac:picMk id="16" creationId="{A16021AC-DACD-07E0-8111-183AEB955ED8}"/>
          </ac:picMkLst>
        </pc:picChg>
        <pc:picChg chg="mod topLvl">
          <ac:chgData name="Michaela Popelková" userId="4da947f916a43c95" providerId="LiveId" clId="{AF255628-047B-41D1-82AA-EEBCE4D92DA7}" dt="2022-09-04T05:23:31.546" v="313" actId="164"/>
          <ac:picMkLst>
            <pc:docMk/>
            <pc:sldMk cId="3255258046" sldId="276"/>
            <ac:picMk id="20" creationId="{0BFE643C-6A6B-0F53-22F1-E0CDB846F4FF}"/>
          </ac:picMkLst>
        </pc:picChg>
        <pc:picChg chg="mod">
          <ac:chgData name="Michaela Popelková" userId="4da947f916a43c95" providerId="LiveId" clId="{AF255628-047B-41D1-82AA-EEBCE4D92DA7}" dt="2022-09-04T04:45:33.608" v="186"/>
          <ac:picMkLst>
            <pc:docMk/>
            <pc:sldMk cId="3255258046" sldId="276"/>
            <ac:picMk id="26" creationId="{6B50F051-FFD2-1936-464E-DEC0E6293660}"/>
          </ac:picMkLst>
        </pc:picChg>
        <pc:picChg chg="mod">
          <ac:chgData name="Michaela Popelková" userId="4da947f916a43c95" providerId="LiveId" clId="{AF255628-047B-41D1-82AA-EEBCE4D92DA7}" dt="2022-09-04T04:45:33.608" v="186"/>
          <ac:picMkLst>
            <pc:docMk/>
            <pc:sldMk cId="3255258046" sldId="276"/>
            <ac:picMk id="34" creationId="{631B8AB4-341B-B3D2-9342-B7BA420E24FC}"/>
          </ac:picMkLst>
        </pc:picChg>
        <pc:picChg chg="mod">
          <ac:chgData name="Michaela Popelková" userId="4da947f916a43c95" providerId="LiveId" clId="{AF255628-047B-41D1-82AA-EEBCE4D92DA7}" dt="2022-09-04T04:45:33.608" v="186"/>
          <ac:picMkLst>
            <pc:docMk/>
            <pc:sldMk cId="3255258046" sldId="276"/>
            <ac:picMk id="36" creationId="{0B3D4DF9-BF81-7EAD-D3B9-C16A01CAC764}"/>
          </ac:picMkLst>
        </pc:picChg>
      </pc:sldChg>
      <pc:sldChg chg="addSp delSp modSp mod">
        <pc:chgData name="Michaela Popelková" userId="4da947f916a43c95" providerId="LiveId" clId="{AF255628-047B-41D1-82AA-EEBCE4D92DA7}" dt="2022-09-04T05:23:16.283" v="312" actId="164"/>
        <pc:sldMkLst>
          <pc:docMk/>
          <pc:sldMk cId="1261746234" sldId="277"/>
        </pc:sldMkLst>
        <pc:spChg chg="mod">
          <ac:chgData name="Michaela Popelková" userId="4da947f916a43c95" providerId="LiveId" clId="{AF255628-047B-41D1-82AA-EEBCE4D92DA7}" dt="2022-09-04T04:37:58.828" v="128" actId="165"/>
          <ac:spMkLst>
            <pc:docMk/>
            <pc:sldMk cId="1261746234" sldId="277"/>
            <ac:spMk id="4" creationId="{8E7182EA-29F0-300C-48A5-AE809A55626C}"/>
          </ac:spMkLst>
        </pc:spChg>
        <pc:spChg chg="mod topLvl">
          <ac:chgData name="Michaela Popelková" userId="4da947f916a43c95" providerId="LiveId" clId="{AF255628-047B-41D1-82AA-EEBCE4D92DA7}" dt="2022-09-04T05:23:16.283" v="312" actId="164"/>
          <ac:spMkLst>
            <pc:docMk/>
            <pc:sldMk cId="1261746234" sldId="277"/>
            <ac:spMk id="6" creationId="{CB0D2207-ED2E-49C4-9FF2-D2D44375B58B}"/>
          </ac:spMkLst>
        </pc:spChg>
        <pc:spChg chg="mod topLvl">
          <ac:chgData name="Michaela Popelková" userId="4da947f916a43c95" providerId="LiveId" clId="{AF255628-047B-41D1-82AA-EEBCE4D92DA7}" dt="2022-09-04T05:23:16.283" v="312" actId="164"/>
          <ac:spMkLst>
            <pc:docMk/>
            <pc:sldMk cId="1261746234" sldId="277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4:37:58.828" v="128" actId="165"/>
          <ac:spMkLst>
            <pc:docMk/>
            <pc:sldMk cId="1261746234" sldId="277"/>
            <ac:spMk id="8" creationId="{8039D6F2-053C-6288-492D-2417BF842E9E}"/>
          </ac:spMkLst>
        </pc:spChg>
        <pc:spChg chg="mod">
          <ac:chgData name="Michaela Popelková" userId="4da947f916a43c95" providerId="LiveId" clId="{AF255628-047B-41D1-82AA-EEBCE4D92DA7}" dt="2022-09-04T04:37:58.828" v="128" actId="165"/>
          <ac:spMkLst>
            <pc:docMk/>
            <pc:sldMk cId="1261746234" sldId="277"/>
            <ac:spMk id="12" creationId="{F237E3FB-A03E-0910-FE07-839D4CE3A780}"/>
          </ac:spMkLst>
        </pc:spChg>
        <pc:spChg chg="mod">
          <ac:chgData name="Michaela Popelková" userId="4da947f916a43c95" providerId="LiveId" clId="{AF255628-047B-41D1-82AA-EEBCE4D92DA7}" dt="2022-09-04T04:37:58.828" v="128" actId="165"/>
          <ac:spMkLst>
            <pc:docMk/>
            <pc:sldMk cId="1261746234" sldId="277"/>
            <ac:spMk id="13" creationId="{BF06C218-1600-79BC-7007-7E2EB27F08EF}"/>
          </ac:spMkLst>
        </pc:spChg>
        <pc:spChg chg="mod">
          <ac:chgData name="Michaela Popelková" userId="4da947f916a43c95" providerId="LiveId" clId="{AF255628-047B-41D1-82AA-EEBCE4D92DA7}" dt="2022-09-04T04:37:58.828" v="128" actId="165"/>
          <ac:spMkLst>
            <pc:docMk/>
            <pc:sldMk cId="1261746234" sldId="277"/>
            <ac:spMk id="15" creationId="{AF00BBB1-6C72-5EB9-5558-4F877E57C1B7}"/>
          </ac:spMkLst>
        </pc:spChg>
        <pc:spChg chg="mod topLvl">
          <ac:chgData name="Michaela Popelková" userId="4da947f916a43c95" providerId="LiveId" clId="{AF255628-047B-41D1-82AA-EEBCE4D92DA7}" dt="2022-09-04T05:23:16.283" v="312" actId="164"/>
          <ac:spMkLst>
            <pc:docMk/>
            <pc:sldMk cId="1261746234" sldId="277"/>
            <ac:spMk id="18" creationId="{47B6D496-E516-4A9B-8DFB-B71D41C8FFAB}"/>
          </ac:spMkLst>
        </pc:spChg>
        <pc:spChg chg="mod topLvl">
          <ac:chgData name="Michaela Popelková" userId="4da947f916a43c95" providerId="LiveId" clId="{AF255628-047B-41D1-82AA-EEBCE4D92DA7}" dt="2022-09-04T05:23:16.283" v="312" actId="164"/>
          <ac:spMkLst>
            <pc:docMk/>
            <pc:sldMk cId="1261746234" sldId="277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45:37.943" v="187"/>
          <ac:spMkLst>
            <pc:docMk/>
            <pc:sldMk cId="1261746234" sldId="277"/>
            <ac:spMk id="25" creationId="{7CD5DCF1-EDBC-C34E-117C-BDDF45F382C9}"/>
          </ac:spMkLst>
        </pc:spChg>
        <pc:spChg chg="mod">
          <ac:chgData name="Michaela Popelková" userId="4da947f916a43c95" providerId="LiveId" clId="{AF255628-047B-41D1-82AA-EEBCE4D92DA7}" dt="2022-09-04T04:45:37.943" v="187"/>
          <ac:spMkLst>
            <pc:docMk/>
            <pc:sldMk cId="1261746234" sldId="277"/>
            <ac:spMk id="27" creationId="{A9899B06-0F04-2C88-CD15-C4BD81EA2AE1}"/>
          </ac:spMkLst>
        </pc:spChg>
        <pc:spChg chg="mod">
          <ac:chgData name="Michaela Popelková" userId="4da947f916a43c95" providerId="LiveId" clId="{AF255628-047B-41D1-82AA-EEBCE4D92DA7}" dt="2022-09-04T04:45:37.943" v="187"/>
          <ac:spMkLst>
            <pc:docMk/>
            <pc:sldMk cId="1261746234" sldId="277"/>
            <ac:spMk id="28" creationId="{84FBCCAD-50E4-BBCF-5011-4ED2E5885010}"/>
          </ac:spMkLst>
        </pc:spChg>
        <pc:spChg chg="mod">
          <ac:chgData name="Michaela Popelková" userId="4da947f916a43c95" providerId="LiveId" clId="{AF255628-047B-41D1-82AA-EEBCE4D92DA7}" dt="2022-09-04T04:45:37.943" v="187"/>
          <ac:spMkLst>
            <pc:docMk/>
            <pc:sldMk cId="1261746234" sldId="277"/>
            <ac:spMk id="29" creationId="{CFC96247-55B8-BEB9-1079-DE249E375E6C}"/>
          </ac:spMkLst>
        </pc:spChg>
        <pc:spChg chg="mod">
          <ac:chgData name="Michaela Popelková" userId="4da947f916a43c95" providerId="LiveId" clId="{AF255628-047B-41D1-82AA-EEBCE4D92DA7}" dt="2022-09-04T04:37:58.828" v="128" actId="165"/>
          <ac:spMkLst>
            <pc:docMk/>
            <pc:sldMk cId="1261746234" sldId="277"/>
            <ac:spMk id="32" creationId="{1E942324-B9BC-4665-B9A9-7B21C0A74237}"/>
          </ac:spMkLst>
        </pc:spChg>
        <pc:spChg chg="mod">
          <ac:chgData name="Michaela Popelková" userId="4da947f916a43c95" providerId="LiveId" clId="{AF255628-047B-41D1-82AA-EEBCE4D92DA7}" dt="2022-09-04T04:37:58.828" v="128" actId="165"/>
          <ac:spMkLst>
            <pc:docMk/>
            <pc:sldMk cId="1261746234" sldId="277"/>
            <ac:spMk id="33" creationId="{10E6EBBE-FD3A-48CB-BB7E-F92F3124BF0E}"/>
          </ac:spMkLst>
        </pc:spChg>
        <pc:spChg chg="mod">
          <ac:chgData name="Michaela Popelková" userId="4da947f916a43c95" providerId="LiveId" clId="{AF255628-047B-41D1-82AA-EEBCE4D92DA7}" dt="2022-09-04T04:45:37.943" v="187"/>
          <ac:spMkLst>
            <pc:docMk/>
            <pc:sldMk cId="1261746234" sldId="277"/>
            <ac:spMk id="35" creationId="{C4563E92-471B-ECE8-00CD-0BB178446AF9}"/>
          </ac:spMkLst>
        </pc:spChg>
        <pc:spChg chg="mod">
          <ac:chgData name="Michaela Popelková" userId="4da947f916a43c95" providerId="LiveId" clId="{AF255628-047B-41D1-82AA-EEBCE4D92DA7}" dt="2022-09-04T04:45:37.943" v="187"/>
          <ac:spMkLst>
            <pc:docMk/>
            <pc:sldMk cId="1261746234" sldId="277"/>
            <ac:spMk id="37" creationId="{C4DDD5AD-57CA-1580-BF0B-1B7DF655F2C0}"/>
          </ac:spMkLst>
        </pc:spChg>
        <pc:spChg chg="mod">
          <ac:chgData name="Michaela Popelková" userId="4da947f916a43c95" providerId="LiveId" clId="{AF255628-047B-41D1-82AA-EEBCE4D92DA7}" dt="2022-09-04T04:45:37.943" v="187"/>
          <ac:spMkLst>
            <pc:docMk/>
            <pc:sldMk cId="1261746234" sldId="277"/>
            <ac:spMk id="38" creationId="{1A65EF24-8B1A-FB27-5D30-DFC991E9FC0E}"/>
          </ac:spMkLst>
        </pc:spChg>
        <pc:grpChg chg="del mod topLvl">
          <ac:chgData name="Michaela Popelková" userId="4da947f916a43c95" providerId="LiveId" clId="{AF255628-047B-41D1-82AA-EEBCE4D92DA7}" dt="2022-09-04T04:38:03.587" v="130" actId="478"/>
          <ac:grpSpMkLst>
            <pc:docMk/>
            <pc:sldMk cId="1261746234" sldId="277"/>
            <ac:grpSpMk id="2" creationId="{3B900E6D-8751-EE69-E2E5-CC011DFFA971}"/>
          </ac:grpSpMkLst>
        </pc:grpChg>
        <pc:grpChg chg="del mod topLvl">
          <ac:chgData name="Michaela Popelková" userId="4da947f916a43c95" providerId="LiveId" clId="{AF255628-047B-41D1-82AA-EEBCE4D92DA7}" dt="2022-09-04T04:38:08.756" v="131" actId="478"/>
          <ac:grpSpMkLst>
            <pc:docMk/>
            <pc:sldMk cId="1261746234" sldId="277"/>
            <ac:grpSpMk id="9" creationId="{5788BB97-1F6E-BB7F-57E1-B40DA3CC3FFA}"/>
          </ac:grpSpMkLst>
        </pc:grpChg>
        <pc:grpChg chg="mod">
          <ac:chgData name="Michaela Popelková" userId="4da947f916a43c95" providerId="LiveId" clId="{AF255628-047B-41D1-82AA-EEBCE4D92DA7}" dt="2022-09-04T04:37:58.828" v="128" actId="165"/>
          <ac:grpSpMkLst>
            <pc:docMk/>
            <pc:sldMk cId="1261746234" sldId="277"/>
            <ac:grpSpMk id="10" creationId="{5CDB8059-DFBC-8B08-A9A0-AC5E9639A00C}"/>
          </ac:grpSpMkLst>
        </pc:grpChg>
        <pc:grpChg chg="mod">
          <ac:chgData name="Michaela Popelková" userId="4da947f916a43c95" providerId="LiveId" clId="{AF255628-047B-41D1-82AA-EEBCE4D92DA7}" dt="2022-09-04T04:37:58.828" v="128" actId="165"/>
          <ac:grpSpMkLst>
            <pc:docMk/>
            <pc:sldMk cId="1261746234" sldId="277"/>
            <ac:grpSpMk id="14" creationId="{B51DA580-E2B6-AB7A-0262-F4D9FC4A27E8}"/>
          </ac:grpSpMkLst>
        </pc:grpChg>
        <pc:grpChg chg="del">
          <ac:chgData name="Michaela Popelková" userId="4da947f916a43c95" providerId="LiveId" clId="{AF255628-047B-41D1-82AA-EEBCE4D92DA7}" dt="2022-09-04T04:37:58.828" v="128" actId="165"/>
          <ac:grpSpMkLst>
            <pc:docMk/>
            <pc:sldMk cId="1261746234" sldId="277"/>
            <ac:grpSpMk id="20" creationId="{69CA2134-EF6D-89C3-84CE-99D42C3A1C80}"/>
          </ac:grpSpMkLst>
        </pc:grpChg>
        <pc:grpChg chg="add mod">
          <ac:chgData name="Michaela Popelková" userId="4da947f916a43c95" providerId="LiveId" clId="{AF255628-047B-41D1-82AA-EEBCE4D92DA7}" dt="2022-09-04T05:23:16.283" v="312" actId="164"/>
          <ac:grpSpMkLst>
            <pc:docMk/>
            <pc:sldMk cId="1261746234" sldId="277"/>
            <ac:grpSpMk id="21" creationId="{2149ED7E-4CEC-216C-2647-D64D457B0745}"/>
          </ac:grpSpMkLst>
        </pc:grpChg>
        <pc:grpChg chg="mod">
          <ac:chgData name="Michaela Popelková" userId="4da947f916a43c95" providerId="LiveId" clId="{AF255628-047B-41D1-82AA-EEBCE4D92DA7}" dt="2022-09-04T04:45:37.943" v="187"/>
          <ac:grpSpMkLst>
            <pc:docMk/>
            <pc:sldMk cId="1261746234" sldId="277"/>
            <ac:grpSpMk id="22" creationId="{6C8466A8-4FC3-D1F7-C519-867975AAC3DB}"/>
          </ac:grpSpMkLst>
        </pc:grpChg>
        <pc:grpChg chg="mod">
          <ac:chgData name="Michaela Popelková" userId="4da947f916a43c95" providerId="LiveId" clId="{AF255628-047B-41D1-82AA-EEBCE4D92DA7}" dt="2022-09-04T04:45:37.943" v="187"/>
          <ac:grpSpMkLst>
            <pc:docMk/>
            <pc:sldMk cId="1261746234" sldId="277"/>
            <ac:grpSpMk id="23" creationId="{A7C589FD-B597-23FA-A670-D5C875F42882}"/>
          </ac:grpSpMkLst>
        </pc:grpChg>
        <pc:grpChg chg="mod">
          <ac:chgData name="Michaela Popelková" userId="4da947f916a43c95" providerId="LiveId" clId="{AF255628-047B-41D1-82AA-EEBCE4D92DA7}" dt="2022-09-04T04:45:37.943" v="187"/>
          <ac:grpSpMkLst>
            <pc:docMk/>
            <pc:sldMk cId="1261746234" sldId="277"/>
            <ac:grpSpMk id="24" creationId="{78DEF8AB-A11C-E68A-4312-F471A68F4103}"/>
          </ac:grpSpMkLst>
        </pc:grpChg>
        <pc:grpChg chg="mod">
          <ac:chgData name="Michaela Popelková" userId="4da947f916a43c95" providerId="LiveId" clId="{AF255628-047B-41D1-82AA-EEBCE4D92DA7}" dt="2022-09-04T04:45:37.943" v="187"/>
          <ac:grpSpMkLst>
            <pc:docMk/>
            <pc:sldMk cId="1261746234" sldId="277"/>
            <ac:grpSpMk id="30" creationId="{7A3BB911-62E7-6AD6-5E11-FB9BCFA0B6B9}"/>
          </ac:grpSpMkLst>
        </pc:grpChg>
        <pc:grpChg chg="del mod topLvl">
          <ac:chgData name="Michaela Popelková" userId="4da947f916a43c95" providerId="LiveId" clId="{AF255628-047B-41D1-82AA-EEBCE4D92DA7}" dt="2022-09-04T04:38:01.636" v="129" actId="478"/>
          <ac:grpSpMkLst>
            <pc:docMk/>
            <pc:sldMk cId="1261746234" sldId="277"/>
            <ac:grpSpMk id="31" creationId="{E1D0545D-03AB-4085-B7D5-F088971B9A1D}"/>
          </ac:grpSpMkLst>
        </pc:grpChg>
        <pc:grpChg chg="add mod">
          <ac:chgData name="Michaela Popelková" userId="4da947f916a43c95" providerId="LiveId" clId="{AF255628-047B-41D1-82AA-EEBCE4D92DA7}" dt="2022-09-04T05:23:16.283" v="312" actId="164"/>
          <ac:grpSpMkLst>
            <pc:docMk/>
            <pc:sldMk cId="1261746234" sldId="277"/>
            <ac:grpSpMk id="39" creationId="{05740DD6-43F4-2C96-49D5-B2B549AA3EB8}"/>
          </ac:grpSpMkLst>
        </pc:grpChg>
        <pc:picChg chg="mod topLvl">
          <ac:chgData name="Michaela Popelková" userId="4da947f916a43c95" providerId="LiveId" clId="{AF255628-047B-41D1-82AA-EEBCE4D92DA7}" dt="2022-09-04T05:23:16.283" v="312" actId="164"/>
          <ac:picMkLst>
            <pc:docMk/>
            <pc:sldMk cId="1261746234" sldId="277"/>
            <ac:picMk id="3" creationId="{E5B6EF37-345B-4575-A815-BF5166808D51}"/>
          </ac:picMkLst>
        </pc:picChg>
        <pc:picChg chg="mod">
          <ac:chgData name="Michaela Popelková" userId="4da947f916a43c95" providerId="LiveId" clId="{AF255628-047B-41D1-82AA-EEBCE4D92DA7}" dt="2022-09-04T04:37:58.828" v="128" actId="165"/>
          <ac:picMkLst>
            <pc:docMk/>
            <pc:sldMk cId="1261746234" sldId="277"/>
            <ac:picMk id="5" creationId="{7A028DA1-58F2-694A-FD17-DCF3485F2742}"/>
          </ac:picMkLst>
        </pc:picChg>
        <pc:picChg chg="mod">
          <ac:chgData name="Michaela Popelková" userId="4da947f916a43c95" providerId="LiveId" clId="{AF255628-047B-41D1-82AA-EEBCE4D92DA7}" dt="2022-09-04T04:37:58.828" v="128" actId="165"/>
          <ac:picMkLst>
            <pc:docMk/>
            <pc:sldMk cId="1261746234" sldId="277"/>
            <ac:picMk id="11" creationId="{F37A5B34-6F68-442E-6BBC-A932534FE55C}"/>
          </ac:picMkLst>
        </pc:picChg>
        <pc:picChg chg="mod">
          <ac:chgData name="Michaela Popelková" userId="4da947f916a43c95" providerId="LiveId" clId="{AF255628-047B-41D1-82AA-EEBCE4D92DA7}" dt="2022-09-04T04:37:58.828" v="128" actId="165"/>
          <ac:picMkLst>
            <pc:docMk/>
            <pc:sldMk cId="1261746234" sldId="277"/>
            <ac:picMk id="16" creationId="{B63C2AC4-FA27-D963-AFA0-02367AFD914B}"/>
          </ac:picMkLst>
        </pc:picChg>
        <pc:picChg chg="mod topLvl">
          <ac:chgData name="Michaela Popelková" userId="4da947f916a43c95" providerId="LiveId" clId="{AF255628-047B-41D1-82AA-EEBCE4D92DA7}" dt="2022-09-04T05:23:16.283" v="312" actId="164"/>
          <ac:picMkLst>
            <pc:docMk/>
            <pc:sldMk cId="1261746234" sldId="277"/>
            <ac:picMk id="17" creationId="{B37D2DAA-791C-3B45-7993-F1F07838A5A8}"/>
          </ac:picMkLst>
        </pc:picChg>
        <pc:picChg chg="mod">
          <ac:chgData name="Michaela Popelková" userId="4da947f916a43c95" providerId="LiveId" clId="{AF255628-047B-41D1-82AA-EEBCE4D92DA7}" dt="2022-09-04T04:45:37.943" v="187"/>
          <ac:picMkLst>
            <pc:docMk/>
            <pc:sldMk cId="1261746234" sldId="277"/>
            <ac:picMk id="26" creationId="{152FDECD-2A47-1272-1F9F-3F3C317E318D}"/>
          </ac:picMkLst>
        </pc:picChg>
        <pc:picChg chg="mod">
          <ac:chgData name="Michaela Popelková" userId="4da947f916a43c95" providerId="LiveId" clId="{AF255628-047B-41D1-82AA-EEBCE4D92DA7}" dt="2022-09-04T04:45:37.943" v="187"/>
          <ac:picMkLst>
            <pc:docMk/>
            <pc:sldMk cId="1261746234" sldId="277"/>
            <ac:picMk id="34" creationId="{FBC66193-F13E-B203-A21A-192A66FEDA24}"/>
          </ac:picMkLst>
        </pc:picChg>
        <pc:picChg chg="mod">
          <ac:chgData name="Michaela Popelková" userId="4da947f916a43c95" providerId="LiveId" clId="{AF255628-047B-41D1-82AA-EEBCE4D92DA7}" dt="2022-09-04T04:45:37.943" v="187"/>
          <ac:picMkLst>
            <pc:docMk/>
            <pc:sldMk cId="1261746234" sldId="277"/>
            <ac:picMk id="36" creationId="{A6AFD58F-F079-A758-1CB8-F92FB6E9DC99}"/>
          </ac:picMkLst>
        </pc:picChg>
      </pc:sldChg>
      <pc:sldChg chg="addSp delSp modSp mod">
        <pc:chgData name="Michaela Popelková" userId="4da947f916a43c95" providerId="LiveId" clId="{AF255628-047B-41D1-82AA-EEBCE4D92DA7}" dt="2022-09-04T05:26:51.281" v="318" actId="164"/>
        <pc:sldMkLst>
          <pc:docMk/>
          <pc:sldMk cId="107852612" sldId="278"/>
        </pc:sldMkLst>
        <pc:spChg chg="mod">
          <ac:chgData name="Michaela Popelková" userId="4da947f916a43c95" providerId="LiveId" clId="{AF255628-047B-41D1-82AA-EEBCE4D92DA7}" dt="2022-09-04T04:40:17.653" v="148" actId="165"/>
          <ac:spMkLst>
            <pc:docMk/>
            <pc:sldMk cId="107852612" sldId="278"/>
            <ac:spMk id="3" creationId="{C4854BF2-7875-2F0D-7C2C-9686B386AE7F}"/>
          </ac:spMkLst>
        </pc:spChg>
        <pc:spChg chg="mod topLvl">
          <ac:chgData name="Michaela Popelková" userId="4da947f916a43c95" providerId="LiveId" clId="{AF255628-047B-41D1-82AA-EEBCE4D92DA7}" dt="2022-09-04T05:26:51.281" v="318" actId="164"/>
          <ac:spMkLst>
            <pc:docMk/>
            <pc:sldMk cId="107852612" sldId="278"/>
            <ac:spMk id="6" creationId="{CB0D2207-ED2E-49C4-9FF2-D2D44375B58B}"/>
          </ac:spMkLst>
        </pc:spChg>
        <pc:spChg chg="mod topLvl">
          <ac:chgData name="Michaela Popelková" userId="4da947f916a43c95" providerId="LiveId" clId="{AF255628-047B-41D1-82AA-EEBCE4D92DA7}" dt="2022-09-04T05:26:51.281" v="318" actId="164"/>
          <ac:spMkLst>
            <pc:docMk/>
            <pc:sldMk cId="107852612" sldId="278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4:40:17.653" v="148" actId="165"/>
          <ac:spMkLst>
            <pc:docMk/>
            <pc:sldMk cId="107852612" sldId="278"/>
            <ac:spMk id="8" creationId="{405AE470-A02F-1700-9CE3-C8C55FBD353C}"/>
          </ac:spMkLst>
        </pc:spChg>
        <pc:spChg chg="mod">
          <ac:chgData name="Michaela Popelková" userId="4da947f916a43c95" providerId="LiveId" clId="{AF255628-047B-41D1-82AA-EEBCE4D92DA7}" dt="2022-09-04T04:40:17.653" v="148" actId="165"/>
          <ac:spMkLst>
            <pc:docMk/>
            <pc:sldMk cId="107852612" sldId="278"/>
            <ac:spMk id="12" creationId="{21B3E55C-BFB9-B781-0A01-A175A45FA653}"/>
          </ac:spMkLst>
        </pc:spChg>
        <pc:spChg chg="mod">
          <ac:chgData name="Michaela Popelková" userId="4da947f916a43c95" providerId="LiveId" clId="{AF255628-047B-41D1-82AA-EEBCE4D92DA7}" dt="2022-09-04T04:40:17.653" v="148" actId="165"/>
          <ac:spMkLst>
            <pc:docMk/>
            <pc:sldMk cId="107852612" sldId="278"/>
            <ac:spMk id="13" creationId="{C8A60825-BF81-E01C-9524-815D5E8A69D4}"/>
          </ac:spMkLst>
        </pc:spChg>
        <pc:spChg chg="mod">
          <ac:chgData name="Michaela Popelková" userId="4da947f916a43c95" providerId="LiveId" clId="{AF255628-047B-41D1-82AA-EEBCE4D92DA7}" dt="2022-09-04T04:40:17.653" v="148" actId="165"/>
          <ac:spMkLst>
            <pc:docMk/>
            <pc:sldMk cId="107852612" sldId="278"/>
            <ac:spMk id="15" creationId="{2CC2FF6A-B957-9D40-3049-752BDCDF41A4}"/>
          </ac:spMkLst>
        </pc:spChg>
        <pc:spChg chg="mod topLvl">
          <ac:chgData name="Michaela Popelková" userId="4da947f916a43c95" providerId="LiveId" clId="{AF255628-047B-41D1-82AA-EEBCE4D92DA7}" dt="2022-09-04T05:26:51.281" v="318" actId="164"/>
          <ac:spMkLst>
            <pc:docMk/>
            <pc:sldMk cId="107852612" sldId="278"/>
            <ac:spMk id="18" creationId="{47B6D496-E516-4A9B-8DFB-B71D41C8FFAB}"/>
          </ac:spMkLst>
        </pc:spChg>
        <pc:spChg chg="mod topLvl">
          <ac:chgData name="Michaela Popelková" userId="4da947f916a43c95" providerId="LiveId" clId="{AF255628-047B-41D1-82AA-EEBCE4D92DA7}" dt="2022-09-04T05:26:51.281" v="318" actId="164"/>
          <ac:spMkLst>
            <pc:docMk/>
            <pc:sldMk cId="107852612" sldId="278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44:59.234" v="182"/>
          <ac:spMkLst>
            <pc:docMk/>
            <pc:sldMk cId="107852612" sldId="278"/>
            <ac:spMk id="25" creationId="{43C6269A-E524-4320-48EF-73AA824C3AA8}"/>
          </ac:spMkLst>
        </pc:spChg>
        <pc:spChg chg="mod">
          <ac:chgData name="Michaela Popelková" userId="4da947f916a43c95" providerId="LiveId" clId="{AF255628-047B-41D1-82AA-EEBCE4D92DA7}" dt="2022-09-04T04:44:59.234" v="182"/>
          <ac:spMkLst>
            <pc:docMk/>
            <pc:sldMk cId="107852612" sldId="278"/>
            <ac:spMk id="27" creationId="{343BE771-7416-0F7B-1393-0F32F79F69A2}"/>
          </ac:spMkLst>
        </pc:spChg>
        <pc:spChg chg="mod">
          <ac:chgData name="Michaela Popelková" userId="4da947f916a43c95" providerId="LiveId" clId="{AF255628-047B-41D1-82AA-EEBCE4D92DA7}" dt="2022-09-04T04:44:59.234" v="182"/>
          <ac:spMkLst>
            <pc:docMk/>
            <pc:sldMk cId="107852612" sldId="278"/>
            <ac:spMk id="28" creationId="{FABBA549-A803-DC89-1159-72E4C47C19C3}"/>
          </ac:spMkLst>
        </pc:spChg>
        <pc:spChg chg="mod">
          <ac:chgData name="Michaela Popelková" userId="4da947f916a43c95" providerId="LiveId" clId="{AF255628-047B-41D1-82AA-EEBCE4D92DA7}" dt="2022-09-04T04:44:59.234" v="182"/>
          <ac:spMkLst>
            <pc:docMk/>
            <pc:sldMk cId="107852612" sldId="278"/>
            <ac:spMk id="29" creationId="{7B7ACDF4-650E-3563-8960-95F177BDDB76}"/>
          </ac:spMkLst>
        </pc:spChg>
        <pc:spChg chg="mod">
          <ac:chgData name="Michaela Popelková" userId="4da947f916a43c95" providerId="LiveId" clId="{AF255628-047B-41D1-82AA-EEBCE4D92DA7}" dt="2022-09-04T04:40:17.653" v="148" actId="165"/>
          <ac:spMkLst>
            <pc:docMk/>
            <pc:sldMk cId="107852612" sldId="278"/>
            <ac:spMk id="32" creationId="{89707400-E3AF-4F1E-B626-3A99874C8376}"/>
          </ac:spMkLst>
        </pc:spChg>
        <pc:spChg chg="mod">
          <ac:chgData name="Michaela Popelková" userId="4da947f916a43c95" providerId="LiveId" clId="{AF255628-047B-41D1-82AA-EEBCE4D92DA7}" dt="2022-09-04T04:40:17.653" v="148" actId="165"/>
          <ac:spMkLst>
            <pc:docMk/>
            <pc:sldMk cId="107852612" sldId="278"/>
            <ac:spMk id="33" creationId="{91AB9665-1F41-4877-9F65-67791CC98215}"/>
          </ac:spMkLst>
        </pc:spChg>
        <pc:spChg chg="mod">
          <ac:chgData name="Michaela Popelková" userId="4da947f916a43c95" providerId="LiveId" clId="{AF255628-047B-41D1-82AA-EEBCE4D92DA7}" dt="2022-09-04T04:44:59.234" v="182"/>
          <ac:spMkLst>
            <pc:docMk/>
            <pc:sldMk cId="107852612" sldId="278"/>
            <ac:spMk id="35" creationId="{6BE60EE6-CE34-83ED-C85F-96C870A254B2}"/>
          </ac:spMkLst>
        </pc:spChg>
        <pc:spChg chg="mod">
          <ac:chgData name="Michaela Popelková" userId="4da947f916a43c95" providerId="LiveId" clId="{AF255628-047B-41D1-82AA-EEBCE4D92DA7}" dt="2022-09-04T04:44:59.234" v="182"/>
          <ac:spMkLst>
            <pc:docMk/>
            <pc:sldMk cId="107852612" sldId="278"/>
            <ac:spMk id="37" creationId="{E7ECDF1A-56F5-F8FF-F146-55534A1E843A}"/>
          </ac:spMkLst>
        </pc:spChg>
        <pc:spChg chg="mod">
          <ac:chgData name="Michaela Popelková" userId="4da947f916a43c95" providerId="LiveId" clId="{AF255628-047B-41D1-82AA-EEBCE4D92DA7}" dt="2022-09-04T04:44:59.234" v="182"/>
          <ac:spMkLst>
            <pc:docMk/>
            <pc:sldMk cId="107852612" sldId="278"/>
            <ac:spMk id="38" creationId="{B6ECB6CC-5B6F-82FF-7B9D-24D68AD0574C}"/>
          </ac:spMkLst>
        </pc:spChg>
        <pc:grpChg chg="del mod topLvl">
          <ac:chgData name="Michaela Popelková" userId="4da947f916a43c95" providerId="LiveId" clId="{AF255628-047B-41D1-82AA-EEBCE4D92DA7}" dt="2022-09-04T04:40:30.560" v="150" actId="478"/>
          <ac:grpSpMkLst>
            <pc:docMk/>
            <pc:sldMk cId="107852612" sldId="278"/>
            <ac:grpSpMk id="2" creationId="{92A83606-9301-CCEE-9613-062E58AC7141}"/>
          </ac:grpSpMkLst>
        </pc:grpChg>
        <pc:grpChg chg="del mod topLvl">
          <ac:chgData name="Michaela Popelková" userId="4da947f916a43c95" providerId="LiveId" clId="{AF255628-047B-41D1-82AA-EEBCE4D92DA7}" dt="2022-09-04T04:40:33.200" v="151" actId="478"/>
          <ac:grpSpMkLst>
            <pc:docMk/>
            <pc:sldMk cId="107852612" sldId="278"/>
            <ac:grpSpMk id="9" creationId="{AE1EA03A-EF0C-CC00-3666-6EC677C97E27}"/>
          </ac:grpSpMkLst>
        </pc:grpChg>
        <pc:grpChg chg="mod">
          <ac:chgData name="Michaela Popelková" userId="4da947f916a43c95" providerId="LiveId" clId="{AF255628-047B-41D1-82AA-EEBCE4D92DA7}" dt="2022-09-04T04:40:17.653" v="148" actId="165"/>
          <ac:grpSpMkLst>
            <pc:docMk/>
            <pc:sldMk cId="107852612" sldId="278"/>
            <ac:grpSpMk id="10" creationId="{FC645B35-7B86-EDC4-F3F6-A813677FE4BE}"/>
          </ac:grpSpMkLst>
        </pc:grpChg>
        <pc:grpChg chg="mod">
          <ac:chgData name="Michaela Popelková" userId="4da947f916a43c95" providerId="LiveId" clId="{AF255628-047B-41D1-82AA-EEBCE4D92DA7}" dt="2022-09-04T04:40:17.653" v="148" actId="165"/>
          <ac:grpSpMkLst>
            <pc:docMk/>
            <pc:sldMk cId="107852612" sldId="278"/>
            <ac:grpSpMk id="14" creationId="{086DD8E9-1107-FA29-9E01-79868E3D4925}"/>
          </ac:grpSpMkLst>
        </pc:grpChg>
        <pc:grpChg chg="del">
          <ac:chgData name="Michaela Popelková" userId="4da947f916a43c95" providerId="LiveId" clId="{AF255628-047B-41D1-82AA-EEBCE4D92DA7}" dt="2022-09-04T04:40:17.653" v="148" actId="165"/>
          <ac:grpSpMkLst>
            <pc:docMk/>
            <pc:sldMk cId="107852612" sldId="278"/>
            <ac:grpSpMk id="20" creationId="{7BE30C0E-A307-5D38-DEFD-6B1E33034F5E}"/>
          </ac:grpSpMkLst>
        </pc:grpChg>
        <pc:grpChg chg="add mod">
          <ac:chgData name="Michaela Popelková" userId="4da947f916a43c95" providerId="LiveId" clId="{AF255628-047B-41D1-82AA-EEBCE4D92DA7}" dt="2022-09-04T05:26:51.281" v="318" actId="164"/>
          <ac:grpSpMkLst>
            <pc:docMk/>
            <pc:sldMk cId="107852612" sldId="278"/>
            <ac:grpSpMk id="21" creationId="{20482B32-2C87-642B-274B-9E236DB68948}"/>
          </ac:grpSpMkLst>
        </pc:grpChg>
        <pc:grpChg chg="mod">
          <ac:chgData name="Michaela Popelková" userId="4da947f916a43c95" providerId="LiveId" clId="{AF255628-047B-41D1-82AA-EEBCE4D92DA7}" dt="2022-09-04T04:44:59.234" v="182"/>
          <ac:grpSpMkLst>
            <pc:docMk/>
            <pc:sldMk cId="107852612" sldId="278"/>
            <ac:grpSpMk id="22" creationId="{1680CCE5-5BD6-871C-3CAC-FB8ACB12F73F}"/>
          </ac:grpSpMkLst>
        </pc:grpChg>
        <pc:grpChg chg="mod">
          <ac:chgData name="Michaela Popelková" userId="4da947f916a43c95" providerId="LiveId" clId="{AF255628-047B-41D1-82AA-EEBCE4D92DA7}" dt="2022-09-04T04:44:59.234" v="182"/>
          <ac:grpSpMkLst>
            <pc:docMk/>
            <pc:sldMk cId="107852612" sldId="278"/>
            <ac:grpSpMk id="23" creationId="{B1E624A4-102C-D492-0CF8-112C801D999A}"/>
          </ac:grpSpMkLst>
        </pc:grpChg>
        <pc:grpChg chg="mod">
          <ac:chgData name="Michaela Popelková" userId="4da947f916a43c95" providerId="LiveId" clId="{AF255628-047B-41D1-82AA-EEBCE4D92DA7}" dt="2022-09-04T04:44:59.234" v="182"/>
          <ac:grpSpMkLst>
            <pc:docMk/>
            <pc:sldMk cId="107852612" sldId="278"/>
            <ac:grpSpMk id="24" creationId="{C4F793BD-6329-4FC7-CCD8-A8F0E879D29F}"/>
          </ac:grpSpMkLst>
        </pc:grpChg>
        <pc:grpChg chg="mod">
          <ac:chgData name="Michaela Popelková" userId="4da947f916a43c95" providerId="LiveId" clId="{AF255628-047B-41D1-82AA-EEBCE4D92DA7}" dt="2022-09-04T04:44:59.234" v="182"/>
          <ac:grpSpMkLst>
            <pc:docMk/>
            <pc:sldMk cId="107852612" sldId="278"/>
            <ac:grpSpMk id="30" creationId="{EAD2042B-0F88-FAF7-9834-2CEA3376D26F}"/>
          </ac:grpSpMkLst>
        </pc:grpChg>
        <pc:grpChg chg="del mod topLvl">
          <ac:chgData name="Michaela Popelková" userId="4da947f916a43c95" providerId="LiveId" clId="{AF255628-047B-41D1-82AA-EEBCE4D92DA7}" dt="2022-09-04T04:40:27.420" v="149" actId="478"/>
          <ac:grpSpMkLst>
            <pc:docMk/>
            <pc:sldMk cId="107852612" sldId="278"/>
            <ac:grpSpMk id="31" creationId="{4AD4B4E1-BA66-4C0F-A0DC-D6A47D2ABD59}"/>
          </ac:grpSpMkLst>
        </pc:grpChg>
        <pc:grpChg chg="add mod">
          <ac:chgData name="Michaela Popelková" userId="4da947f916a43c95" providerId="LiveId" clId="{AF255628-047B-41D1-82AA-EEBCE4D92DA7}" dt="2022-09-04T05:26:51.281" v="318" actId="164"/>
          <ac:grpSpMkLst>
            <pc:docMk/>
            <pc:sldMk cId="107852612" sldId="278"/>
            <ac:grpSpMk id="39" creationId="{C26EE8DC-2D24-C521-0DCF-A0E8E81D228C}"/>
          </ac:grpSpMkLst>
        </pc:grpChg>
        <pc:picChg chg="mod topLvl">
          <ac:chgData name="Michaela Popelková" userId="4da947f916a43c95" providerId="LiveId" clId="{AF255628-047B-41D1-82AA-EEBCE4D92DA7}" dt="2022-09-04T05:26:51.281" v="318" actId="164"/>
          <ac:picMkLst>
            <pc:docMk/>
            <pc:sldMk cId="107852612" sldId="278"/>
            <ac:picMk id="4" creationId="{E368B386-A511-45F3-A4D2-832F826259C0}"/>
          </ac:picMkLst>
        </pc:picChg>
        <pc:picChg chg="mod">
          <ac:chgData name="Michaela Popelková" userId="4da947f916a43c95" providerId="LiveId" clId="{AF255628-047B-41D1-82AA-EEBCE4D92DA7}" dt="2022-09-04T04:40:17.653" v="148" actId="165"/>
          <ac:picMkLst>
            <pc:docMk/>
            <pc:sldMk cId="107852612" sldId="278"/>
            <ac:picMk id="5" creationId="{2C76E0D4-158C-99C5-4195-1B28BC5C5EFE}"/>
          </ac:picMkLst>
        </pc:picChg>
        <pc:picChg chg="mod">
          <ac:chgData name="Michaela Popelková" userId="4da947f916a43c95" providerId="LiveId" clId="{AF255628-047B-41D1-82AA-EEBCE4D92DA7}" dt="2022-09-04T04:40:17.653" v="148" actId="165"/>
          <ac:picMkLst>
            <pc:docMk/>
            <pc:sldMk cId="107852612" sldId="278"/>
            <ac:picMk id="11" creationId="{CB0DEF23-3CBE-5021-368F-E33C7A2F3196}"/>
          </ac:picMkLst>
        </pc:picChg>
        <pc:picChg chg="mod">
          <ac:chgData name="Michaela Popelková" userId="4da947f916a43c95" providerId="LiveId" clId="{AF255628-047B-41D1-82AA-EEBCE4D92DA7}" dt="2022-09-04T04:40:17.653" v="148" actId="165"/>
          <ac:picMkLst>
            <pc:docMk/>
            <pc:sldMk cId="107852612" sldId="278"/>
            <ac:picMk id="16" creationId="{305F9EA4-46F7-BC5C-C108-35BED2E2A3AE}"/>
          </ac:picMkLst>
        </pc:picChg>
        <pc:picChg chg="mod topLvl">
          <ac:chgData name="Michaela Popelková" userId="4da947f916a43c95" providerId="LiveId" clId="{AF255628-047B-41D1-82AA-EEBCE4D92DA7}" dt="2022-09-04T05:26:51.281" v="318" actId="164"/>
          <ac:picMkLst>
            <pc:docMk/>
            <pc:sldMk cId="107852612" sldId="278"/>
            <ac:picMk id="17" creationId="{84226F9A-0899-EDC4-4120-B03D961B6D8A}"/>
          </ac:picMkLst>
        </pc:picChg>
        <pc:picChg chg="mod">
          <ac:chgData name="Michaela Popelková" userId="4da947f916a43c95" providerId="LiveId" clId="{AF255628-047B-41D1-82AA-EEBCE4D92DA7}" dt="2022-09-04T04:44:59.234" v="182"/>
          <ac:picMkLst>
            <pc:docMk/>
            <pc:sldMk cId="107852612" sldId="278"/>
            <ac:picMk id="26" creationId="{C7DA8A8C-6D51-EE4B-FD97-A164E7BBE8A6}"/>
          </ac:picMkLst>
        </pc:picChg>
        <pc:picChg chg="mod">
          <ac:chgData name="Michaela Popelková" userId="4da947f916a43c95" providerId="LiveId" clId="{AF255628-047B-41D1-82AA-EEBCE4D92DA7}" dt="2022-09-04T04:44:59.234" v="182"/>
          <ac:picMkLst>
            <pc:docMk/>
            <pc:sldMk cId="107852612" sldId="278"/>
            <ac:picMk id="34" creationId="{59B03E22-1363-A9B3-E05F-5CC9049D7B77}"/>
          </ac:picMkLst>
        </pc:picChg>
        <pc:picChg chg="mod">
          <ac:chgData name="Michaela Popelková" userId="4da947f916a43c95" providerId="LiveId" clId="{AF255628-047B-41D1-82AA-EEBCE4D92DA7}" dt="2022-09-04T04:44:59.234" v="182"/>
          <ac:picMkLst>
            <pc:docMk/>
            <pc:sldMk cId="107852612" sldId="278"/>
            <ac:picMk id="36" creationId="{783AEF9C-C7DA-A7F3-DD94-0AD509FAF4F3}"/>
          </ac:picMkLst>
        </pc:picChg>
      </pc:sldChg>
      <pc:sldChg chg="addSp delSp modSp mod">
        <pc:chgData name="Michaela Popelková" userId="4da947f916a43c95" providerId="LiveId" clId="{AF255628-047B-41D1-82AA-EEBCE4D92DA7}" dt="2022-09-04T05:23:43.392" v="314" actId="164"/>
        <pc:sldMkLst>
          <pc:docMk/>
          <pc:sldMk cId="1750913366" sldId="283"/>
        </pc:sldMkLst>
        <pc:spChg chg="mod">
          <ac:chgData name="Michaela Popelková" userId="4da947f916a43c95" providerId="LiveId" clId="{AF255628-047B-41D1-82AA-EEBCE4D92DA7}" dt="2022-09-04T04:38:47.956" v="136" actId="165"/>
          <ac:spMkLst>
            <pc:docMk/>
            <pc:sldMk cId="1750913366" sldId="283"/>
            <ac:spMk id="3" creationId="{FC651095-1664-3BD4-53BC-A00AC27B4D4F}"/>
          </ac:spMkLst>
        </pc:spChg>
        <pc:spChg chg="mod">
          <ac:chgData name="Michaela Popelková" userId="4da947f916a43c95" providerId="LiveId" clId="{AF255628-047B-41D1-82AA-EEBCE4D92DA7}" dt="2022-09-04T04:38:47.956" v="136" actId="165"/>
          <ac:spMkLst>
            <pc:docMk/>
            <pc:sldMk cId="1750913366" sldId="283"/>
            <ac:spMk id="5" creationId="{F271C6AA-37FA-76EE-FF59-CC2442F69ADB}"/>
          </ac:spMkLst>
        </pc:spChg>
        <pc:spChg chg="mod topLvl">
          <ac:chgData name="Michaela Popelková" userId="4da947f916a43c95" providerId="LiveId" clId="{AF255628-047B-41D1-82AA-EEBCE4D92DA7}" dt="2022-09-04T05:23:43.392" v="314" actId="164"/>
          <ac:spMkLst>
            <pc:docMk/>
            <pc:sldMk cId="1750913366" sldId="283"/>
            <ac:spMk id="6" creationId="{CB0D2207-ED2E-49C4-9FF2-D2D44375B58B}"/>
          </ac:spMkLst>
        </pc:spChg>
        <pc:spChg chg="mod topLvl">
          <ac:chgData name="Michaela Popelková" userId="4da947f916a43c95" providerId="LiveId" clId="{AF255628-047B-41D1-82AA-EEBCE4D92DA7}" dt="2022-09-04T05:23:43.392" v="314" actId="164"/>
          <ac:spMkLst>
            <pc:docMk/>
            <pc:sldMk cId="1750913366" sldId="283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4:38:47.956" v="136" actId="165"/>
          <ac:spMkLst>
            <pc:docMk/>
            <pc:sldMk cId="1750913366" sldId="283"/>
            <ac:spMk id="11" creationId="{98C01ABA-4CA3-1EF9-D77A-FAEF9D2C3D9E}"/>
          </ac:spMkLst>
        </pc:spChg>
        <pc:spChg chg="mod">
          <ac:chgData name="Michaela Popelková" userId="4da947f916a43c95" providerId="LiveId" clId="{AF255628-047B-41D1-82AA-EEBCE4D92DA7}" dt="2022-09-04T04:38:47.956" v="136" actId="165"/>
          <ac:spMkLst>
            <pc:docMk/>
            <pc:sldMk cId="1750913366" sldId="283"/>
            <ac:spMk id="13" creationId="{47F57775-118D-4B9D-B4A9-D3183A37777D}"/>
          </ac:spMkLst>
        </pc:spChg>
        <pc:spChg chg="mod">
          <ac:chgData name="Michaela Popelková" userId="4da947f916a43c95" providerId="LiveId" clId="{AF255628-047B-41D1-82AA-EEBCE4D92DA7}" dt="2022-09-04T04:38:47.956" v="136" actId="165"/>
          <ac:spMkLst>
            <pc:docMk/>
            <pc:sldMk cId="1750913366" sldId="283"/>
            <ac:spMk id="15" creationId="{72B9573B-6738-A907-5867-CCBE2AFFC0E4}"/>
          </ac:spMkLst>
        </pc:spChg>
        <pc:spChg chg="mod topLvl">
          <ac:chgData name="Michaela Popelková" userId="4da947f916a43c95" providerId="LiveId" clId="{AF255628-047B-41D1-82AA-EEBCE4D92DA7}" dt="2022-09-04T05:23:43.392" v="314" actId="164"/>
          <ac:spMkLst>
            <pc:docMk/>
            <pc:sldMk cId="1750913366" sldId="283"/>
            <ac:spMk id="18" creationId="{47B6D496-E516-4A9B-8DFB-B71D41C8FFAB}"/>
          </ac:spMkLst>
        </pc:spChg>
        <pc:spChg chg="mod topLvl">
          <ac:chgData name="Michaela Popelková" userId="4da947f916a43c95" providerId="LiveId" clId="{AF255628-047B-41D1-82AA-EEBCE4D92DA7}" dt="2022-09-04T05:23:43.392" v="314" actId="164"/>
          <ac:spMkLst>
            <pc:docMk/>
            <pc:sldMk cId="1750913366" sldId="283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45:28.209" v="185"/>
          <ac:spMkLst>
            <pc:docMk/>
            <pc:sldMk cId="1750913366" sldId="283"/>
            <ac:spMk id="25" creationId="{6FC971BF-5897-5A0D-F4C0-85E8D35274DB}"/>
          </ac:spMkLst>
        </pc:spChg>
        <pc:spChg chg="mod">
          <ac:chgData name="Michaela Popelková" userId="4da947f916a43c95" providerId="LiveId" clId="{AF255628-047B-41D1-82AA-EEBCE4D92DA7}" dt="2022-09-04T04:45:28.209" v="185"/>
          <ac:spMkLst>
            <pc:docMk/>
            <pc:sldMk cId="1750913366" sldId="283"/>
            <ac:spMk id="27" creationId="{E23B6769-4EED-E07D-9C5C-8794C2A7596C}"/>
          </ac:spMkLst>
        </pc:spChg>
        <pc:spChg chg="mod">
          <ac:chgData name="Michaela Popelková" userId="4da947f916a43c95" providerId="LiveId" clId="{AF255628-047B-41D1-82AA-EEBCE4D92DA7}" dt="2022-09-04T04:45:28.209" v="185"/>
          <ac:spMkLst>
            <pc:docMk/>
            <pc:sldMk cId="1750913366" sldId="283"/>
            <ac:spMk id="28" creationId="{E17DF9F0-42F3-3A42-7B5C-E25C1AC0E516}"/>
          </ac:spMkLst>
        </pc:spChg>
        <pc:spChg chg="mod">
          <ac:chgData name="Michaela Popelková" userId="4da947f916a43c95" providerId="LiveId" clId="{AF255628-047B-41D1-82AA-EEBCE4D92DA7}" dt="2022-09-04T04:45:28.209" v="185"/>
          <ac:spMkLst>
            <pc:docMk/>
            <pc:sldMk cId="1750913366" sldId="283"/>
            <ac:spMk id="29" creationId="{E9E6036F-3A97-D63F-02EB-000B0AB87FF9}"/>
          </ac:spMkLst>
        </pc:spChg>
        <pc:spChg chg="mod">
          <ac:chgData name="Michaela Popelková" userId="4da947f916a43c95" providerId="LiveId" clId="{AF255628-047B-41D1-82AA-EEBCE4D92DA7}" dt="2022-09-04T04:38:47.956" v="136" actId="165"/>
          <ac:spMkLst>
            <pc:docMk/>
            <pc:sldMk cId="1750913366" sldId="283"/>
            <ac:spMk id="32" creationId="{8B5B7BF9-EEF4-4108-8DC5-6CB19E88FA5F}"/>
          </ac:spMkLst>
        </pc:spChg>
        <pc:spChg chg="mod">
          <ac:chgData name="Michaela Popelková" userId="4da947f916a43c95" providerId="LiveId" clId="{AF255628-047B-41D1-82AA-EEBCE4D92DA7}" dt="2022-09-04T04:38:47.956" v="136" actId="165"/>
          <ac:spMkLst>
            <pc:docMk/>
            <pc:sldMk cId="1750913366" sldId="283"/>
            <ac:spMk id="33" creationId="{29C69CA5-4A4B-4359-A2F3-9DF2B8445334}"/>
          </ac:spMkLst>
        </pc:spChg>
        <pc:spChg chg="mod">
          <ac:chgData name="Michaela Popelková" userId="4da947f916a43c95" providerId="LiveId" clId="{AF255628-047B-41D1-82AA-EEBCE4D92DA7}" dt="2022-09-04T04:45:28.209" v="185"/>
          <ac:spMkLst>
            <pc:docMk/>
            <pc:sldMk cId="1750913366" sldId="283"/>
            <ac:spMk id="35" creationId="{AE89292D-0174-4293-5288-CD1A67C48F60}"/>
          </ac:spMkLst>
        </pc:spChg>
        <pc:spChg chg="mod">
          <ac:chgData name="Michaela Popelková" userId="4da947f916a43c95" providerId="LiveId" clId="{AF255628-047B-41D1-82AA-EEBCE4D92DA7}" dt="2022-09-04T04:45:28.209" v="185"/>
          <ac:spMkLst>
            <pc:docMk/>
            <pc:sldMk cId="1750913366" sldId="283"/>
            <ac:spMk id="37" creationId="{ABAA71C5-4F5F-45FD-2361-13C22BC11959}"/>
          </ac:spMkLst>
        </pc:spChg>
        <pc:spChg chg="mod">
          <ac:chgData name="Michaela Popelková" userId="4da947f916a43c95" providerId="LiveId" clId="{AF255628-047B-41D1-82AA-EEBCE4D92DA7}" dt="2022-09-04T04:45:28.209" v="185"/>
          <ac:spMkLst>
            <pc:docMk/>
            <pc:sldMk cId="1750913366" sldId="283"/>
            <ac:spMk id="38" creationId="{DE1562F6-D615-B9B5-2949-031CF5A5A06F}"/>
          </ac:spMkLst>
        </pc:spChg>
        <pc:grpChg chg="del mod topLvl">
          <ac:chgData name="Michaela Popelková" userId="4da947f916a43c95" providerId="LiveId" clId="{AF255628-047B-41D1-82AA-EEBCE4D92DA7}" dt="2022-09-04T04:39:02.528" v="139" actId="478"/>
          <ac:grpSpMkLst>
            <pc:docMk/>
            <pc:sldMk cId="1750913366" sldId="283"/>
            <ac:grpSpMk id="2" creationId="{15807443-427C-BA69-0C33-D0A9F57FE2DA}"/>
          </ac:grpSpMkLst>
        </pc:grpChg>
        <pc:grpChg chg="del mod topLvl">
          <ac:chgData name="Michaela Popelková" userId="4da947f916a43c95" providerId="LiveId" clId="{AF255628-047B-41D1-82AA-EEBCE4D92DA7}" dt="2022-09-04T04:38:54.538" v="137" actId="478"/>
          <ac:grpSpMkLst>
            <pc:docMk/>
            <pc:sldMk cId="1750913366" sldId="283"/>
            <ac:grpSpMk id="8" creationId="{D54E6959-3F43-8A15-C406-2E1AFB6D0DEF}"/>
          </ac:grpSpMkLst>
        </pc:grpChg>
        <pc:grpChg chg="mod">
          <ac:chgData name="Michaela Popelková" userId="4da947f916a43c95" providerId="LiveId" clId="{AF255628-047B-41D1-82AA-EEBCE4D92DA7}" dt="2022-09-04T04:38:47.956" v="136" actId="165"/>
          <ac:grpSpMkLst>
            <pc:docMk/>
            <pc:sldMk cId="1750913366" sldId="283"/>
            <ac:grpSpMk id="9" creationId="{009F0517-3E39-1A1D-9469-0663EBBF9EB5}"/>
          </ac:grpSpMkLst>
        </pc:grpChg>
        <pc:grpChg chg="mod">
          <ac:chgData name="Michaela Popelková" userId="4da947f916a43c95" providerId="LiveId" clId="{AF255628-047B-41D1-82AA-EEBCE4D92DA7}" dt="2022-09-04T04:38:47.956" v="136" actId="165"/>
          <ac:grpSpMkLst>
            <pc:docMk/>
            <pc:sldMk cId="1750913366" sldId="283"/>
            <ac:grpSpMk id="14" creationId="{922248C3-DD8C-E9BC-E745-315F67960158}"/>
          </ac:grpSpMkLst>
        </pc:grpChg>
        <pc:grpChg chg="del">
          <ac:chgData name="Michaela Popelková" userId="4da947f916a43c95" providerId="LiveId" clId="{AF255628-047B-41D1-82AA-EEBCE4D92DA7}" dt="2022-09-04T04:38:47.956" v="136" actId="165"/>
          <ac:grpSpMkLst>
            <pc:docMk/>
            <pc:sldMk cId="1750913366" sldId="283"/>
            <ac:grpSpMk id="20" creationId="{B3029ECA-D894-B5FD-C9B8-85A0625EFAE5}"/>
          </ac:grpSpMkLst>
        </pc:grpChg>
        <pc:grpChg chg="add mod">
          <ac:chgData name="Michaela Popelková" userId="4da947f916a43c95" providerId="LiveId" clId="{AF255628-047B-41D1-82AA-EEBCE4D92DA7}" dt="2022-09-04T05:23:43.392" v="314" actId="164"/>
          <ac:grpSpMkLst>
            <pc:docMk/>
            <pc:sldMk cId="1750913366" sldId="283"/>
            <ac:grpSpMk id="21" creationId="{73DAC2D7-46DD-FFF8-28A2-7D49081D27E7}"/>
          </ac:grpSpMkLst>
        </pc:grpChg>
        <pc:grpChg chg="mod">
          <ac:chgData name="Michaela Popelková" userId="4da947f916a43c95" providerId="LiveId" clId="{AF255628-047B-41D1-82AA-EEBCE4D92DA7}" dt="2022-09-04T04:45:28.209" v="185"/>
          <ac:grpSpMkLst>
            <pc:docMk/>
            <pc:sldMk cId="1750913366" sldId="283"/>
            <ac:grpSpMk id="22" creationId="{6C33D604-9BCF-058A-E701-9E3369251E35}"/>
          </ac:grpSpMkLst>
        </pc:grpChg>
        <pc:grpChg chg="mod">
          <ac:chgData name="Michaela Popelková" userId="4da947f916a43c95" providerId="LiveId" clId="{AF255628-047B-41D1-82AA-EEBCE4D92DA7}" dt="2022-09-04T04:45:28.209" v="185"/>
          <ac:grpSpMkLst>
            <pc:docMk/>
            <pc:sldMk cId="1750913366" sldId="283"/>
            <ac:grpSpMk id="23" creationId="{E982445F-7307-AC7C-3779-7D94549E4B40}"/>
          </ac:grpSpMkLst>
        </pc:grpChg>
        <pc:grpChg chg="mod">
          <ac:chgData name="Michaela Popelková" userId="4da947f916a43c95" providerId="LiveId" clId="{AF255628-047B-41D1-82AA-EEBCE4D92DA7}" dt="2022-09-04T04:45:28.209" v="185"/>
          <ac:grpSpMkLst>
            <pc:docMk/>
            <pc:sldMk cId="1750913366" sldId="283"/>
            <ac:grpSpMk id="24" creationId="{EFC0576C-63F3-325A-2BD7-3A8F22D2D220}"/>
          </ac:grpSpMkLst>
        </pc:grpChg>
        <pc:grpChg chg="mod">
          <ac:chgData name="Michaela Popelková" userId="4da947f916a43c95" providerId="LiveId" clId="{AF255628-047B-41D1-82AA-EEBCE4D92DA7}" dt="2022-09-04T04:45:28.209" v="185"/>
          <ac:grpSpMkLst>
            <pc:docMk/>
            <pc:sldMk cId="1750913366" sldId="283"/>
            <ac:grpSpMk id="30" creationId="{26CE4422-85E1-C027-A4AD-AA24FA3EF3BE}"/>
          </ac:grpSpMkLst>
        </pc:grpChg>
        <pc:grpChg chg="del mod topLvl">
          <ac:chgData name="Michaela Popelková" userId="4da947f916a43c95" providerId="LiveId" clId="{AF255628-047B-41D1-82AA-EEBCE4D92DA7}" dt="2022-09-04T04:38:59.339" v="138" actId="478"/>
          <ac:grpSpMkLst>
            <pc:docMk/>
            <pc:sldMk cId="1750913366" sldId="283"/>
            <ac:grpSpMk id="31" creationId="{75C86B83-5DBE-4816-9347-5928E1A902D7}"/>
          </ac:grpSpMkLst>
        </pc:grpChg>
        <pc:grpChg chg="add mod">
          <ac:chgData name="Michaela Popelková" userId="4da947f916a43c95" providerId="LiveId" clId="{AF255628-047B-41D1-82AA-EEBCE4D92DA7}" dt="2022-09-04T05:23:43.392" v="314" actId="164"/>
          <ac:grpSpMkLst>
            <pc:docMk/>
            <pc:sldMk cId="1750913366" sldId="283"/>
            <ac:grpSpMk id="39" creationId="{A7346753-730A-1BE5-57A9-7E66F2B64AD9}"/>
          </ac:grpSpMkLst>
        </pc:grpChg>
        <pc:picChg chg="mod">
          <ac:chgData name="Michaela Popelková" userId="4da947f916a43c95" providerId="LiveId" clId="{AF255628-047B-41D1-82AA-EEBCE4D92DA7}" dt="2022-09-04T04:38:47.956" v="136" actId="165"/>
          <ac:picMkLst>
            <pc:docMk/>
            <pc:sldMk cId="1750913366" sldId="283"/>
            <ac:picMk id="4" creationId="{7C5BA72C-3C67-47D8-D20C-4A68A213CD9B}"/>
          </ac:picMkLst>
        </pc:picChg>
        <pc:picChg chg="mod">
          <ac:chgData name="Michaela Popelková" userId="4da947f916a43c95" providerId="LiveId" clId="{AF255628-047B-41D1-82AA-EEBCE4D92DA7}" dt="2022-09-04T04:38:47.956" v="136" actId="165"/>
          <ac:picMkLst>
            <pc:docMk/>
            <pc:sldMk cId="1750913366" sldId="283"/>
            <ac:picMk id="10" creationId="{070310D6-AF05-DB29-47DD-6244D0A02A10}"/>
          </ac:picMkLst>
        </pc:picChg>
        <pc:picChg chg="mod topLvl">
          <ac:chgData name="Michaela Popelková" userId="4da947f916a43c95" providerId="LiveId" clId="{AF255628-047B-41D1-82AA-EEBCE4D92DA7}" dt="2022-09-04T05:23:43.392" v="314" actId="164"/>
          <ac:picMkLst>
            <pc:docMk/>
            <pc:sldMk cId="1750913366" sldId="283"/>
            <ac:picMk id="12" creationId="{5C6041F1-512A-40E2-9301-2185411A119E}"/>
          </ac:picMkLst>
        </pc:picChg>
        <pc:picChg chg="mod">
          <ac:chgData name="Michaela Popelková" userId="4da947f916a43c95" providerId="LiveId" clId="{AF255628-047B-41D1-82AA-EEBCE4D92DA7}" dt="2022-09-04T04:38:47.956" v="136" actId="165"/>
          <ac:picMkLst>
            <pc:docMk/>
            <pc:sldMk cId="1750913366" sldId="283"/>
            <ac:picMk id="16" creationId="{70E7C921-3FAE-170F-B679-49147BFFCAF2}"/>
          </ac:picMkLst>
        </pc:picChg>
        <pc:picChg chg="mod topLvl">
          <ac:chgData name="Michaela Popelková" userId="4da947f916a43c95" providerId="LiveId" clId="{AF255628-047B-41D1-82AA-EEBCE4D92DA7}" dt="2022-09-04T05:23:43.392" v="314" actId="164"/>
          <ac:picMkLst>
            <pc:docMk/>
            <pc:sldMk cId="1750913366" sldId="283"/>
            <ac:picMk id="17" creationId="{E3A78153-88F8-EB8E-61E5-D6F9538B36DB}"/>
          </ac:picMkLst>
        </pc:picChg>
        <pc:picChg chg="mod">
          <ac:chgData name="Michaela Popelková" userId="4da947f916a43c95" providerId="LiveId" clId="{AF255628-047B-41D1-82AA-EEBCE4D92DA7}" dt="2022-09-04T04:45:28.209" v="185"/>
          <ac:picMkLst>
            <pc:docMk/>
            <pc:sldMk cId="1750913366" sldId="283"/>
            <ac:picMk id="26" creationId="{40DC2A41-AA75-9B93-C114-D370CC1A2B2E}"/>
          </ac:picMkLst>
        </pc:picChg>
        <pc:picChg chg="mod">
          <ac:chgData name="Michaela Popelková" userId="4da947f916a43c95" providerId="LiveId" clId="{AF255628-047B-41D1-82AA-EEBCE4D92DA7}" dt="2022-09-04T04:45:28.209" v="185"/>
          <ac:picMkLst>
            <pc:docMk/>
            <pc:sldMk cId="1750913366" sldId="283"/>
            <ac:picMk id="34" creationId="{19C39B23-AD83-D12A-625B-8954C6598247}"/>
          </ac:picMkLst>
        </pc:picChg>
        <pc:picChg chg="mod">
          <ac:chgData name="Michaela Popelková" userId="4da947f916a43c95" providerId="LiveId" clId="{AF255628-047B-41D1-82AA-EEBCE4D92DA7}" dt="2022-09-04T04:45:28.209" v="185"/>
          <ac:picMkLst>
            <pc:docMk/>
            <pc:sldMk cId="1750913366" sldId="283"/>
            <ac:picMk id="36" creationId="{7324EA09-3E42-17B2-2995-BBD48D7CE42A}"/>
          </ac:picMkLst>
        </pc:picChg>
      </pc:sldChg>
      <pc:sldChg chg="addSp delSp modSp mod">
        <pc:chgData name="Michaela Popelková" userId="4da947f916a43c95" providerId="LiveId" clId="{AF255628-047B-41D1-82AA-EEBCE4D92DA7}" dt="2022-09-04T05:30:30.880" v="323" actId="164"/>
        <pc:sldMkLst>
          <pc:docMk/>
          <pc:sldMk cId="983191359" sldId="293"/>
        </pc:sldMkLst>
        <pc:spChg chg="mod">
          <ac:chgData name="Michaela Popelková" userId="4da947f916a43c95" providerId="LiveId" clId="{AF255628-047B-41D1-82AA-EEBCE4D92DA7}" dt="2022-09-04T05:30:30.880" v="323" actId="164"/>
          <ac:spMkLst>
            <pc:docMk/>
            <pc:sldMk cId="983191359" sldId="293"/>
            <ac:spMk id="3" creationId="{0FA88B47-E417-42DF-9954-02FCED7A53B6}"/>
          </ac:spMkLst>
        </pc:spChg>
        <pc:spChg chg="mod">
          <ac:chgData name="Michaela Popelková" userId="4da947f916a43c95" providerId="LiveId" clId="{AF255628-047B-41D1-82AA-EEBCE4D92DA7}" dt="2022-09-04T04:36:01.895" v="119" actId="1076"/>
          <ac:spMkLst>
            <pc:docMk/>
            <pc:sldMk cId="983191359" sldId="293"/>
            <ac:spMk id="5" creationId="{CF121020-33C5-4F0A-9316-D6F715D55E39}"/>
          </ac:spMkLst>
        </pc:spChg>
        <pc:spChg chg="mod">
          <ac:chgData name="Michaela Popelková" userId="4da947f916a43c95" providerId="LiveId" clId="{AF255628-047B-41D1-82AA-EEBCE4D92DA7}" dt="2022-09-04T05:30:30.880" v="323" actId="164"/>
          <ac:spMkLst>
            <pc:docMk/>
            <pc:sldMk cId="983191359" sldId="293"/>
            <ac:spMk id="6" creationId="{CB0D2207-ED2E-49C4-9FF2-D2D44375B58B}"/>
          </ac:spMkLst>
        </pc:spChg>
        <pc:spChg chg="mod">
          <ac:chgData name="Michaela Popelková" userId="4da947f916a43c95" providerId="LiveId" clId="{AF255628-047B-41D1-82AA-EEBCE4D92DA7}" dt="2022-09-04T05:30:30.880" v="323" actId="164"/>
          <ac:spMkLst>
            <pc:docMk/>
            <pc:sldMk cId="983191359" sldId="293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4:28:11.399" v="101"/>
          <ac:spMkLst>
            <pc:docMk/>
            <pc:sldMk cId="983191359" sldId="293"/>
            <ac:spMk id="8" creationId="{205B9CD7-7477-FFFB-37DF-E65F852F29EB}"/>
          </ac:spMkLst>
        </pc:spChg>
        <pc:spChg chg="mod">
          <ac:chgData name="Michaela Popelková" userId="4da947f916a43c95" providerId="LiveId" clId="{AF255628-047B-41D1-82AA-EEBCE4D92DA7}" dt="2022-09-04T04:28:11.399" v="101"/>
          <ac:spMkLst>
            <pc:docMk/>
            <pc:sldMk cId="983191359" sldId="293"/>
            <ac:spMk id="9" creationId="{67400104-A0C0-1356-C036-B43905020DA2}"/>
          </ac:spMkLst>
        </pc:spChg>
        <pc:spChg chg="mod">
          <ac:chgData name="Michaela Popelková" userId="4da947f916a43c95" providerId="LiveId" clId="{AF255628-047B-41D1-82AA-EEBCE4D92DA7}" dt="2022-09-04T04:28:11.399" v="101"/>
          <ac:spMkLst>
            <pc:docMk/>
            <pc:sldMk cId="983191359" sldId="293"/>
            <ac:spMk id="14" creationId="{A8641B2C-009B-1A0D-F7D9-93166052FF50}"/>
          </ac:spMkLst>
        </pc:spChg>
        <pc:spChg chg="mod">
          <ac:chgData name="Michaela Popelková" userId="4da947f916a43c95" providerId="LiveId" clId="{AF255628-047B-41D1-82AA-EEBCE4D92DA7}" dt="2022-09-04T05:30:30.880" v="323" actId="164"/>
          <ac:spMkLst>
            <pc:docMk/>
            <pc:sldMk cId="983191359" sldId="293"/>
            <ac:spMk id="18" creationId="{47B6D496-E516-4A9B-8DFB-B71D41C8FFAB}"/>
          </ac:spMkLst>
        </pc:spChg>
        <pc:spChg chg="mod">
          <ac:chgData name="Michaela Popelková" userId="4da947f916a43c95" providerId="LiveId" clId="{AF255628-047B-41D1-82AA-EEBCE4D92DA7}" dt="2022-09-04T05:30:30.880" v="323" actId="164"/>
          <ac:spMkLst>
            <pc:docMk/>
            <pc:sldMk cId="983191359" sldId="293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28:22.879" v="103"/>
          <ac:spMkLst>
            <pc:docMk/>
            <pc:sldMk cId="983191359" sldId="293"/>
            <ac:spMk id="20" creationId="{8C4CFFC7-03B6-E8D4-3831-C2E8B6CEB545}"/>
          </ac:spMkLst>
        </pc:spChg>
        <pc:spChg chg="mod">
          <ac:chgData name="Michaela Popelková" userId="4da947f916a43c95" providerId="LiveId" clId="{AF255628-047B-41D1-82AA-EEBCE4D92DA7}" dt="2022-09-04T04:28:22.879" v="103"/>
          <ac:spMkLst>
            <pc:docMk/>
            <pc:sldMk cId="983191359" sldId="293"/>
            <ac:spMk id="29" creationId="{794CF70E-3FC5-47D3-70FF-E386312E69DF}"/>
          </ac:spMkLst>
        </pc:spChg>
        <pc:grpChg chg="del">
          <ac:chgData name="Michaela Popelková" userId="4da947f916a43c95" providerId="LiveId" clId="{AF255628-047B-41D1-82AA-EEBCE4D92DA7}" dt="2022-09-04T04:28:22.506" v="102" actId="478"/>
          <ac:grpSpMkLst>
            <pc:docMk/>
            <pc:sldMk cId="983191359" sldId="293"/>
            <ac:grpSpMk id="2" creationId="{3655990A-3F94-C913-0696-AE28B61E304D}"/>
          </ac:grpSpMkLst>
        </pc:grpChg>
        <pc:grpChg chg="add mod">
          <ac:chgData name="Michaela Popelková" userId="4da947f916a43c95" providerId="LiveId" clId="{AF255628-047B-41D1-82AA-EEBCE4D92DA7}" dt="2022-09-04T04:44:33.337" v="176" actId="164"/>
          <ac:grpSpMkLst>
            <pc:docMk/>
            <pc:sldMk cId="983191359" sldId="293"/>
            <ac:grpSpMk id="4" creationId="{CFEFAFD9-DBB2-6080-C070-4312591C974A}"/>
          </ac:grpSpMkLst>
        </pc:grpChg>
        <pc:grpChg chg="mod">
          <ac:chgData name="Michaela Popelková" userId="4da947f916a43c95" providerId="LiveId" clId="{AF255628-047B-41D1-82AA-EEBCE4D92DA7}" dt="2022-09-04T04:28:11.399" v="101"/>
          <ac:grpSpMkLst>
            <pc:docMk/>
            <pc:sldMk cId="983191359" sldId="293"/>
            <ac:grpSpMk id="11" creationId="{7773B66B-DEE1-F915-1BA0-D86452FD41B8}"/>
          </ac:grpSpMkLst>
        </pc:grpChg>
        <pc:grpChg chg="add mod">
          <ac:chgData name="Michaela Popelková" userId="4da947f916a43c95" providerId="LiveId" clId="{AF255628-047B-41D1-82AA-EEBCE4D92DA7}" dt="2022-09-04T04:44:33.337" v="176" actId="164"/>
          <ac:grpSpMkLst>
            <pc:docMk/>
            <pc:sldMk cId="983191359" sldId="293"/>
            <ac:grpSpMk id="17" creationId="{803A4123-7193-1681-F787-F1DE9C40CAC9}"/>
          </ac:grpSpMkLst>
        </pc:grpChg>
        <pc:grpChg chg="del">
          <ac:chgData name="Michaela Popelková" userId="4da947f916a43c95" providerId="LiveId" clId="{AF255628-047B-41D1-82AA-EEBCE4D92DA7}" dt="2022-09-04T04:28:10.808" v="100" actId="478"/>
          <ac:grpSpMkLst>
            <pc:docMk/>
            <pc:sldMk cId="983191359" sldId="293"/>
            <ac:grpSpMk id="21" creationId="{4B538994-1692-F1D0-8000-96745E4FAEC9}"/>
          </ac:grpSpMkLst>
        </pc:grpChg>
        <pc:grpChg chg="add mod">
          <ac:chgData name="Michaela Popelková" userId="4da947f916a43c95" providerId="LiveId" clId="{AF255628-047B-41D1-82AA-EEBCE4D92DA7}" dt="2022-09-04T05:30:30.880" v="323" actId="164"/>
          <ac:grpSpMkLst>
            <pc:docMk/>
            <pc:sldMk cId="983191359" sldId="293"/>
            <ac:grpSpMk id="33" creationId="{85A57A79-95BB-0F10-28C9-A6ECEECF61BE}"/>
          </ac:grpSpMkLst>
        </pc:grpChg>
        <pc:grpChg chg="add mod">
          <ac:chgData name="Michaela Popelková" userId="4da947f916a43c95" providerId="LiveId" clId="{AF255628-047B-41D1-82AA-EEBCE4D92DA7}" dt="2022-09-04T05:30:30.880" v="323" actId="164"/>
          <ac:grpSpMkLst>
            <pc:docMk/>
            <pc:sldMk cId="983191359" sldId="293"/>
            <ac:grpSpMk id="34" creationId="{04BA8A6B-BA7E-5213-C3DE-6CC526B6EA00}"/>
          </ac:grpSpMkLst>
        </pc:grpChg>
        <pc:grpChg chg="mod">
          <ac:chgData name="Michaela Popelková" userId="4da947f916a43c95" providerId="LiveId" clId="{AF255628-047B-41D1-82AA-EEBCE4D92DA7}" dt="2022-09-04T04:44:33.337" v="176" actId="164"/>
          <ac:grpSpMkLst>
            <pc:docMk/>
            <pc:sldMk cId="983191359" sldId="293"/>
            <ac:grpSpMk id="46" creationId="{99F07162-DAE1-4A45-A527-3A9C04B2DF14}"/>
          </ac:grpSpMkLst>
        </pc:grpChg>
        <pc:picChg chg="mod">
          <ac:chgData name="Michaela Popelková" userId="4da947f916a43c95" providerId="LiveId" clId="{AF255628-047B-41D1-82AA-EEBCE4D92DA7}" dt="2022-09-04T04:28:11.399" v="101"/>
          <ac:picMkLst>
            <pc:docMk/>
            <pc:sldMk cId="983191359" sldId="293"/>
            <ac:picMk id="12" creationId="{E1588437-9773-C136-BF0E-2CE0DF3FABFB}"/>
          </ac:picMkLst>
        </pc:picChg>
        <pc:picChg chg="mod">
          <ac:chgData name="Michaela Popelková" userId="4da947f916a43c95" providerId="LiveId" clId="{AF255628-047B-41D1-82AA-EEBCE4D92DA7}" dt="2022-09-04T04:28:11.399" v="101"/>
          <ac:picMkLst>
            <pc:docMk/>
            <pc:sldMk cId="983191359" sldId="293"/>
            <ac:picMk id="15" creationId="{7B3047FC-B0EF-C96E-AFED-A3E2CC57048C}"/>
          </ac:picMkLst>
        </pc:picChg>
        <pc:picChg chg="mod">
          <ac:chgData name="Michaela Popelková" userId="4da947f916a43c95" providerId="LiveId" clId="{AF255628-047B-41D1-82AA-EEBCE4D92DA7}" dt="2022-09-04T05:30:30.880" v="323" actId="164"/>
          <ac:picMkLst>
            <pc:docMk/>
            <pc:sldMk cId="983191359" sldId="293"/>
            <ac:picMk id="27" creationId="{07EFD3AD-41DC-4565-8067-2BCEA9CC95A5}"/>
          </ac:picMkLst>
        </pc:picChg>
        <pc:picChg chg="mod">
          <ac:chgData name="Michaela Popelková" userId="4da947f916a43c95" providerId="LiveId" clId="{AF255628-047B-41D1-82AA-EEBCE4D92DA7}" dt="2022-09-04T04:28:22.879" v="103"/>
          <ac:picMkLst>
            <pc:docMk/>
            <pc:sldMk cId="983191359" sldId="293"/>
            <ac:picMk id="28" creationId="{BB6A8725-BCD0-4A25-1365-765E254F2A2C}"/>
          </ac:picMkLst>
        </pc:picChg>
        <pc:picChg chg="mod">
          <ac:chgData name="Michaela Popelková" userId="4da947f916a43c95" providerId="LiveId" clId="{AF255628-047B-41D1-82AA-EEBCE4D92DA7}" dt="2022-09-04T05:30:30.880" v="323" actId="164"/>
          <ac:picMkLst>
            <pc:docMk/>
            <pc:sldMk cId="983191359" sldId="293"/>
            <ac:picMk id="32" creationId="{1AEF6221-3A17-E0FB-2506-AFF5FDD70AE9}"/>
          </ac:picMkLst>
        </pc:picChg>
      </pc:sldChg>
      <pc:sldChg chg="addSp delSp modSp mod">
        <pc:chgData name="Michaela Popelková" userId="4da947f916a43c95" providerId="LiveId" clId="{AF255628-047B-41D1-82AA-EEBCE4D92DA7}" dt="2022-09-04T05:30:53.925" v="324" actId="164"/>
        <pc:sldMkLst>
          <pc:docMk/>
          <pc:sldMk cId="4182595171" sldId="294"/>
        </pc:sldMkLst>
        <pc:spChg chg="mod">
          <ac:chgData name="Michaela Popelková" userId="4da947f916a43c95" providerId="LiveId" clId="{AF255628-047B-41D1-82AA-EEBCE4D92DA7}" dt="2022-09-04T05:30:53.925" v="324" actId="164"/>
          <ac:spMkLst>
            <pc:docMk/>
            <pc:sldMk cId="4182595171" sldId="294"/>
            <ac:spMk id="6" creationId="{CB0D2207-ED2E-49C4-9FF2-D2D44375B58B}"/>
          </ac:spMkLst>
        </pc:spChg>
        <pc:spChg chg="mod">
          <ac:chgData name="Michaela Popelková" userId="4da947f916a43c95" providerId="LiveId" clId="{AF255628-047B-41D1-82AA-EEBCE4D92DA7}" dt="2022-09-04T05:30:53.925" v="324" actId="164"/>
          <ac:spMkLst>
            <pc:docMk/>
            <pc:sldMk cId="4182595171" sldId="294"/>
            <ac:spMk id="7" creationId="{C4AAAE45-881C-441D-A941-FEDD8235557D}"/>
          </ac:spMkLst>
        </pc:spChg>
        <pc:spChg chg="mod">
          <ac:chgData name="Michaela Popelková" userId="4da947f916a43c95" providerId="LiveId" clId="{AF255628-047B-41D1-82AA-EEBCE4D92DA7}" dt="2022-09-04T05:30:53.925" v="324" actId="164"/>
          <ac:spMkLst>
            <pc:docMk/>
            <pc:sldMk cId="4182595171" sldId="294"/>
            <ac:spMk id="8" creationId="{3CE28E64-9DFF-495E-943E-1EF7A3AC4AEC}"/>
          </ac:spMkLst>
        </pc:spChg>
        <pc:spChg chg="mod topLvl">
          <ac:chgData name="Michaela Popelková" userId="4da947f916a43c95" providerId="LiveId" clId="{AF255628-047B-41D1-82AA-EEBCE4D92DA7}" dt="2022-09-04T04:27:57.029" v="99" actId="164"/>
          <ac:spMkLst>
            <pc:docMk/>
            <pc:sldMk cId="4182595171" sldId="294"/>
            <ac:spMk id="12" creationId="{6C786725-7AA4-28FB-EA5B-55A1A199DE3B}"/>
          </ac:spMkLst>
        </pc:spChg>
        <pc:spChg chg="mod topLvl">
          <ac:chgData name="Michaela Popelková" userId="4da947f916a43c95" providerId="LiveId" clId="{AF255628-047B-41D1-82AA-EEBCE4D92DA7}" dt="2022-09-04T04:27:57.029" v="99" actId="164"/>
          <ac:spMkLst>
            <pc:docMk/>
            <pc:sldMk cId="4182595171" sldId="294"/>
            <ac:spMk id="13" creationId="{BFB8AABE-BB33-724A-6B6F-530D309BA5EB}"/>
          </ac:spMkLst>
        </pc:spChg>
        <pc:spChg chg="mod">
          <ac:chgData name="Michaela Popelková" userId="4da947f916a43c95" providerId="LiveId" clId="{AF255628-047B-41D1-82AA-EEBCE4D92DA7}" dt="2022-09-04T04:26:43.414" v="93" actId="165"/>
          <ac:spMkLst>
            <pc:docMk/>
            <pc:sldMk cId="4182595171" sldId="294"/>
            <ac:spMk id="15" creationId="{5B77C06A-9C9C-28FC-FFF5-09673D7C7179}"/>
          </ac:spMkLst>
        </pc:spChg>
        <pc:spChg chg="mod">
          <ac:chgData name="Michaela Popelková" userId="4da947f916a43c95" providerId="LiveId" clId="{AF255628-047B-41D1-82AA-EEBCE4D92DA7}" dt="2022-09-04T05:30:53.925" v="324" actId="164"/>
          <ac:spMkLst>
            <pc:docMk/>
            <pc:sldMk cId="4182595171" sldId="294"/>
            <ac:spMk id="18" creationId="{47B6D496-E516-4A9B-8DFB-B71D41C8FFAB}"/>
          </ac:spMkLst>
        </pc:spChg>
        <pc:spChg chg="mod">
          <ac:chgData name="Michaela Popelková" userId="4da947f916a43c95" providerId="LiveId" clId="{AF255628-047B-41D1-82AA-EEBCE4D92DA7}" dt="2022-09-04T05:30:53.925" v="324" actId="164"/>
          <ac:spMkLst>
            <pc:docMk/>
            <pc:sldMk cId="4182595171" sldId="294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16:07.494" v="87" actId="1076"/>
          <ac:spMkLst>
            <pc:docMk/>
            <pc:sldMk cId="4182595171" sldId="294"/>
            <ac:spMk id="23" creationId="{9AF17D55-3C3E-0B80-4A36-96DB5C2AB925}"/>
          </ac:spMkLst>
        </pc:spChg>
        <pc:spChg chg="mod">
          <ac:chgData name="Michaela Popelková" userId="4da947f916a43c95" providerId="LiveId" clId="{AF255628-047B-41D1-82AA-EEBCE4D92DA7}" dt="2022-09-04T05:30:53.925" v="324" actId="164"/>
          <ac:spMkLst>
            <pc:docMk/>
            <pc:sldMk cId="4182595171" sldId="294"/>
            <ac:spMk id="59" creationId="{66B2D7F9-AB54-3EC4-61B9-8A5F8758E6B3}"/>
          </ac:spMkLst>
        </pc:spChg>
        <pc:grpChg chg="add mod">
          <ac:chgData name="Michaela Popelková" userId="4da947f916a43c95" providerId="LiveId" clId="{AF255628-047B-41D1-82AA-EEBCE4D92DA7}" dt="2022-09-04T05:30:53.925" v="324" actId="164"/>
          <ac:grpSpMkLst>
            <pc:docMk/>
            <pc:sldMk cId="4182595171" sldId="294"/>
            <ac:grpSpMk id="2" creationId="{9BBC2853-A0C1-C09F-6CFE-33D5A30CED56}"/>
          </ac:grpSpMkLst>
        </pc:grpChg>
        <pc:grpChg chg="add mod">
          <ac:chgData name="Michaela Popelková" userId="4da947f916a43c95" providerId="LiveId" clId="{AF255628-047B-41D1-82AA-EEBCE4D92DA7}" dt="2022-09-04T05:30:53.925" v="324" actId="164"/>
          <ac:grpSpMkLst>
            <pc:docMk/>
            <pc:sldMk cId="4182595171" sldId="294"/>
            <ac:grpSpMk id="3" creationId="{E7FC100F-ACEA-8E33-7A39-ED2AB0DCD17F}"/>
          </ac:grpSpMkLst>
        </pc:grpChg>
        <pc:grpChg chg="mod">
          <ac:chgData name="Michaela Popelková" userId="4da947f916a43c95" providerId="LiveId" clId="{AF255628-047B-41D1-82AA-EEBCE4D92DA7}" dt="2022-09-04T05:30:53.925" v="324" actId="164"/>
          <ac:grpSpMkLst>
            <pc:docMk/>
            <pc:sldMk cId="4182595171" sldId="294"/>
            <ac:grpSpMk id="4" creationId="{8B73E246-807E-C3C7-084F-47958B2E75B9}"/>
          </ac:grpSpMkLst>
        </pc:grpChg>
        <pc:grpChg chg="del">
          <ac:chgData name="Michaela Popelková" userId="4da947f916a43c95" providerId="LiveId" clId="{AF255628-047B-41D1-82AA-EEBCE4D92DA7}" dt="2022-09-04T04:26:38.838" v="92" actId="165"/>
          <ac:grpSpMkLst>
            <pc:docMk/>
            <pc:sldMk cId="4182595171" sldId="294"/>
            <ac:grpSpMk id="9" creationId="{A5DE0CD3-A3BB-8DFF-2C5A-DD95AE686C04}"/>
          </ac:grpSpMkLst>
        </pc:grpChg>
        <pc:grpChg chg="del mod topLvl">
          <ac:chgData name="Michaela Popelková" userId="4da947f916a43c95" providerId="LiveId" clId="{AF255628-047B-41D1-82AA-EEBCE4D92DA7}" dt="2022-09-04T04:26:43.414" v="93" actId="165"/>
          <ac:grpSpMkLst>
            <pc:docMk/>
            <pc:sldMk cId="4182595171" sldId="294"/>
            <ac:grpSpMk id="10" creationId="{7BE65479-496E-66CB-CCD2-FCCE48D28F2E}"/>
          </ac:grpSpMkLst>
        </pc:grpChg>
        <pc:grpChg chg="mod topLvl">
          <ac:chgData name="Michaela Popelková" userId="4da947f916a43c95" providerId="LiveId" clId="{AF255628-047B-41D1-82AA-EEBCE4D92DA7}" dt="2022-09-04T04:27:57.029" v="99" actId="164"/>
          <ac:grpSpMkLst>
            <pc:docMk/>
            <pc:sldMk cId="4182595171" sldId="294"/>
            <ac:grpSpMk id="14" creationId="{F090156D-E277-E586-4E43-AA7E5156F2CF}"/>
          </ac:grpSpMkLst>
        </pc:grpChg>
        <pc:grpChg chg="mod">
          <ac:chgData name="Michaela Popelková" userId="4da947f916a43c95" providerId="LiveId" clId="{AF255628-047B-41D1-82AA-EEBCE4D92DA7}" dt="2022-09-04T05:30:53.925" v="324" actId="164"/>
          <ac:grpSpMkLst>
            <pc:docMk/>
            <pc:sldMk cId="4182595171" sldId="294"/>
            <ac:grpSpMk id="50" creationId="{0F268630-BD56-5974-05BC-65061B25E372}"/>
          </ac:grpSpMkLst>
        </pc:grpChg>
        <pc:picChg chg="mod topLvl">
          <ac:chgData name="Michaela Popelková" userId="4da947f916a43c95" providerId="LiveId" clId="{AF255628-047B-41D1-82AA-EEBCE4D92DA7}" dt="2022-09-04T04:27:57.029" v="99" actId="164"/>
          <ac:picMkLst>
            <pc:docMk/>
            <pc:sldMk cId="4182595171" sldId="294"/>
            <ac:picMk id="11" creationId="{7A45808D-E689-D2D8-DED4-FE7296865AB1}"/>
          </ac:picMkLst>
        </pc:picChg>
        <pc:picChg chg="mod">
          <ac:chgData name="Michaela Popelková" userId="4da947f916a43c95" providerId="LiveId" clId="{AF255628-047B-41D1-82AA-EEBCE4D92DA7}" dt="2022-09-04T04:26:43.414" v="93" actId="165"/>
          <ac:picMkLst>
            <pc:docMk/>
            <pc:sldMk cId="4182595171" sldId="294"/>
            <ac:picMk id="16" creationId="{EF25E170-4107-7277-C1C2-05A99639018F}"/>
          </ac:picMkLst>
        </pc:picChg>
        <pc:picChg chg="mod">
          <ac:chgData name="Michaela Popelková" userId="4da947f916a43c95" providerId="LiveId" clId="{AF255628-047B-41D1-82AA-EEBCE4D92DA7}" dt="2022-09-04T05:30:53.925" v="324" actId="164"/>
          <ac:picMkLst>
            <pc:docMk/>
            <pc:sldMk cId="4182595171" sldId="294"/>
            <ac:picMk id="17" creationId="{DE47A144-180E-5E6A-50D8-F8386037DAAB}"/>
          </ac:picMkLst>
        </pc:picChg>
      </pc:sldChg>
      <pc:sldChg chg="addSp delSp modSp mod">
        <pc:chgData name="Michaela Popelková" userId="4da947f916a43c95" providerId="LiveId" clId="{AF255628-047B-41D1-82AA-EEBCE4D92DA7}" dt="2022-09-04T05:26:32.496" v="316" actId="164"/>
        <pc:sldMkLst>
          <pc:docMk/>
          <pc:sldMk cId="3335275333" sldId="295"/>
        </pc:sldMkLst>
        <pc:spChg chg="mod topLvl">
          <ac:chgData name="Michaela Popelková" userId="4da947f916a43c95" providerId="LiveId" clId="{AF255628-047B-41D1-82AA-EEBCE4D92DA7}" dt="2022-09-04T05:26:32.496" v="316" actId="164"/>
          <ac:spMkLst>
            <pc:docMk/>
            <pc:sldMk cId="3335275333" sldId="295"/>
            <ac:spMk id="2" creationId="{15A2ED27-6654-C86D-4362-C224CBAB60A3}"/>
          </ac:spMkLst>
        </pc:spChg>
        <pc:spChg chg="mod">
          <ac:chgData name="Michaela Popelková" userId="4da947f916a43c95" providerId="LiveId" clId="{AF255628-047B-41D1-82AA-EEBCE4D92DA7}" dt="2022-09-04T04:30:32.871" v="112" actId="165"/>
          <ac:spMkLst>
            <pc:docMk/>
            <pc:sldMk cId="3335275333" sldId="295"/>
            <ac:spMk id="4" creationId="{2BFA2681-0DFB-C9CA-475A-BCBA4044DBE7}"/>
          </ac:spMkLst>
        </pc:spChg>
        <pc:spChg chg="mod topLvl">
          <ac:chgData name="Michaela Popelková" userId="4da947f916a43c95" providerId="LiveId" clId="{AF255628-047B-41D1-82AA-EEBCE4D92DA7}" dt="2022-09-04T05:26:32.496" v="316" actId="164"/>
          <ac:spMkLst>
            <pc:docMk/>
            <pc:sldMk cId="3335275333" sldId="295"/>
            <ac:spMk id="6" creationId="{CB0D2207-ED2E-49C4-9FF2-D2D44375B58B}"/>
          </ac:spMkLst>
        </pc:spChg>
        <pc:spChg chg="mod topLvl">
          <ac:chgData name="Michaela Popelková" userId="4da947f916a43c95" providerId="LiveId" clId="{AF255628-047B-41D1-82AA-EEBCE4D92DA7}" dt="2022-09-04T05:26:32.496" v="316" actId="164"/>
          <ac:spMkLst>
            <pc:docMk/>
            <pc:sldMk cId="3335275333" sldId="295"/>
            <ac:spMk id="7" creationId="{C4AAAE45-881C-441D-A941-FEDD8235557D}"/>
          </ac:spMkLst>
        </pc:spChg>
        <pc:spChg chg="mod topLvl">
          <ac:chgData name="Michaela Popelková" userId="4da947f916a43c95" providerId="LiveId" clId="{AF255628-047B-41D1-82AA-EEBCE4D92DA7}" dt="2022-09-04T05:26:32.496" v="316" actId="164"/>
          <ac:spMkLst>
            <pc:docMk/>
            <pc:sldMk cId="3335275333" sldId="295"/>
            <ac:spMk id="8" creationId="{3CE28E64-9DFF-495E-943E-1EF7A3AC4AEC}"/>
          </ac:spMkLst>
        </pc:spChg>
        <pc:spChg chg="mod">
          <ac:chgData name="Michaela Popelková" userId="4da947f916a43c95" providerId="LiveId" clId="{AF255628-047B-41D1-82AA-EEBCE4D92DA7}" dt="2022-09-04T04:30:32.871" v="112" actId="165"/>
          <ac:spMkLst>
            <pc:docMk/>
            <pc:sldMk cId="3335275333" sldId="295"/>
            <ac:spMk id="9" creationId="{9640741C-E728-7E9C-7E27-5572B4034C8F}"/>
          </ac:spMkLst>
        </pc:spChg>
        <pc:spChg chg="mod">
          <ac:chgData name="Michaela Popelková" userId="4da947f916a43c95" providerId="LiveId" clId="{AF255628-047B-41D1-82AA-EEBCE4D92DA7}" dt="2022-09-04T04:30:32.871" v="112" actId="165"/>
          <ac:spMkLst>
            <pc:docMk/>
            <pc:sldMk cId="3335275333" sldId="295"/>
            <ac:spMk id="13" creationId="{EAF25508-2B1F-66BF-6B44-86CB633E47BC}"/>
          </ac:spMkLst>
        </pc:spChg>
        <pc:spChg chg="mod">
          <ac:chgData name="Michaela Popelková" userId="4da947f916a43c95" providerId="LiveId" clId="{AF255628-047B-41D1-82AA-EEBCE4D92DA7}" dt="2022-09-04T04:30:32.871" v="112" actId="165"/>
          <ac:spMkLst>
            <pc:docMk/>
            <pc:sldMk cId="3335275333" sldId="295"/>
            <ac:spMk id="14" creationId="{09AF7F46-762B-020E-DFC7-29EA2DC47E6D}"/>
          </ac:spMkLst>
        </pc:spChg>
        <pc:spChg chg="mod">
          <ac:chgData name="Michaela Popelková" userId="4da947f916a43c95" providerId="LiveId" clId="{AF255628-047B-41D1-82AA-EEBCE4D92DA7}" dt="2022-09-04T04:30:32.871" v="112" actId="165"/>
          <ac:spMkLst>
            <pc:docMk/>
            <pc:sldMk cId="3335275333" sldId="295"/>
            <ac:spMk id="16" creationId="{0C339D0F-204B-D977-35CD-65E0A6319AF3}"/>
          </ac:spMkLst>
        </pc:spChg>
        <pc:spChg chg="mod topLvl">
          <ac:chgData name="Michaela Popelková" userId="4da947f916a43c95" providerId="LiveId" clId="{AF255628-047B-41D1-82AA-EEBCE4D92DA7}" dt="2022-09-04T05:26:32.496" v="316" actId="164"/>
          <ac:spMkLst>
            <pc:docMk/>
            <pc:sldMk cId="3335275333" sldId="295"/>
            <ac:spMk id="18" creationId="{47B6D496-E516-4A9B-8DFB-B71D41C8FFAB}"/>
          </ac:spMkLst>
        </pc:spChg>
        <pc:spChg chg="mod topLvl">
          <ac:chgData name="Michaela Popelková" userId="4da947f916a43c95" providerId="LiveId" clId="{AF255628-047B-41D1-82AA-EEBCE4D92DA7}" dt="2022-09-04T05:26:32.496" v="316" actId="164"/>
          <ac:spMkLst>
            <pc:docMk/>
            <pc:sldMk cId="3335275333" sldId="295"/>
            <ac:spMk id="19" creationId="{881BF104-7173-44C0-B01A-136F6603262A}"/>
          </ac:spMkLst>
        </pc:spChg>
        <pc:spChg chg="mod">
          <ac:chgData name="Michaela Popelková" userId="4da947f916a43c95" providerId="LiveId" clId="{AF255628-047B-41D1-82AA-EEBCE4D92DA7}" dt="2022-09-04T04:31:01.169" v="115"/>
          <ac:spMkLst>
            <pc:docMk/>
            <pc:sldMk cId="3335275333" sldId="295"/>
            <ac:spMk id="23" creationId="{44E35144-50C1-EFBF-7B22-1F7580FB6083}"/>
          </ac:spMkLst>
        </pc:spChg>
        <pc:spChg chg="mod">
          <ac:chgData name="Michaela Popelková" userId="4da947f916a43c95" providerId="LiveId" clId="{AF255628-047B-41D1-82AA-EEBCE4D92DA7}" dt="2022-09-04T04:31:01.169" v="115"/>
          <ac:spMkLst>
            <pc:docMk/>
            <pc:sldMk cId="3335275333" sldId="295"/>
            <ac:spMk id="24" creationId="{B38F526E-32D0-20D8-2F4B-D8F5CC7A0B4A}"/>
          </ac:spMkLst>
        </pc:spChg>
        <pc:spChg chg="mod">
          <ac:chgData name="Michaela Popelková" userId="4da947f916a43c95" providerId="LiveId" clId="{AF255628-047B-41D1-82AA-EEBCE4D92DA7}" dt="2022-09-04T04:31:01.169" v="115"/>
          <ac:spMkLst>
            <pc:docMk/>
            <pc:sldMk cId="3335275333" sldId="295"/>
            <ac:spMk id="27" creationId="{ADF33919-B83F-9D35-1241-1470B90E7CFC}"/>
          </ac:spMkLst>
        </pc:spChg>
        <pc:spChg chg="mod">
          <ac:chgData name="Michaela Popelková" userId="4da947f916a43c95" providerId="LiveId" clId="{AF255628-047B-41D1-82AA-EEBCE4D92DA7}" dt="2022-09-04T04:31:01.169" v="115"/>
          <ac:spMkLst>
            <pc:docMk/>
            <pc:sldMk cId="3335275333" sldId="295"/>
            <ac:spMk id="30" creationId="{A0934F1B-12C4-D536-688D-032CF5D4F3FC}"/>
          </ac:spMkLst>
        </pc:spChg>
        <pc:spChg chg="mod">
          <ac:chgData name="Michaela Popelková" userId="4da947f916a43c95" providerId="LiveId" clId="{AF255628-047B-41D1-82AA-EEBCE4D92DA7}" dt="2022-09-04T04:31:01.169" v="115"/>
          <ac:spMkLst>
            <pc:docMk/>
            <pc:sldMk cId="3335275333" sldId="295"/>
            <ac:spMk id="32" creationId="{E6E66570-C9B7-431F-DEEA-55A52DDF8303}"/>
          </ac:spMkLst>
        </pc:spChg>
        <pc:spChg chg="mod">
          <ac:chgData name="Michaela Popelková" userId="4da947f916a43c95" providerId="LiveId" clId="{AF255628-047B-41D1-82AA-EEBCE4D92DA7}" dt="2022-09-04T04:30:32.871" v="112" actId="165"/>
          <ac:spMkLst>
            <pc:docMk/>
            <pc:sldMk cId="3335275333" sldId="295"/>
            <ac:spMk id="51" creationId="{9C93B14D-BD0F-E427-FDB3-4BD3E6FBFB8A}"/>
          </ac:spMkLst>
        </pc:spChg>
        <pc:grpChg chg="del mod topLvl">
          <ac:chgData name="Michaela Popelková" userId="4da947f916a43c95" providerId="LiveId" clId="{AF255628-047B-41D1-82AA-EEBCE4D92DA7}" dt="2022-09-04T04:30:36.671" v="113" actId="478"/>
          <ac:grpSpMkLst>
            <pc:docMk/>
            <pc:sldMk cId="3335275333" sldId="295"/>
            <ac:grpSpMk id="3" creationId="{665E9839-A9B9-9E58-98BC-95254A497B66}"/>
          </ac:grpSpMkLst>
        </pc:grpChg>
        <pc:grpChg chg="del mod topLvl">
          <ac:chgData name="Michaela Popelková" userId="4da947f916a43c95" providerId="LiveId" clId="{AF255628-047B-41D1-82AA-EEBCE4D92DA7}" dt="2022-09-04T04:30:39.428" v="114" actId="478"/>
          <ac:grpSpMkLst>
            <pc:docMk/>
            <pc:sldMk cId="3335275333" sldId="295"/>
            <ac:grpSpMk id="10" creationId="{6C885E13-D9CD-29CA-BD06-62B9F744F2F3}"/>
          </ac:grpSpMkLst>
        </pc:grpChg>
        <pc:grpChg chg="mod">
          <ac:chgData name="Michaela Popelková" userId="4da947f916a43c95" providerId="LiveId" clId="{AF255628-047B-41D1-82AA-EEBCE4D92DA7}" dt="2022-09-04T04:30:32.871" v="112" actId="165"/>
          <ac:grpSpMkLst>
            <pc:docMk/>
            <pc:sldMk cId="3335275333" sldId="295"/>
            <ac:grpSpMk id="11" creationId="{1DD60C75-7366-4D8F-BD77-866F717B89B8}"/>
          </ac:grpSpMkLst>
        </pc:grpChg>
        <pc:grpChg chg="mod">
          <ac:chgData name="Michaela Popelková" userId="4da947f916a43c95" providerId="LiveId" clId="{AF255628-047B-41D1-82AA-EEBCE4D92DA7}" dt="2022-09-04T04:30:32.871" v="112" actId="165"/>
          <ac:grpSpMkLst>
            <pc:docMk/>
            <pc:sldMk cId="3335275333" sldId="295"/>
            <ac:grpSpMk id="15" creationId="{54B9E117-E134-C898-7688-AE7A89B9B1ED}"/>
          </ac:grpSpMkLst>
        </pc:grpChg>
        <pc:grpChg chg="add mod">
          <ac:chgData name="Michaela Popelková" userId="4da947f916a43c95" providerId="LiveId" clId="{AF255628-047B-41D1-82AA-EEBCE4D92DA7}" dt="2022-09-04T05:26:32.496" v="316" actId="164"/>
          <ac:grpSpMkLst>
            <pc:docMk/>
            <pc:sldMk cId="3335275333" sldId="295"/>
            <ac:grpSpMk id="21" creationId="{3105E9A9-0A40-4347-15AA-26A9C62D75D1}"/>
          </ac:grpSpMkLst>
        </pc:grpChg>
        <pc:grpChg chg="del">
          <ac:chgData name="Michaela Popelková" userId="4da947f916a43c95" providerId="LiveId" clId="{AF255628-047B-41D1-82AA-EEBCE4D92DA7}" dt="2022-09-04T04:30:32.871" v="112" actId="165"/>
          <ac:grpSpMkLst>
            <pc:docMk/>
            <pc:sldMk cId="3335275333" sldId="295"/>
            <ac:grpSpMk id="22" creationId="{452F7603-0D57-2037-BAD5-7C5F7EAD5CB1}"/>
          </ac:grpSpMkLst>
        </pc:grpChg>
        <pc:grpChg chg="mod">
          <ac:chgData name="Michaela Popelková" userId="4da947f916a43c95" providerId="LiveId" clId="{AF255628-047B-41D1-82AA-EEBCE4D92DA7}" dt="2022-09-04T04:31:01.169" v="115"/>
          <ac:grpSpMkLst>
            <pc:docMk/>
            <pc:sldMk cId="3335275333" sldId="295"/>
            <ac:grpSpMk id="25" creationId="{DDBD64A5-6A6A-1875-4E25-A207AA0E2B17}"/>
          </ac:grpSpMkLst>
        </pc:grpChg>
        <pc:grpChg chg="add mod">
          <ac:chgData name="Michaela Popelková" userId="4da947f916a43c95" providerId="LiveId" clId="{AF255628-047B-41D1-82AA-EEBCE4D92DA7}" dt="2022-09-04T05:26:32.496" v="316" actId="164"/>
          <ac:grpSpMkLst>
            <pc:docMk/>
            <pc:sldMk cId="3335275333" sldId="295"/>
            <ac:grpSpMk id="29" creationId="{6F0ECF83-06DF-4743-5693-276E55E562FD}"/>
          </ac:grpSpMkLst>
        </pc:grpChg>
        <pc:grpChg chg="add mod">
          <ac:chgData name="Michaela Popelková" userId="4da947f916a43c95" providerId="LiveId" clId="{AF255628-047B-41D1-82AA-EEBCE4D92DA7}" dt="2022-09-04T05:26:32.496" v="316" actId="164"/>
          <ac:grpSpMkLst>
            <pc:docMk/>
            <pc:sldMk cId="3335275333" sldId="295"/>
            <ac:grpSpMk id="33" creationId="{9480C91A-EA14-D451-B284-5839954CA0A6}"/>
          </ac:grpSpMkLst>
        </pc:grpChg>
        <pc:grpChg chg="mod topLvl">
          <ac:chgData name="Michaela Popelková" userId="4da947f916a43c95" providerId="LiveId" clId="{AF255628-047B-41D1-82AA-EEBCE4D92DA7}" dt="2022-09-04T05:26:32.496" v="316" actId="164"/>
          <ac:grpSpMkLst>
            <pc:docMk/>
            <pc:sldMk cId="3335275333" sldId="295"/>
            <ac:grpSpMk id="50" creationId="{0F268630-BD56-5974-05BC-65061B25E372}"/>
          </ac:grpSpMkLst>
        </pc:grpChg>
        <pc:picChg chg="mod">
          <ac:chgData name="Michaela Popelková" userId="4da947f916a43c95" providerId="LiveId" clId="{AF255628-047B-41D1-82AA-EEBCE4D92DA7}" dt="2022-09-04T04:30:32.871" v="112" actId="165"/>
          <ac:picMkLst>
            <pc:docMk/>
            <pc:sldMk cId="3335275333" sldId="295"/>
            <ac:picMk id="5" creationId="{B22B0F4A-94DB-929A-36A8-E267192FD4CB}"/>
          </ac:picMkLst>
        </pc:picChg>
        <pc:picChg chg="mod">
          <ac:chgData name="Michaela Popelková" userId="4da947f916a43c95" providerId="LiveId" clId="{AF255628-047B-41D1-82AA-EEBCE4D92DA7}" dt="2022-09-04T04:30:32.871" v="112" actId="165"/>
          <ac:picMkLst>
            <pc:docMk/>
            <pc:sldMk cId="3335275333" sldId="295"/>
            <ac:picMk id="12" creationId="{F6243BDC-2A44-07D6-0239-A30AC8EDD96D}"/>
          </ac:picMkLst>
        </pc:picChg>
        <pc:picChg chg="mod">
          <ac:chgData name="Michaela Popelková" userId="4da947f916a43c95" providerId="LiveId" clId="{AF255628-047B-41D1-82AA-EEBCE4D92DA7}" dt="2022-09-04T04:30:32.871" v="112" actId="165"/>
          <ac:picMkLst>
            <pc:docMk/>
            <pc:sldMk cId="3335275333" sldId="295"/>
            <ac:picMk id="17" creationId="{4896A6D9-01FD-9C1D-C45D-595C83B5668F}"/>
          </ac:picMkLst>
        </pc:picChg>
        <pc:picChg chg="mod topLvl">
          <ac:chgData name="Michaela Popelková" userId="4da947f916a43c95" providerId="LiveId" clId="{AF255628-047B-41D1-82AA-EEBCE4D92DA7}" dt="2022-09-04T05:26:32.496" v="316" actId="164"/>
          <ac:picMkLst>
            <pc:docMk/>
            <pc:sldMk cId="3335275333" sldId="295"/>
            <ac:picMk id="20" creationId="{ACD637A1-F330-1934-74B0-A9D1B66EA275}"/>
          </ac:picMkLst>
        </pc:picChg>
        <pc:picChg chg="mod">
          <ac:chgData name="Michaela Popelková" userId="4da947f916a43c95" providerId="LiveId" clId="{AF255628-047B-41D1-82AA-EEBCE4D92DA7}" dt="2022-09-04T04:31:01.169" v="115"/>
          <ac:picMkLst>
            <pc:docMk/>
            <pc:sldMk cId="3335275333" sldId="295"/>
            <ac:picMk id="26" creationId="{0A6667BD-2E4E-3B76-19E2-1AF99D015A43}"/>
          </ac:picMkLst>
        </pc:picChg>
        <pc:picChg chg="mod">
          <ac:chgData name="Michaela Popelková" userId="4da947f916a43c95" providerId="LiveId" clId="{AF255628-047B-41D1-82AA-EEBCE4D92DA7}" dt="2022-09-04T04:31:01.169" v="115"/>
          <ac:picMkLst>
            <pc:docMk/>
            <pc:sldMk cId="3335275333" sldId="295"/>
            <ac:picMk id="28" creationId="{8CF1F977-D9A2-1553-0AE7-20A4AF89FB95}"/>
          </ac:picMkLst>
        </pc:picChg>
        <pc:picChg chg="mod">
          <ac:chgData name="Michaela Popelková" userId="4da947f916a43c95" providerId="LiveId" clId="{AF255628-047B-41D1-82AA-EEBCE4D92DA7}" dt="2022-09-04T04:31:01.169" v="115"/>
          <ac:picMkLst>
            <pc:docMk/>
            <pc:sldMk cId="3335275333" sldId="295"/>
            <ac:picMk id="31" creationId="{A5F856ED-A357-BB1F-4FCA-CB8D157447C7}"/>
          </ac:picMkLst>
        </pc:picChg>
        <pc:picChg chg="mod">
          <ac:chgData name="Michaela Popelková" userId="4da947f916a43c95" providerId="LiveId" clId="{AF255628-047B-41D1-82AA-EEBCE4D92DA7}" dt="2022-09-04T04:30:32.871" v="112" actId="165"/>
          <ac:picMkLst>
            <pc:docMk/>
            <pc:sldMk cId="3335275333" sldId="295"/>
            <ac:picMk id="52" creationId="{9F2241EA-A7EE-3E66-FE34-8D64ECFBE893}"/>
          </ac:picMkLst>
        </pc:picChg>
      </pc:sldChg>
    </pc:docChg>
  </pc:docChgLst>
  <pc:docChgLst>
    <pc:chgData name="michaela" userId="S::michaela_popelka.me#ext#@eonseurope.onmicrosoft.com::9ba4d948-eba3-4092-b31a-e9a93149cb4e" providerId="AD" clId="Web-{3B9C2861-28A1-4BA6-857E-8C4DA536EF25}"/>
    <pc:docChg chg="modSld">
      <pc:chgData name="michaela" userId="S::michaela_popelka.me#ext#@eonseurope.onmicrosoft.com::9ba4d948-eba3-4092-b31a-e9a93149cb4e" providerId="AD" clId="Web-{3B9C2861-28A1-4BA6-857E-8C4DA536EF25}" dt="2022-09-07T03:25:58.724" v="21" actId="20577"/>
      <pc:docMkLst>
        <pc:docMk/>
      </pc:docMkLst>
      <pc:sldChg chg="modSp">
        <pc:chgData name="michaela" userId="S::michaela_popelka.me#ext#@eonseurope.onmicrosoft.com::9ba4d948-eba3-4092-b31a-e9a93149cb4e" providerId="AD" clId="Web-{3B9C2861-28A1-4BA6-857E-8C4DA536EF25}" dt="2022-09-07T03:25:58.724" v="21" actId="20577"/>
        <pc:sldMkLst>
          <pc:docMk/>
          <pc:sldMk cId="4182595171" sldId="294"/>
        </pc:sldMkLst>
        <pc:spChg chg="mod">
          <ac:chgData name="michaela" userId="S::michaela_popelka.me#ext#@eonseurope.onmicrosoft.com::9ba4d948-eba3-4092-b31a-e9a93149cb4e" providerId="AD" clId="Web-{3B9C2861-28A1-4BA6-857E-8C4DA536EF25}" dt="2022-09-07T03:25:58.724" v="21" actId="20577"/>
          <ac:spMkLst>
            <pc:docMk/>
            <pc:sldMk cId="4182595171" sldId="294"/>
            <ac:spMk id="19" creationId="{881BF104-7173-44C0-B01A-136F6603262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image" Target="../media/image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E7FC100F-ACEA-8E33-7A39-ED2AB0DCD17F}"/>
              </a:ext>
            </a:extLst>
          </p:cNvPr>
          <p:cNvGrpSpPr/>
          <p:nvPr/>
        </p:nvGrpSpPr>
        <p:grpSpPr>
          <a:xfrm>
            <a:off x="-10968" y="183874"/>
            <a:ext cx="6868968" cy="9836687"/>
            <a:chOff x="-10968" y="183874"/>
            <a:chExt cx="6868968" cy="9836687"/>
          </a:xfrm>
        </p:grpSpPr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8" name="Ovaal 2">
              <a:extLst>
                <a:ext uri="{FF2B5EF4-FFF2-40B4-BE49-F238E27FC236}">
                  <a16:creationId xmlns:a16="http://schemas.microsoft.com/office/drawing/2014/main" id="{3CE28E64-9DFF-495E-943E-1EF7A3AC4AEC}"/>
                </a:ext>
              </a:extLst>
            </p:cNvPr>
            <p:cNvSpPr/>
            <p:nvPr/>
          </p:nvSpPr>
          <p:spPr>
            <a:xfrm>
              <a:off x="4638584" y="405661"/>
              <a:ext cx="1795893" cy="1830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514156" y="4834761"/>
              <a:ext cx="5914090" cy="8617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it-IT" sz="3200" b="1" i="0" dirty="0">
                  <a:solidFill>
                    <a:srgbClr val="C00000"/>
                  </a:solidFill>
                  <a:effectLst/>
                  <a:latin typeface="Calibri"/>
                  <a:ea typeface="Calibri"/>
                  <a:cs typeface="Calibri"/>
                </a:rPr>
                <a:t>Messaggi per </a:t>
              </a:r>
              <a:r>
                <a:rPr lang="it-IT" sz="32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la popolazione</a:t>
              </a:r>
              <a:endPara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1721" y="405661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6B2D7F9-AB54-3EC4-61B9-8A5F8758E6B3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9BBC2853-A0C1-C09F-6CFE-33D5A30CED5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786725-7AA4-28FB-EA5B-55A1A199DE3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B8AABE-BB33-724A-6B6F-530D309BA5E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CB441F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CB441F"/>
                    </a:solidFill>
                    <a:effectLst/>
                  </a:rPr>
                  <a:t> è stata intrapresa da EONS e viene gestita in associazione </a:t>
                </a:r>
                <a:br>
                  <a:rPr lang="it-IT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CB441F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090156D-E277-E586-4E43-AA7E5156F2CF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5" name="Ovaal 2">
                  <a:extLst>
                    <a:ext uri="{FF2B5EF4-FFF2-40B4-BE49-F238E27FC236}">
                      <a16:creationId xmlns:a16="http://schemas.microsoft.com/office/drawing/2014/main" id="{5B77C06A-9C9C-28FC-FFF5-09673D7C717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F25E170-4107-7277-C1C2-05A996390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7A45808D-E689-D2D8-DED4-FE7296865A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47A144-180E-5E6A-50D8-F8386037D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73E246-807E-C3C7-084F-47958B2E75B9}"/>
                </a:ext>
              </a:extLst>
            </p:cNvPr>
            <p:cNvGrpSpPr/>
            <p:nvPr/>
          </p:nvGrpSpPr>
          <p:grpSpPr>
            <a:xfrm>
              <a:off x="2428872" y="400970"/>
              <a:ext cx="1989288" cy="1801368"/>
              <a:chOff x="2428872" y="400970"/>
              <a:chExt cx="1989288" cy="1801368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12EEE0AF-4CA4-60F9-3A21-A57BC6B51745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25E3D654-A85E-CE10-7EE1-8AF9A75B5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F17D55-3C3E-0B80-4A36-96DB5C2AB925}"/>
                  </a:ext>
                </a:extLst>
              </p:cNvPr>
              <p:cNvSpPr txBox="1"/>
              <p:nvPr/>
            </p:nvSpPr>
            <p:spPr>
              <a:xfrm>
                <a:off x="2428872" y="1046060"/>
                <a:ext cx="1989288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NON FUMARE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NON CONSUMARE NESSUNA FORMA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DI TABACCO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Skupina 32">
            <a:extLst>
              <a:ext uri="{FF2B5EF4-FFF2-40B4-BE49-F238E27FC236}">
                <a16:creationId xmlns:a16="http://schemas.microsoft.com/office/drawing/2014/main" id="{9480C91A-EA14-D451-B284-5839954CA0A6}"/>
              </a:ext>
            </a:extLst>
          </p:cNvPr>
          <p:cNvGrpSpPr/>
          <p:nvPr/>
        </p:nvGrpSpPr>
        <p:grpSpPr>
          <a:xfrm>
            <a:off x="-10968" y="183874"/>
            <a:ext cx="6868968" cy="9836687"/>
            <a:chOff x="-10968" y="183874"/>
            <a:chExt cx="6868968" cy="9836687"/>
          </a:xfrm>
        </p:grpSpPr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8" name="Ovaal 2">
              <a:extLst>
                <a:ext uri="{FF2B5EF4-FFF2-40B4-BE49-F238E27FC236}">
                  <a16:creationId xmlns:a16="http://schemas.microsoft.com/office/drawing/2014/main" id="{3CE28E64-9DFF-495E-943E-1EF7A3AC4AEC}"/>
                </a:ext>
              </a:extLst>
            </p:cNvPr>
            <p:cNvSpPr/>
            <p:nvPr/>
          </p:nvSpPr>
          <p:spPr>
            <a:xfrm>
              <a:off x="4638584" y="405661"/>
              <a:ext cx="1795893" cy="1830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387116" y="4559264"/>
              <a:ext cx="6151614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it-IT" sz="3200" b="1" i="0" dirty="0" err="1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Messagi</a:t>
              </a:r>
              <a:r>
                <a:rPr lang="it-IT" sz="3200" b="1" i="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it-IT" sz="3200" b="1" i="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3200" b="1" i="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per i professionisti sanitari</a:t>
              </a:r>
              <a:endPara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1721" y="415290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5A2ED27-6654-C86D-4362-C224CBAB60A3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D637A1-F330-1934-74B0-A9D1B66EA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3105E9A9-0A40-4347-15AA-26A9C62D75D1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3" name="Rectangle 11">
                <a:extLst>
                  <a:ext uri="{FF2B5EF4-FFF2-40B4-BE49-F238E27FC236}">
                    <a16:creationId xmlns:a16="http://schemas.microsoft.com/office/drawing/2014/main" id="{44E35144-50C1-EFBF-7B22-1F7580FB608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12">
                <a:extLst>
                  <a:ext uri="{FF2B5EF4-FFF2-40B4-BE49-F238E27FC236}">
                    <a16:creationId xmlns:a16="http://schemas.microsoft.com/office/drawing/2014/main" id="{B38F526E-32D0-20D8-2F4B-D8F5CC7A0B4A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CB441F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CB441F"/>
                    </a:solidFill>
                    <a:effectLst/>
                  </a:rPr>
                  <a:t> è stata intrapresa da EONS e viene gestita in associazione </a:t>
                </a:r>
                <a:br>
                  <a:rPr lang="it-IT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CB441F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5" name="Group 13">
                <a:extLst>
                  <a:ext uri="{FF2B5EF4-FFF2-40B4-BE49-F238E27FC236}">
                    <a16:creationId xmlns:a16="http://schemas.microsoft.com/office/drawing/2014/main" id="{DDBD64A5-6A6A-1875-4E25-A207AA0E2B17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ADF33919-B83F-9D35-1241-1470B90E7CF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8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CF1F977-D9A2-1553-0AE7-20A4AF89FB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10">
                <a:extLst>
                  <a:ext uri="{FF2B5EF4-FFF2-40B4-BE49-F238E27FC236}">
                    <a16:creationId xmlns:a16="http://schemas.microsoft.com/office/drawing/2014/main" id="{0A6667BD-2E4E-3B76-19E2-1AF99D015A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6F0ECF83-06DF-4743-5693-276E55E562FD}"/>
                </a:ext>
              </a:extLst>
            </p:cNvPr>
            <p:cNvGrpSpPr/>
            <p:nvPr/>
          </p:nvGrpSpPr>
          <p:grpSpPr>
            <a:xfrm>
              <a:off x="2428872" y="400970"/>
              <a:ext cx="1989288" cy="1801368"/>
              <a:chOff x="2428872" y="400970"/>
              <a:chExt cx="1989288" cy="1801368"/>
            </a:xfrm>
          </p:grpSpPr>
          <p:sp>
            <p:nvSpPr>
              <p:cNvPr id="30" name="Ovaal 41">
                <a:extLst>
                  <a:ext uri="{FF2B5EF4-FFF2-40B4-BE49-F238E27FC236}">
                    <a16:creationId xmlns:a16="http://schemas.microsoft.com/office/drawing/2014/main" id="{A0934F1B-12C4-D536-688D-032CF5D4F3FC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1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A5F856ED-A357-BB1F-4FCA-CB8D15744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2" name="TextBox 22">
                <a:extLst>
                  <a:ext uri="{FF2B5EF4-FFF2-40B4-BE49-F238E27FC236}">
                    <a16:creationId xmlns:a16="http://schemas.microsoft.com/office/drawing/2014/main" id="{E6E66570-C9B7-431F-DEEA-55A52DDF8303}"/>
                  </a:ext>
                </a:extLst>
              </p:cNvPr>
              <p:cNvSpPr txBox="1"/>
              <p:nvPr/>
            </p:nvSpPr>
            <p:spPr>
              <a:xfrm>
                <a:off x="2428872" y="1046060"/>
                <a:ext cx="1989288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NON FUMARE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NON CONSUMARE NESSUNA FORMA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DI TABACCO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527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9BA1191C-3717-DB91-C2ED-A563A6ACBE02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Shape, arrow&#10;&#10;Description automatically generated">
              <a:extLst>
                <a:ext uri="{FF2B5EF4-FFF2-40B4-BE49-F238E27FC236}">
                  <a16:creationId xmlns:a16="http://schemas.microsoft.com/office/drawing/2014/main" id="{06B8948F-718C-485F-BDFD-A94F9934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458612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6" y="3794317"/>
              <a:ext cx="5384799" cy="33563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Smettere di fumare </a:t>
              </a:r>
              <a:b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è parte essenziale </a:t>
              </a:r>
              <a:b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della prevenzione primaria, secondaria </a:t>
              </a:r>
              <a:b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 terziaria </a:t>
              </a:r>
              <a:endParaRPr lang="en-U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B7F307-DEA1-0E5A-3534-81E443AB2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AD4A8EA0-B6DC-7FE9-E722-9BA8F3DDCA3F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3268FEE1-9A92-4A9C-97FE-03B2158BE534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84DB4507-3CB5-D7A3-D719-6A0CAAC8225F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8F947E29-3279-553D-FF64-CE1ED76193F5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Inserisci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qui il logo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della tua organizzazione 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2D34DE9E-1340-CB66-848D-39F5966F7572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6B0D9310-C9B8-B2B2-7FF8-2615737C8335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8F27D995-E142-B029-4A58-68E8375991AE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La Campagna </a:t>
                  </a:r>
                  <a:r>
                    <a:rPr lang="it-IT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 è stata intrapresa da EONS e viene gestita in associazione </a:t>
                  </a:r>
                  <a:br>
                    <a:rPr lang="it-IT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al partner ufficiale ESMO. Per maggiori informazioni visita il sito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1F98124D-37B5-88CA-8992-5F21905C9692}"/>
                    </a:ext>
                  </a:extLst>
                </p:cNvPr>
                <p:cNvGrpSpPr/>
                <p:nvPr/>
              </p:nvGrpSpPr>
              <p:grpSpPr>
                <a:xfrm>
                  <a:off x="39425" y="914116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F5658240-3295-0611-27EE-B7E75BBBFB4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758B702-C00F-A74C-45C0-A0465FD32D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10">
                  <a:extLst>
                    <a:ext uri="{FF2B5EF4-FFF2-40B4-BE49-F238E27FC236}">
                      <a16:creationId xmlns:a16="http://schemas.microsoft.com/office/drawing/2014/main" id="{B97F7FAD-03F4-D7BA-858B-A1FE135E38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94113" y="9213200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75A1E34C-109D-B15E-32DC-1DF68AF68D27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801368"/>
                <a:chOff x="2428872" y="400970"/>
                <a:chExt cx="1989288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FA144FBA-6769-2785-FEAE-AB25BA40879F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DE62DDFF-5534-95BB-6C87-198279B06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7" name="TextBox 22">
                  <a:extLst>
                    <a:ext uri="{FF2B5EF4-FFF2-40B4-BE49-F238E27FC236}">
                      <a16:creationId xmlns:a16="http://schemas.microsoft.com/office/drawing/2014/main" id="{A66EC1B6-BF87-A530-6AB2-4F56EF44FD5F}"/>
                    </a:ext>
                  </a:extLst>
                </p:cNvPr>
                <p:cNvSpPr txBox="1"/>
                <p:nvPr/>
              </p:nvSpPr>
              <p:spPr>
                <a:xfrm>
                  <a:off x="2428872" y="1046060"/>
                  <a:ext cx="1989288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FUMARE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CONSUMARE NESSUNA FORMA 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DI TABACCO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1482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A7346753-730A-1BE5-57A9-7E66F2B64AD9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12" name="Picture 11" descr="A doctor and a patient&#10;&#10;Description automatically generated with low confidence">
              <a:extLst>
                <a:ext uri="{FF2B5EF4-FFF2-40B4-BE49-F238E27FC236}">
                  <a16:creationId xmlns:a16="http://schemas.microsoft.com/office/drawing/2014/main" id="{5C6041F1-512A-40E2-9301-2185411A1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2" r="16844"/>
            <a:stretch/>
          </p:blipFill>
          <p:spPr>
            <a:xfrm>
              <a:off x="0" y="0"/>
              <a:ext cx="6857999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438978" y="3501655"/>
              <a:ext cx="6006568" cy="3719201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668666" y="3391775"/>
              <a:ext cx="5547191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Accertati sempre </a:t>
              </a:r>
              <a:b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 i tuoi pazienti fumano. Offri consiglio, supporto e follow-up!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A78153-88F8-EB8E-61E5-D6F9538B3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73DAC2D7-46DD-FFF8-28A2-7D49081D27E7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6C33D604-9BCF-058A-E701-9E3369251E35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ABAA71C5-4F5F-45FD-2361-13C22BC11959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DE1562F6-D615-B9B5-2949-031CF5A5A06F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Inserisci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qui il logo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della tua organizzazione 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E982445F-7307-AC7C-3779-7D94549E4B40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E17DF9F0-42F3-3A42-7B5C-E25C1AC0E516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E9E6036F-3A97-D63F-02EB-000B0AB87FF9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La Campagna </a:t>
                  </a:r>
                  <a:r>
                    <a:rPr lang="it-IT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 è stata intrapresa da EONS e viene gestita in associazione </a:t>
                  </a:r>
                  <a:br>
                    <a:rPr lang="it-IT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al partner ufficiale ESMO. Per maggiori informazioni visita il sito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26CE4422-85E1-C027-A4AD-AA24FA3EF3BE}"/>
                    </a:ext>
                  </a:extLst>
                </p:cNvPr>
                <p:cNvGrpSpPr/>
                <p:nvPr/>
              </p:nvGrpSpPr>
              <p:grpSpPr>
                <a:xfrm>
                  <a:off x="39425" y="914116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AE89292D-0174-4293-5288-CD1A67C48F6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324EA09-3E42-17B2-2995-BBD48D7CE4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10">
                  <a:extLst>
                    <a:ext uri="{FF2B5EF4-FFF2-40B4-BE49-F238E27FC236}">
                      <a16:creationId xmlns:a16="http://schemas.microsoft.com/office/drawing/2014/main" id="{19C39B23-AD83-D12A-625B-8954C65982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94113" y="9213200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EFC0576C-63F3-325A-2BD7-3A8F22D2D220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801368"/>
                <a:chOff x="2428872" y="400970"/>
                <a:chExt cx="1989288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6FC971BF-5897-5A0D-F4C0-85E8D35274DB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40DC2A41-AA75-9B93-C114-D370CC1A2B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7" name="TextBox 22">
                  <a:extLst>
                    <a:ext uri="{FF2B5EF4-FFF2-40B4-BE49-F238E27FC236}">
                      <a16:creationId xmlns:a16="http://schemas.microsoft.com/office/drawing/2014/main" id="{E23B6769-4EED-E07D-9C5C-8794C2A7596C}"/>
                    </a:ext>
                  </a:extLst>
                </p:cNvPr>
                <p:cNvSpPr txBox="1"/>
                <p:nvPr/>
              </p:nvSpPr>
              <p:spPr>
                <a:xfrm>
                  <a:off x="2428872" y="1046060"/>
                  <a:ext cx="1989288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FUMARE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CONSUMARE NESSUNA FORMA 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DI TABACCO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5091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F421B326-6672-AFED-E283-8459DACE802C}"/>
              </a:ext>
            </a:extLst>
          </p:cNvPr>
          <p:cNvGrpSpPr/>
          <p:nvPr/>
        </p:nvGrpSpPr>
        <p:grpSpPr>
          <a:xfrm>
            <a:off x="-10968" y="-7088"/>
            <a:ext cx="6892341" cy="10027649"/>
            <a:chOff x="-10968" y="-7088"/>
            <a:chExt cx="6892341" cy="10027649"/>
          </a:xfrm>
        </p:grpSpPr>
        <p:pic>
          <p:nvPicPr>
            <p:cNvPr id="4" name="Picture 3" descr="A doctor showing a patient something on the paper&#10;&#10;Description automatically generated with medium confidence">
              <a:extLst>
                <a:ext uri="{FF2B5EF4-FFF2-40B4-BE49-F238E27FC236}">
                  <a16:creationId xmlns:a16="http://schemas.microsoft.com/office/drawing/2014/main" id="{B44B8427-22ED-4B0F-8C7F-21C00AE2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4"/>
            <a:stretch/>
          </p:blipFill>
          <p:spPr>
            <a:xfrm>
              <a:off x="0" y="-7088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76786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76786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502178" y="3186055"/>
              <a:ext cx="5943367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23373" y="3193912"/>
              <a:ext cx="6858000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  <a:latin typeface="Cal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4000" b="1" dirty="0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Rivolgiti a servizi </a:t>
              </a:r>
              <a:br>
                <a:rPr lang="it-IT" sz="4000" b="1" dirty="0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e programmi </a:t>
              </a:r>
              <a:br>
                <a:rPr lang="it-IT" sz="4000" b="1" dirty="0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per la cessazione dal fumo basati sulle evidenze</a:t>
              </a:r>
              <a:endParaRPr lang="en-US" sz="4000" b="1" dirty="0">
                <a:solidFill>
                  <a:srgbClr val="CC431F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BFE643C-6A6B-0F53-22F1-E0CDB846F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89914"/>
              <a:ext cx="1827452" cy="1828800"/>
            </a:xfrm>
            <a:prstGeom prst="ellipse">
              <a:avLst/>
            </a:prstGeom>
          </p:spPr>
        </p:pic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CB3ABC3D-2E2C-FA10-B981-2B2BA077A6D9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C19174E6-756B-BFDF-662E-86D962C52E20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CFC057B1-99E8-1C8C-E794-E39DC8D53D4A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35A41519-7D24-A559-FE38-B0E38AD3CA9C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Inserisci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qui il logo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della tua organizzazione 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A7F1719A-82CF-E04E-EB89-77784285C6F6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F553B082-5B96-1473-BE28-7C0B5F3C69A1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043A9DE8-7B6E-8BE4-D572-8E36DF627D45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La Campagna </a:t>
                  </a:r>
                  <a:r>
                    <a:rPr lang="it-IT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 è stata intrapresa da EONS e viene gestita in associazione </a:t>
                  </a:r>
                  <a:br>
                    <a:rPr lang="it-IT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al partner ufficiale ESMO. Per maggiori informazioni visita il sito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07E188CC-0208-5E80-ED6B-AD3DF03E38C3}"/>
                    </a:ext>
                  </a:extLst>
                </p:cNvPr>
                <p:cNvGrpSpPr/>
                <p:nvPr/>
              </p:nvGrpSpPr>
              <p:grpSpPr>
                <a:xfrm>
                  <a:off x="39425" y="914116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5B5C8782-ABBF-3F9D-7851-489B581C3A1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B3D4DF9-BF81-7EAD-D3B9-C16A01CAC7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10">
                  <a:extLst>
                    <a:ext uri="{FF2B5EF4-FFF2-40B4-BE49-F238E27FC236}">
                      <a16:creationId xmlns:a16="http://schemas.microsoft.com/office/drawing/2014/main" id="{631B8AB4-341B-B3D2-9342-B7BA420E24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94113" y="9213200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168B8BE1-F624-62B7-0127-B7D4DA906743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801368"/>
                <a:chOff x="2428872" y="400970"/>
                <a:chExt cx="1989288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6AD12673-03D1-4D58-B4EE-D877B290766F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6B50F051-FFD2-1936-464E-DEC0E62936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7" name="TextBox 22">
                  <a:extLst>
                    <a:ext uri="{FF2B5EF4-FFF2-40B4-BE49-F238E27FC236}">
                      <a16:creationId xmlns:a16="http://schemas.microsoft.com/office/drawing/2014/main" id="{2DE0CBB0-5DF4-80FE-1057-6CF1C10A83C9}"/>
                    </a:ext>
                  </a:extLst>
                </p:cNvPr>
                <p:cNvSpPr txBox="1"/>
                <p:nvPr/>
              </p:nvSpPr>
              <p:spPr>
                <a:xfrm>
                  <a:off x="2428872" y="1046060"/>
                  <a:ext cx="1989288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FUMARE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CONSUMARE NESSUNA FORMA 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DI TABACCO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5525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05740DD6-43F4-2C96-49D5-B2B549AA3EB8}"/>
              </a:ext>
            </a:extLst>
          </p:cNvPr>
          <p:cNvGrpSpPr/>
          <p:nvPr/>
        </p:nvGrpSpPr>
        <p:grpSpPr>
          <a:xfrm>
            <a:off x="-10968" y="-1"/>
            <a:ext cx="6868968" cy="10020562"/>
            <a:chOff x="-10968" y="-1"/>
            <a:chExt cx="6868968" cy="100205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B6EF37-345B-4575-A815-BF5166808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</a:blip>
            <a:srcRect l="27080" t="957" r="27235"/>
            <a:stretch/>
          </p:blipFill>
          <p:spPr>
            <a:xfrm>
              <a:off x="0" y="-1"/>
              <a:ext cx="6857998" cy="9911951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10578" y="3636462"/>
              <a:ext cx="6537552" cy="3019569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06326" y="3545006"/>
              <a:ext cx="6641804" cy="2654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Presta ulteriore attenzione </a:t>
              </a:r>
              <a:b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ai pazienti che abusano anche di sostanze stupefacenti </a:t>
              </a:r>
              <a:endParaRPr lang="en-U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7D2DAA-791C-3B45-7993-F1F07838A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2149ED7E-4CEC-216C-2647-D64D457B0745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6C8466A8-4FC3-D1F7-C519-867975AAC3DB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C4DDD5AD-57CA-1580-BF0B-1B7DF655F2C0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1A65EF24-8B1A-FB27-5D30-DFC991E9FC0E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Inserisci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qui il logo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della tua organizzazione 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A7C589FD-B597-23FA-A670-D5C875F42882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84FBCCAD-50E4-BBCF-5011-4ED2E5885010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CFC96247-55B8-BEB9-1079-DE249E375E6C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La Campagna </a:t>
                  </a:r>
                  <a:r>
                    <a:rPr lang="it-IT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 è stata intrapresa da EONS e viene gestita in associazione </a:t>
                  </a:r>
                  <a:br>
                    <a:rPr lang="it-IT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al partner ufficiale ESMO. Per maggiori informazioni visita il sito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7A3BB911-62E7-6AD6-5E11-FB9BCFA0B6B9}"/>
                    </a:ext>
                  </a:extLst>
                </p:cNvPr>
                <p:cNvGrpSpPr/>
                <p:nvPr/>
              </p:nvGrpSpPr>
              <p:grpSpPr>
                <a:xfrm>
                  <a:off x="39425" y="914116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C4563E92-471B-ECE8-00CD-0BB178446AF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6AFD58F-F079-A758-1CB8-F92FB6E9DC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10">
                  <a:extLst>
                    <a:ext uri="{FF2B5EF4-FFF2-40B4-BE49-F238E27FC236}">
                      <a16:creationId xmlns:a16="http://schemas.microsoft.com/office/drawing/2014/main" id="{FBC66193-F13E-B203-A21A-192A66FEDA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94113" y="9213200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78DEF8AB-A11C-E68A-4312-F471A68F4103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801368"/>
                <a:chOff x="2428872" y="400970"/>
                <a:chExt cx="1989288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7CD5DCF1-EDBC-C34E-117C-BDDF45F382C9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152FDECD-2A47-1272-1F9F-3F3C317E31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7" name="TextBox 22">
                  <a:extLst>
                    <a:ext uri="{FF2B5EF4-FFF2-40B4-BE49-F238E27FC236}">
                      <a16:creationId xmlns:a16="http://schemas.microsoft.com/office/drawing/2014/main" id="{A9899B06-0F04-2C88-CD15-C4BD81EA2AE1}"/>
                    </a:ext>
                  </a:extLst>
                </p:cNvPr>
                <p:cNvSpPr txBox="1"/>
                <p:nvPr/>
              </p:nvSpPr>
              <p:spPr>
                <a:xfrm>
                  <a:off x="2428872" y="1046060"/>
                  <a:ext cx="1989288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FUMARE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CONSUMARE NESSUNA FORMA 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DI TABACCO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6174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Skupina 40">
            <a:extLst>
              <a:ext uri="{FF2B5EF4-FFF2-40B4-BE49-F238E27FC236}">
                <a16:creationId xmlns:a16="http://schemas.microsoft.com/office/drawing/2014/main" id="{841A6288-FE61-1F0A-F16E-303E84F06015}"/>
              </a:ext>
            </a:extLst>
          </p:cNvPr>
          <p:cNvGrpSpPr/>
          <p:nvPr/>
        </p:nvGrpSpPr>
        <p:grpSpPr>
          <a:xfrm>
            <a:off x="-10968" y="0"/>
            <a:ext cx="7247967" cy="10020561"/>
            <a:chOff x="-10968" y="0"/>
            <a:chExt cx="7247967" cy="100205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513475" y="2806843"/>
              <a:ext cx="4184428" cy="4597391"/>
            </a:xfrm>
            <a:prstGeom prst="roundRect">
              <a:avLst>
                <a:gd name="adj" fmla="val 8829"/>
              </a:avLst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852200" y="3814135"/>
              <a:ext cx="538479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Testo </a:t>
              </a:r>
              <a:b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800" b="1" i="0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personalizzato</a:t>
              </a:r>
              <a: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86201D3-4401-4063-BB89-564FCDEAE93D}"/>
                </a:ext>
              </a:extLst>
            </p:cNvPr>
            <p:cNvSpPr/>
            <p:nvPr/>
          </p:nvSpPr>
          <p:spPr>
            <a:xfrm>
              <a:off x="231045" y="5638552"/>
              <a:ext cx="2881794" cy="2793534"/>
            </a:xfrm>
            <a:prstGeom prst="ellipse">
              <a:avLst/>
            </a:prstGeom>
            <a:solidFill>
              <a:schemeClr val="bg1">
                <a:alpha val="69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AA753F54-9215-46A8-820F-375E0B75C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861" y="5939855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CC431F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400" b="1" i="0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Inserisci</a:t>
              </a:r>
              <a:r>
                <a:rPr lang="en-US" sz="34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la </a:t>
              </a:r>
              <a:r>
                <a:rPr lang="en-US" sz="3400" b="1" i="0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tua</a:t>
              </a:r>
              <a:r>
                <a:rPr lang="en-US" sz="34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400" b="1" i="0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foto</a:t>
              </a:r>
              <a:endParaRPr lang="en-GB" sz="34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548400-28D4-9BFD-53B0-0D622771D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29960172-0796-08BB-7826-64F39737DBC1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F2B72E60-EFAA-780D-B45A-224680B100BC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6" name="Oval 37">
                  <a:extLst>
                    <a:ext uri="{FF2B5EF4-FFF2-40B4-BE49-F238E27FC236}">
                      <a16:creationId xmlns:a16="http://schemas.microsoft.com/office/drawing/2014/main" id="{6F0183B0-8273-98A5-8DDD-C7F2E42DE43F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ectangle 4">
                  <a:extLst>
                    <a:ext uri="{FF2B5EF4-FFF2-40B4-BE49-F238E27FC236}">
                      <a16:creationId xmlns:a16="http://schemas.microsoft.com/office/drawing/2014/main" id="{871EE005-C026-2B22-F5CE-D5F4464E1FDF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Inserisci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qui il logo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della tua organizzazione 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E8D0F6DC-071F-5700-6BFA-D48B0CE8A02A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9" name="Rectangle 11">
                  <a:extLst>
                    <a:ext uri="{FF2B5EF4-FFF2-40B4-BE49-F238E27FC236}">
                      <a16:creationId xmlns:a16="http://schemas.microsoft.com/office/drawing/2014/main" id="{80A83383-5376-0746-D041-EBA5F596F54D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TextBox 12">
                  <a:extLst>
                    <a:ext uri="{FF2B5EF4-FFF2-40B4-BE49-F238E27FC236}">
                      <a16:creationId xmlns:a16="http://schemas.microsoft.com/office/drawing/2014/main" id="{D6FABF23-16F6-6E3A-7DD8-D994CCCC62C7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La Campagna </a:t>
                  </a:r>
                  <a:r>
                    <a:rPr lang="it-IT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 è stata intrapresa da EONS e viene gestita in associazione </a:t>
                  </a:r>
                  <a:br>
                    <a:rPr lang="it-IT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al partner ufficiale ESMO. Per maggiori informazioni visita il sito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2" name="Group 13">
                  <a:extLst>
                    <a:ext uri="{FF2B5EF4-FFF2-40B4-BE49-F238E27FC236}">
                      <a16:creationId xmlns:a16="http://schemas.microsoft.com/office/drawing/2014/main" id="{5F53D3F2-9434-25F4-2916-6A2047E02AF1}"/>
                    </a:ext>
                  </a:extLst>
                </p:cNvPr>
                <p:cNvGrpSpPr/>
                <p:nvPr/>
              </p:nvGrpSpPr>
              <p:grpSpPr>
                <a:xfrm>
                  <a:off x="39425" y="914116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C3078BE2-1211-2841-E905-F7E998BE076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5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3662689-D00E-62BB-4461-974A0015FA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3" name="Graphic 10">
                  <a:extLst>
                    <a:ext uri="{FF2B5EF4-FFF2-40B4-BE49-F238E27FC236}">
                      <a16:creationId xmlns:a16="http://schemas.microsoft.com/office/drawing/2014/main" id="{2C3F654C-EA75-D2E8-B4EF-B118A5E787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94113" y="9213200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CEC7197C-BC69-6C55-8B15-20CD9F09E75F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801368"/>
                <a:chOff x="2428872" y="400970"/>
                <a:chExt cx="1989288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434665FF-F0C7-5DA1-DC29-55D9D563CBEF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43B3B8D9-072B-8810-8AF2-D493BC7486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8" name="TextBox 22">
                  <a:extLst>
                    <a:ext uri="{FF2B5EF4-FFF2-40B4-BE49-F238E27FC236}">
                      <a16:creationId xmlns:a16="http://schemas.microsoft.com/office/drawing/2014/main" id="{26AF4C47-8E4A-813C-1A53-C838554EBDA4}"/>
                    </a:ext>
                  </a:extLst>
                </p:cNvPr>
                <p:cNvSpPr txBox="1"/>
                <p:nvPr/>
              </p:nvSpPr>
              <p:spPr>
                <a:xfrm>
                  <a:off x="2428872" y="1046060"/>
                  <a:ext cx="1989288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FUMARE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CONSUMARE NESSUNA FORMA 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DI TABACCO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227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Skupina 33">
            <a:extLst>
              <a:ext uri="{FF2B5EF4-FFF2-40B4-BE49-F238E27FC236}">
                <a16:creationId xmlns:a16="http://schemas.microsoft.com/office/drawing/2014/main" id="{04BA8A6B-BA7E-5213-C3DE-6CC526B6EA00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523531" y="3466214"/>
              <a:ext cx="5799969" cy="343077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46571" y="3660338"/>
              <a:ext cx="655388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it-IT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Il fumo è ancora </a:t>
              </a:r>
              <a:br>
                <a:rPr lang="it-IT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il principale fattore </a:t>
              </a:r>
              <a:br>
                <a:rPr lang="it-IT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di rischio del tumore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AutoShape 2" descr="ESMO">
              <a:extLst>
                <a:ext uri="{FF2B5EF4-FFF2-40B4-BE49-F238E27FC236}">
                  <a16:creationId xmlns:a16="http://schemas.microsoft.com/office/drawing/2014/main" id="{0FA88B47-E417-42DF-9954-02FCED7A53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76600" y="4800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AEF6221-3A17-E0FB-2506-AFF5FDD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85A57A79-95BB-0F10-28C9-A6ECEECF61BE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9F07162-DAE1-4A45-A527-3A9C04B2DF14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2C661C71-77CC-4B59-8B28-F64E06795A6C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CF121020-33C5-4F0A-9316-D6F715D55E39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Inserisci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qui il logo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della tua organizzazione 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" name="Skupina 3">
                <a:extLst>
                  <a:ext uri="{FF2B5EF4-FFF2-40B4-BE49-F238E27FC236}">
                    <a16:creationId xmlns:a16="http://schemas.microsoft.com/office/drawing/2014/main" id="{CFEFAFD9-DBB2-6080-C070-4312591C974A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8" name="Rectangle 11">
                  <a:extLst>
                    <a:ext uri="{FF2B5EF4-FFF2-40B4-BE49-F238E27FC236}">
                      <a16:creationId xmlns:a16="http://schemas.microsoft.com/office/drawing/2014/main" id="{205B9CD7-7477-FFFB-37DF-E65F852F29EB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TextBox 12">
                  <a:extLst>
                    <a:ext uri="{FF2B5EF4-FFF2-40B4-BE49-F238E27FC236}">
                      <a16:creationId xmlns:a16="http://schemas.microsoft.com/office/drawing/2014/main" id="{67400104-A0C0-1356-C036-B43905020DA2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La Campagna </a:t>
                  </a:r>
                  <a:r>
                    <a:rPr lang="it-IT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 è stata intrapresa da EONS e viene gestita in associazione </a:t>
                  </a:r>
                  <a:br>
                    <a:rPr lang="it-IT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al partner ufficiale ESMO. Per maggiori informazioni visita il sito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1" name="Group 13">
                  <a:extLst>
                    <a:ext uri="{FF2B5EF4-FFF2-40B4-BE49-F238E27FC236}">
                      <a16:creationId xmlns:a16="http://schemas.microsoft.com/office/drawing/2014/main" id="{7773B66B-DEE1-F915-1BA0-D86452FD41B8}"/>
                    </a:ext>
                  </a:extLst>
                </p:cNvPr>
                <p:cNvGrpSpPr/>
                <p:nvPr/>
              </p:nvGrpSpPr>
              <p:grpSpPr>
                <a:xfrm>
                  <a:off x="39425" y="914116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14" name="Ovaal 2">
                    <a:extLst>
                      <a:ext uri="{FF2B5EF4-FFF2-40B4-BE49-F238E27FC236}">
                        <a16:creationId xmlns:a16="http://schemas.microsoft.com/office/drawing/2014/main" id="{A8641B2C-009B-1A0D-F7D9-93166052FF5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5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B3047FC-B0EF-C96E-AFED-A3E2CC5704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12" name="Graphic 10">
                  <a:extLst>
                    <a:ext uri="{FF2B5EF4-FFF2-40B4-BE49-F238E27FC236}">
                      <a16:creationId xmlns:a16="http://schemas.microsoft.com/office/drawing/2014/main" id="{E1588437-9773-C136-BF0E-2CE0DF3FAB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94113" y="9213200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3">
                <a:extLst>
                  <a:ext uri="{FF2B5EF4-FFF2-40B4-BE49-F238E27FC236}">
                    <a16:creationId xmlns:a16="http://schemas.microsoft.com/office/drawing/2014/main" id="{803A4123-7193-1681-F787-F1DE9C40CAC9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801368"/>
                <a:chOff x="2428872" y="400970"/>
                <a:chExt cx="1989288" cy="1801368"/>
              </a:xfrm>
            </p:grpSpPr>
            <p:sp>
              <p:nvSpPr>
                <p:cNvPr id="20" name="Ovaal 41">
                  <a:extLst>
                    <a:ext uri="{FF2B5EF4-FFF2-40B4-BE49-F238E27FC236}">
                      <a16:creationId xmlns:a16="http://schemas.microsoft.com/office/drawing/2014/main" id="{8C4CFFC7-03B6-E8D4-3831-C2E8B6CEB545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8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BB6A8725-BCD0-4A25-1365-765E254F2A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9" name="TextBox 22">
                  <a:extLst>
                    <a:ext uri="{FF2B5EF4-FFF2-40B4-BE49-F238E27FC236}">
                      <a16:creationId xmlns:a16="http://schemas.microsoft.com/office/drawing/2014/main" id="{794CF70E-3FC5-47D3-70FF-E386312E69DF}"/>
                    </a:ext>
                  </a:extLst>
                </p:cNvPr>
                <p:cNvSpPr txBox="1"/>
                <p:nvPr/>
              </p:nvSpPr>
              <p:spPr>
                <a:xfrm>
                  <a:off x="2428872" y="1046060"/>
                  <a:ext cx="1989288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FUMARE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CONSUMARE NESSUNA FORMA 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DI TABACCO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8319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CCAE1-C916-419F-AF51-DC448E630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4" b="13864"/>
          <a:stretch/>
        </p:blipFill>
        <p:spPr>
          <a:xfrm>
            <a:off x="0" y="-1"/>
            <a:ext cx="6858000" cy="9906001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514156" y="3108688"/>
            <a:ext cx="5878010" cy="4292178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517773" y="3064524"/>
            <a:ext cx="581148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it-IT" sz="4800" b="1" i="0" dirty="0">
                <a:solidFill>
                  <a:srgbClr val="CC431F"/>
                </a:solidFill>
                <a:effectLst/>
              </a:rPr>
              <a:t>Molte </a:t>
            </a:r>
            <a:br>
              <a:rPr lang="it-IT" sz="4800" b="1" i="0" dirty="0">
                <a:solidFill>
                  <a:srgbClr val="CC431F"/>
                </a:solidFill>
                <a:effectLst/>
              </a:rPr>
            </a:br>
            <a:r>
              <a:rPr lang="it-IT" sz="4800" b="1" i="0" dirty="0">
                <a:solidFill>
                  <a:srgbClr val="CC431F"/>
                </a:solidFill>
                <a:effectLst/>
              </a:rPr>
              <a:t>sigarette elettroniche </a:t>
            </a:r>
            <a:r>
              <a:rPr lang="it-IT" sz="4800" b="1" i="0" dirty="0" err="1">
                <a:solidFill>
                  <a:srgbClr val="CC431F"/>
                </a:solidFill>
                <a:effectLst/>
              </a:rPr>
              <a:t>contegono</a:t>
            </a:r>
            <a:r>
              <a:rPr lang="it-IT" sz="4800" b="1" i="0" dirty="0">
                <a:solidFill>
                  <a:srgbClr val="CC431F"/>
                </a:solidFill>
                <a:effectLst/>
              </a:rPr>
              <a:t> nicotina  </a:t>
            </a:r>
            <a:br>
              <a:rPr lang="it-IT" sz="4800" b="1" i="0" dirty="0">
                <a:solidFill>
                  <a:srgbClr val="CC431F"/>
                </a:solidFill>
                <a:effectLst/>
              </a:rPr>
            </a:br>
            <a:r>
              <a:rPr lang="it-IT" sz="4800" b="1" i="0" dirty="0">
                <a:solidFill>
                  <a:srgbClr val="CC431F"/>
                </a:solidFill>
                <a:effectLst/>
              </a:rPr>
              <a:t>e per questo creano dipendenza</a:t>
            </a:r>
            <a:endParaRPr lang="en-GB" sz="7200" b="1" dirty="0">
              <a:solidFill>
                <a:srgbClr val="CC431F"/>
              </a:solidFill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72374E-5B0B-412B-7CFE-87E46C93A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Skupina 20">
            <a:extLst>
              <a:ext uri="{FF2B5EF4-FFF2-40B4-BE49-F238E27FC236}">
                <a16:creationId xmlns:a16="http://schemas.microsoft.com/office/drawing/2014/main" id="{72ACB1EB-72C6-C25B-72A0-71AF21FB2AAE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45">
              <a:extLst>
                <a:ext uri="{FF2B5EF4-FFF2-40B4-BE49-F238E27FC236}">
                  <a16:creationId xmlns:a16="http://schemas.microsoft.com/office/drawing/2014/main" id="{0135B461-F855-9247-B17F-86C8DF7C795E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4" name="Oval 37">
                <a:extLst>
                  <a:ext uri="{FF2B5EF4-FFF2-40B4-BE49-F238E27FC236}">
                    <a16:creationId xmlns:a16="http://schemas.microsoft.com/office/drawing/2014/main" id="{0ACD7F5A-A30C-FA6B-3FB5-AD14CE219252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4">
                <a:extLst>
                  <a:ext uri="{FF2B5EF4-FFF2-40B4-BE49-F238E27FC236}">
                    <a16:creationId xmlns:a16="http://schemas.microsoft.com/office/drawing/2014/main" id="{4809825C-6358-8CFD-237F-32E99B884A1E}"/>
                  </a:ext>
                </a:extLst>
              </p:cNvPr>
              <p:cNvSpPr/>
              <p:nvPr/>
            </p:nvSpPr>
            <p:spPr>
              <a:xfrm>
                <a:off x="593743" y="772793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it-IT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Inserisci </a:t>
                </a:r>
                <a:br>
                  <a:rPr lang="it-IT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it-IT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qui il logo </a:t>
                </a:r>
                <a:br>
                  <a:rPr lang="it-IT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it-IT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della tua organizzazione 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EBF6EE8C-2D24-EE85-4C7F-7BFA41A2423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8" name="Rectangle 11">
                <a:extLst>
                  <a:ext uri="{FF2B5EF4-FFF2-40B4-BE49-F238E27FC236}">
                    <a16:creationId xmlns:a16="http://schemas.microsoft.com/office/drawing/2014/main" id="{E91C8077-3BDA-49A4-0519-D2A7714D699C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12">
                <a:extLst>
                  <a:ext uri="{FF2B5EF4-FFF2-40B4-BE49-F238E27FC236}">
                    <a16:creationId xmlns:a16="http://schemas.microsoft.com/office/drawing/2014/main" id="{4DBC27F3-EB90-40F8-51C3-A47AC60ADB17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CB441F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CB441F"/>
                    </a:solidFill>
                    <a:effectLst/>
                  </a:rPr>
                  <a:t> è stata intrapresa da EONS e viene gestita in associazione </a:t>
                </a:r>
                <a:br>
                  <a:rPr lang="it-IT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CB441F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0" name="Group 13">
                <a:extLst>
                  <a:ext uri="{FF2B5EF4-FFF2-40B4-BE49-F238E27FC236}">
                    <a16:creationId xmlns:a16="http://schemas.microsoft.com/office/drawing/2014/main" id="{B3634F12-6AEE-16AD-1114-63D36FDBA342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2" name="Ovaal 2">
                  <a:extLst>
                    <a:ext uri="{FF2B5EF4-FFF2-40B4-BE49-F238E27FC236}">
                      <a16:creationId xmlns:a16="http://schemas.microsoft.com/office/drawing/2014/main" id="{5F8AEA3E-49B1-57B5-4EDB-66CD5FC6812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CF5A0FA-2B9B-F0D9-DFCC-DD8440453C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1" name="Graphic 10">
                <a:extLst>
                  <a:ext uri="{FF2B5EF4-FFF2-40B4-BE49-F238E27FC236}">
                    <a16:creationId xmlns:a16="http://schemas.microsoft.com/office/drawing/2014/main" id="{7BEA2410-535F-9E45-A693-7C4D7A75B4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A9023BC0-EB09-A544-39DD-5B1EB1C6D554}"/>
                </a:ext>
              </a:extLst>
            </p:cNvPr>
            <p:cNvGrpSpPr/>
            <p:nvPr/>
          </p:nvGrpSpPr>
          <p:grpSpPr>
            <a:xfrm>
              <a:off x="2428872" y="400970"/>
              <a:ext cx="1989288" cy="1801368"/>
              <a:chOff x="2428872" y="400970"/>
              <a:chExt cx="1989288" cy="1801368"/>
            </a:xfrm>
          </p:grpSpPr>
          <p:sp>
            <p:nvSpPr>
              <p:cNvPr id="25" name="Ovaal 41">
                <a:extLst>
                  <a:ext uri="{FF2B5EF4-FFF2-40B4-BE49-F238E27FC236}">
                    <a16:creationId xmlns:a16="http://schemas.microsoft.com/office/drawing/2014/main" id="{4E112EBC-872F-8A4E-3ADF-407376A1001A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26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52E8DB18-3AE8-AAB6-2668-84B0DC85B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27" name="TextBox 22">
                <a:extLst>
                  <a:ext uri="{FF2B5EF4-FFF2-40B4-BE49-F238E27FC236}">
                    <a16:creationId xmlns:a16="http://schemas.microsoft.com/office/drawing/2014/main" id="{4B794158-8E70-6F2A-16A3-43CDCB1ADBD0}"/>
                  </a:ext>
                </a:extLst>
              </p:cNvPr>
              <p:cNvSpPr txBox="1"/>
              <p:nvPr/>
            </p:nvSpPr>
            <p:spPr>
              <a:xfrm>
                <a:off x="2428872" y="1046060"/>
                <a:ext cx="1989288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NON FUMARE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NON CONSUMARE NESSUNA FORMA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DI TABACCO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137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8BA652BC-E316-E688-5A02-DE05F0D2301D}"/>
              </a:ext>
            </a:extLst>
          </p:cNvPr>
          <p:cNvGrpSpPr/>
          <p:nvPr/>
        </p:nvGrpSpPr>
        <p:grpSpPr>
          <a:xfrm>
            <a:off x="-10968" y="-14087"/>
            <a:ext cx="6868969" cy="10034648"/>
            <a:chOff x="-10968" y="-14087"/>
            <a:chExt cx="6868969" cy="10034648"/>
          </a:xfrm>
        </p:grpSpPr>
        <p:pic>
          <p:nvPicPr>
            <p:cNvPr id="5" name="Picture 4" descr="A person holding a pen&#10;&#10;Description automatically generated with medium confidence">
              <a:extLst>
                <a:ext uri="{FF2B5EF4-FFF2-40B4-BE49-F238E27FC236}">
                  <a16:creationId xmlns:a16="http://schemas.microsoft.com/office/drawing/2014/main" id="{F7A6BE77-10AE-4F12-B6E1-97F498000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7" r="1" b="14758"/>
            <a:stretch/>
          </p:blipFill>
          <p:spPr>
            <a:xfrm rot="16200000">
              <a:off x="-1531043" y="1516957"/>
              <a:ext cx="9920088" cy="6858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80463" y="3345337"/>
              <a:ext cx="5547191" cy="3594179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61658" y="3304628"/>
              <a:ext cx="5384799" cy="34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it-IT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L'uso di sigarette elettroniche </a:t>
              </a:r>
              <a:br>
                <a:rPr lang="it-IT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è dannoso per bambini, adolescenti </a:t>
              </a:r>
              <a:br>
                <a:rPr lang="it-IT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e giovani adulti</a:t>
              </a:r>
              <a:endParaRPr lang="en-GB" sz="166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47E6CD-4CB9-2867-3D91-51A889733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066DC757-85FD-77AC-6BBC-00F2658D11C3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EF99B528-3106-CD0F-A679-7FA871D42DFE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78610E73-516A-FA6E-193F-BFE38112348A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D223880A-3E9A-6CC9-9A05-F2D800FEC4AC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Inserisci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qui il logo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della tua organizzazione 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567FDC67-46BE-03CD-C9E9-AE889A8644D0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91B466CB-9F8F-C163-369C-459A1B4D9BA0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7564F454-0005-5DF4-ACBD-DBEEBC0A2F8C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La Campagna </a:t>
                  </a:r>
                  <a:r>
                    <a:rPr lang="it-IT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 è stata intrapresa da EONS e viene gestita in associazione </a:t>
                  </a:r>
                  <a:br>
                    <a:rPr lang="it-IT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al partner ufficiale ESMO. Per maggiori informazioni visita il sito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1A6C9803-4653-B7EB-4B37-7370832592C4}"/>
                    </a:ext>
                  </a:extLst>
                </p:cNvPr>
                <p:cNvGrpSpPr/>
                <p:nvPr/>
              </p:nvGrpSpPr>
              <p:grpSpPr>
                <a:xfrm>
                  <a:off x="39425" y="914116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F932ED9C-2D4B-7F19-FE85-2EF76883B64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6730E2F-430A-0629-8E1F-2B0A3FEDB9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1" name="Graphic 10">
                  <a:extLst>
                    <a:ext uri="{FF2B5EF4-FFF2-40B4-BE49-F238E27FC236}">
                      <a16:creationId xmlns:a16="http://schemas.microsoft.com/office/drawing/2014/main" id="{2B9D99DC-7847-FBFA-6CF6-3051159A69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94113" y="9213200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690C32F2-B025-55FB-F2C3-664782441484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801368"/>
                <a:chOff x="2428872" y="400970"/>
                <a:chExt cx="1989288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26D647CA-B728-E8B3-2F4B-E4928D83CE49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9A54506A-1C34-AC12-A34C-DD958C7F60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7" name="TextBox 22">
                  <a:extLst>
                    <a:ext uri="{FF2B5EF4-FFF2-40B4-BE49-F238E27FC236}">
                      <a16:creationId xmlns:a16="http://schemas.microsoft.com/office/drawing/2014/main" id="{2A536D56-F339-57D2-9FA1-5358671ADA11}"/>
                    </a:ext>
                  </a:extLst>
                </p:cNvPr>
                <p:cNvSpPr txBox="1"/>
                <p:nvPr/>
              </p:nvSpPr>
              <p:spPr>
                <a:xfrm>
                  <a:off x="2428872" y="1046060"/>
                  <a:ext cx="1989288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FUMARE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CONSUMARE NESSUNA FORMA 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DI TABACCO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4374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6A236564-44CF-5F8E-B833-D47F464FB7EF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hammock on a table&#10;&#10;Description automatically generated with low confidence">
              <a:extLst>
                <a:ext uri="{FF2B5EF4-FFF2-40B4-BE49-F238E27FC236}">
                  <a16:creationId xmlns:a16="http://schemas.microsoft.com/office/drawing/2014/main" id="{00ADE502-A7E5-4044-9652-70EC43A39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7" r="39168" b="25425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80756" y="3477769"/>
              <a:ext cx="5733033" cy="4245428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66931" y="4323210"/>
              <a:ext cx="556068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L'uso della pipa ad acqua è associato a tumore </a:t>
              </a:r>
              <a:br>
                <a:rPr lang="it-IT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del polmone </a:t>
              </a:r>
              <a:br>
                <a:rPr lang="it-IT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e malattie respiratorie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4E8CD7-C525-0DDD-9448-C56226711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52355892-7FF3-6773-CB3C-FA0E6C675BC0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3BB55EBC-825D-B087-98C1-5B74E07A4594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AC85C327-F098-E7D7-7D8F-44F8288DD4AE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13AAEFBF-6EF5-91AC-9DC9-68B9A12899FA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Inserisci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qui il logo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della tua organizzazione 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4DBDA9AF-4FFB-FCC0-A335-0C6C811D5D0B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FB001B32-7D90-594C-0B73-0F8E3D81DCEF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78A32EC1-86CA-4486-7B06-CCB253C31124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La Campagna </a:t>
                  </a:r>
                  <a:r>
                    <a:rPr lang="it-IT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 è stata intrapresa da EONS e viene gestita in associazione </a:t>
                  </a:r>
                  <a:br>
                    <a:rPr lang="it-IT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al partner ufficiale ESMO. Per maggiori informazioni visita il sito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FA083B3D-1EA3-143B-9C1A-82CC6FD2086A}"/>
                    </a:ext>
                  </a:extLst>
                </p:cNvPr>
                <p:cNvGrpSpPr/>
                <p:nvPr/>
              </p:nvGrpSpPr>
              <p:grpSpPr>
                <a:xfrm>
                  <a:off x="39425" y="914116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C356CDB9-27FB-E29B-A1A2-D2BF57EC58C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4F085E0-F7CB-F0F8-CB0B-0998C3E269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1" name="Graphic 10">
                  <a:extLst>
                    <a:ext uri="{FF2B5EF4-FFF2-40B4-BE49-F238E27FC236}">
                      <a16:creationId xmlns:a16="http://schemas.microsoft.com/office/drawing/2014/main" id="{3D91A69E-C7A2-4BA3-351F-ECDB3698D8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94113" y="9213200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A4CC8238-0FB8-510D-3328-696B880A6FAF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801368"/>
                <a:chOff x="2428872" y="400970"/>
                <a:chExt cx="1989288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D435C27A-2919-FC3C-5276-B91717C95E2A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45E075E1-2C50-382B-7128-6515F425C5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7" name="TextBox 22">
                  <a:extLst>
                    <a:ext uri="{FF2B5EF4-FFF2-40B4-BE49-F238E27FC236}">
                      <a16:creationId xmlns:a16="http://schemas.microsoft.com/office/drawing/2014/main" id="{74740275-D502-0825-76FE-84729430F3FC}"/>
                    </a:ext>
                  </a:extLst>
                </p:cNvPr>
                <p:cNvSpPr txBox="1"/>
                <p:nvPr/>
              </p:nvSpPr>
              <p:spPr>
                <a:xfrm>
                  <a:off x="2428872" y="1046060"/>
                  <a:ext cx="1989288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FUMARE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CONSUMARE NESSUNA FORMA 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DI TABACCO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8048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766D31C0-C058-B9AF-A435-E31E9394A941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54CD98-83D9-A35A-7E28-58EF61720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94" r="27107" b="55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5E6180-FC01-54B1-70E5-69581327E81E}"/>
                </a:ext>
              </a:extLst>
            </p:cNvPr>
            <p:cNvGrpSpPr/>
            <p:nvPr/>
          </p:nvGrpSpPr>
          <p:grpSpPr>
            <a:xfrm>
              <a:off x="667714" y="4203512"/>
              <a:ext cx="5547191" cy="4027714"/>
              <a:chOff x="720971" y="4091217"/>
              <a:chExt cx="5547191" cy="4027714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7B6D496-E516-4A9B-8DFB-B71D41C8FFAB}"/>
                  </a:ext>
                </a:extLst>
              </p:cNvPr>
              <p:cNvSpPr/>
              <p:nvPr/>
            </p:nvSpPr>
            <p:spPr>
              <a:xfrm>
                <a:off x="720971" y="4091217"/>
                <a:ext cx="5547191" cy="4027714"/>
              </a:xfrm>
              <a:prstGeom prst="roundRect">
                <a:avLst/>
              </a:prstGeom>
              <a:solidFill>
                <a:schemeClr val="bg1">
                  <a:alpha val="58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BF104-7173-44C0-B01A-136F6603262A}"/>
                  </a:ext>
                </a:extLst>
              </p:cNvPr>
              <p:cNvSpPr txBox="1"/>
              <p:nvPr/>
            </p:nvSpPr>
            <p:spPr>
              <a:xfrm>
                <a:off x="802166" y="4111570"/>
                <a:ext cx="5384799" cy="3313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000" dirty="0"/>
              </a:p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it-IT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Non iniziare a usare tabacco, </a:t>
                </a:r>
                <a:br>
                  <a:rPr lang="it-IT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it-IT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fallo per te stesso/a </a:t>
                </a:r>
                <a:br>
                  <a:rPr lang="it-IT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it-IT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e per chi ti sta intorno</a:t>
                </a:r>
                <a:endPara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Freeform 72">
              <a:extLst>
                <a:ext uri="{FF2B5EF4-FFF2-40B4-BE49-F238E27FC236}">
                  <a16:creationId xmlns:a16="http://schemas.microsoft.com/office/drawing/2014/main" id="{019EFB8D-F906-B52E-BCD1-36F549D3C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6" name="Freeform 74">
              <a:extLst>
                <a:ext uri="{FF2B5EF4-FFF2-40B4-BE49-F238E27FC236}">
                  <a16:creationId xmlns:a16="http://schemas.microsoft.com/office/drawing/2014/main" id="{B59DE19C-DBA8-C5E7-D136-75DC9F383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724C6B5-C23A-F0A1-D727-333143CAC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71702B38-8034-1660-8EB2-332BA5814BA2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3" name="Group 45">
                <a:extLst>
                  <a:ext uri="{FF2B5EF4-FFF2-40B4-BE49-F238E27FC236}">
                    <a16:creationId xmlns:a16="http://schemas.microsoft.com/office/drawing/2014/main" id="{081D3B9D-C838-E759-37C0-710A51E6C6D8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15" name="Oval 37">
                  <a:extLst>
                    <a:ext uri="{FF2B5EF4-FFF2-40B4-BE49-F238E27FC236}">
                      <a16:creationId xmlns:a16="http://schemas.microsoft.com/office/drawing/2014/main" id="{28F80B9B-A3F7-CF72-44BA-3E473243270D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4">
                  <a:extLst>
                    <a:ext uri="{FF2B5EF4-FFF2-40B4-BE49-F238E27FC236}">
                      <a16:creationId xmlns:a16="http://schemas.microsoft.com/office/drawing/2014/main" id="{C91B3586-44E8-57CF-FD0C-6F80E83249D2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Inserisci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qui il logo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della tua organizzazione 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" name="Skupina 3">
                <a:extLst>
                  <a:ext uri="{FF2B5EF4-FFF2-40B4-BE49-F238E27FC236}">
                    <a16:creationId xmlns:a16="http://schemas.microsoft.com/office/drawing/2014/main" id="{D8346D8A-2263-D0A7-1663-6767A9F29206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9" name="Rectangle 11">
                  <a:extLst>
                    <a:ext uri="{FF2B5EF4-FFF2-40B4-BE49-F238E27FC236}">
                      <a16:creationId xmlns:a16="http://schemas.microsoft.com/office/drawing/2014/main" id="{6250F0D8-1141-FDD3-945D-AFD270FE429A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TextBox 12">
                  <a:extLst>
                    <a:ext uri="{FF2B5EF4-FFF2-40B4-BE49-F238E27FC236}">
                      <a16:creationId xmlns:a16="http://schemas.microsoft.com/office/drawing/2014/main" id="{6911FFDF-C934-6FE9-B6C7-574F86001119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La Campagna </a:t>
                  </a:r>
                  <a:r>
                    <a:rPr lang="it-IT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 è stata intrapresa da EONS e viene gestita in associazione </a:t>
                  </a:r>
                  <a:br>
                    <a:rPr lang="it-IT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al partner ufficiale ESMO. Per maggiori informazioni visita il sito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1" name="Group 13">
                  <a:extLst>
                    <a:ext uri="{FF2B5EF4-FFF2-40B4-BE49-F238E27FC236}">
                      <a16:creationId xmlns:a16="http://schemas.microsoft.com/office/drawing/2014/main" id="{DAF84E90-725D-3B8C-1EAD-4FEB90678A7D}"/>
                    </a:ext>
                  </a:extLst>
                </p:cNvPr>
                <p:cNvGrpSpPr/>
                <p:nvPr/>
              </p:nvGrpSpPr>
              <p:grpSpPr>
                <a:xfrm>
                  <a:off x="39425" y="914116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13" name="Ovaal 2">
                    <a:extLst>
                      <a:ext uri="{FF2B5EF4-FFF2-40B4-BE49-F238E27FC236}">
                        <a16:creationId xmlns:a16="http://schemas.microsoft.com/office/drawing/2014/main" id="{A5A27CB7-6668-471D-49C9-AAB8317AE59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4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484BF0A-E5EF-23FF-274F-44E8CC45B8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12" name="Graphic 10">
                  <a:extLst>
                    <a:ext uri="{FF2B5EF4-FFF2-40B4-BE49-F238E27FC236}">
                      <a16:creationId xmlns:a16="http://schemas.microsoft.com/office/drawing/2014/main" id="{07734A0C-9E1F-54F2-2749-056CB64B1F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94113" y="9213200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0BE1722C-4BA0-64AA-99F3-3E7FD3DEF54D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801368"/>
                <a:chOff x="2428872" y="400970"/>
                <a:chExt cx="1989288" cy="1801368"/>
              </a:xfrm>
            </p:grpSpPr>
            <p:sp>
              <p:nvSpPr>
                <p:cNvPr id="6" name="Ovaal 41">
                  <a:extLst>
                    <a:ext uri="{FF2B5EF4-FFF2-40B4-BE49-F238E27FC236}">
                      <a16:creationId xmlns:a16="http://schemas.microsoft.com/office/drawing/2014/main" id="{273EE4FE-E2B8-A3FF-846F-B7AEAB8BF774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7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3D3DBE74-6122-7478-5D08-02CDEA521F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8" name="TextBox 22">
                  <a:extLst>
                    <a:ext uri="{FF2B5EF4-FFF2-40B4-BE49-F238E27FC236}">
                      <a16:creationId xmlns:a16="http://schemas.microsoft.com/office/drawing/2014/main" id="{32FE781C-A87F-488F-507A-1C57EC3E1487}"/>
                    </a:ext>
                  </a:extLst>
                </p:cNvPr>
                <p:cNvSpPr txBox="1"/>
                <p:nvPr/>
              </p:nvSpPr>
              <p:spPr>
                <a:xfrm>
                  <a:off x="2428872" y="1046060"/>
                  <a:ext cx="1989288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FUMARE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CONSUMARE NESSUNA FORMA 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DI TABACCO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0444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Skupina 39">
            <a:extLst>
              <a:ext uri="{FF2B5EF4-FFF2-40B4-BE49-F238E27FC236}">
                <a16:creationId xmlns:a16="http://schemas.microsoft.com/office/drawing/2014/main" id="{49A91B72-9659-C38C-799D-37729CF0AF3E}"/>
              </a:ext>
            </a:extLst>
          </p:cNvPr>
          <p:cNvGrpSpPr/>
          <p:nvPr/>
        </p:nvGrpSpPr>
        <p:grpSpPr>
          <a:xfrm>
            <a:off x="-10968" y="0"/>
            <a:ext cx="7592290" cy="10020561"/>
            <a:chOff x="-10968" y="0"/>
            <a:chExt cx="7592290" cy="100205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21C060-1F11-4BE7-980E-10DEC1CE4AFB}"/>
                </a:ext>
              </a:extLst>
            </p:cNvPr>
            <p:cNvSpPr/>
            <p:nvPr/>
          </p:nvSpPr>
          <p:spPr>
            <a:xfrm>
              <a:off x="0" y="0"/>
              <a:ext cx="6856234" cy="9905999"/>
            </a:xfrm>
            <a:prstGeom prst="rect">
              <a:avLst/>
            </a:prstGeom>
            <a:solidFill>
              <a:srgbClr val="313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8D3B98-395C-49D6-93CE-17E2CBE7C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5" r="14371" b="2384"/>
            <a:stretch/>
          </p:blipFill>
          <p:spPr>
            <a:xfrm>
              <a:off x="0" y="0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139290" y="4359150"/>
              <a:ext cx="3508131" cy="349456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2196523" y="4531303"/>
              <a:ext cx="5384799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Non è mai </a:t>
              </a:r>
              <a:b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troppo tardi </a:t>
              </a:r>
              <a:b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per smettere </a:t>
              </a:r>
              <a:b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di fumare</a:t>
              </a:r>
              <a:endParaRPr lang="en-GB" sz="4000" b="1" dirty="0">
                <a:solidFill>
                  <a:srgbClr val="CC431F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BFF6E7-C7F6-43BA-2D38-B39D5423F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06EFF9FE-4193-9A70-A8D3-12C642070AB2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3" name="Group 45">
                <a:extLst>
                  <a:ext uri="{FF2B5EF4-FFF2-40B4-BE49-F238E27FC236}">
                    <a16:creationId xmlns:a16="http://schemas.microsoft.com/office/drawing/2014/main" id="{DA4E3727-161E-889B-493F-FA1C04ADA519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48B6E259-DE41-760A-2049-70230B820265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Rectangle 4">
                  <a:extLst>
                    <a:ext uri="{FF2B5EF4-FFF2-40B4-BE49-F238E27FC236}">
                      <a16:creationId xmlns:a16="http://schemas.microsoft.com/office/drawing/2014/main" id="{C2574226-BB55-7BB5-AA36-090AC4A081A2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Inserisci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qui il logo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della tua organizzazione 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4ADC66D2-08F8-BB49-D5DF-D2B36D3FF3E2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9" name="Rectangle 11">
                  <a:extLst>
                    <a:ext uri="{FF2B5EF4-FFF2-40B4-BE49-F238E27FC236}">
                      <a16:creationId xmlns:a16="http://schemas.microsoft.com/office/drawing/2014/main" id="{AA770953-5358-D2CD-3FAF-A2871BA107D4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12">
                  <a:extLst>
                    <a:ext uri="{FF2B5EF4-FFF2-40B4-BE49-F238E27FC236}">
                      <a16:creationId xmlns:a16="http://schemas.microsoft.com/office/drawing/2014/main" id="{543CEEA6-E4DB-A45F-D5A5-FC54370E6591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La Campagna </a:t>
                  </a:r>
                  <a:r>
                    <a:rPr lang="it-IT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 è stata intrapresa da EONS e viene gestita in associazione </a:t>
                  </a:r>
                  <a:br>
                    <a:rPr lang="it-IT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al partner ufficiale ESMO. Per maggiori informazioni visita il sito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1" name="Group 13">
                  <a:extLst>
                    <a:ext uri="{FF2B5EF4-FFF2-40B4-BE49-F238E27FC236}">
                      <a16:creationId xmlns:a16="http://schemas.microsoft.com/office/drawing/2014/main" id="{92226594-B669-95FB-EFAC-B20602ACB424}"/>
                    </a:ext>
                  </a:extLst>
                </p:cNvPr>
                <p:cNvGrpSpPr/>
                <p:nvPr/>
              </p:nvGrpSpPr>
              <p:grpSpPr>
                <a:xfrm>
                  <a:off x="39425" y="914116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CB48C548-CEEF-D349-703D-812C737A713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7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8FE7E87-6D8A-E489-1981-449787AC68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5" name="Graphic 10">
                  <a:extLst>
                    <a:ext uri="{FF2B5EF4-FFF2-40B4-BE49-F238E27FC236}">
                      <a16:creationId xmlns:a16="http://schemas.microsoft.com/office/drawing/2014/main" id="{858FE17C-8625-FA64-1067-64DE286250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94113" y="9213200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3">
                <a:extLst>
                  <a:ext uri="{FF2B5EF4-FFF2-40B4-BE49-F238E27FC236}">
                    <a16:creationId xmlns:a16="http://schemas.microsoft.com/office/drawing/2014/main" id="{18A2BBDF-6ACC-890D-4DCE-42029CE04EBB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801368"/>
                <a:chOff x="2428872" y="400970"/>
                <a:chExt cx="1989288" cy="1801368"/>
              </a:xfrm>
            </p:grpSpPr>
            <p:sp>
              <p:nvSpPr>
                <p:cNvPr id="26" name="Ovaal 41">
                  <a:extLst>
                    <a:ext uri="{FF2B5EF4-FFF2-40B4-BE49-F238E27FC236}">
                      <a16:creationId xmlns:a16="http://schemas.microsoft.com/office/drawing/2014/main" id="{6FE3C36B-5FD2-9315-33FC-8174236F7A25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7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45F4A088-CAEB-493D-287B-2082CDCB81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8" name="TextBox 22">
                  <a:extLst>
                    <a:ext uri="{FF2B5EF4-FFF2-40B4-BE49-F238E27FC236}">
                      <a16:creationId xmlns:a16="http://schemas.microsoft.com/office/drawing/2014/main" id="{FE17CB37-E260-16B4-7D46-66AA272785A7}"/>
                    </a:ext>
                  </a:extLst>
                </p:cNvPr>
                <p:cNvSpPr txBox="1"/>
                <p:nvPr/>
              </p:nvSpPr>
              <p:spPr>
                <a:xfrm>
                  <a:off x="2428872" y="1046060"/>
                  <a:ext cx="1989288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FUMARE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CONSUMARE NESSUNA FORMA 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DI TABACCO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5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C26EE8DC-2D24-C521-0DCF-A0E8E81D228C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picture containing sky, outdoor, plant, cactus&#10;&#10;Description automatically generated">
              <a:extLst>
                <a:ext uri="{FF2B5EF4-FFF2-40B4-BE49-F238E27FC236}">
                  <a16:creationId xmlns:a16="http://schemas.microsoft.com/office/drawing/2014/main" id="{E368B386-A511-45F3-A4D2-832F82625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2" r="10726" b="16857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84906" y="3841059"/>
              <a:ext cx="5796816" cy="3618653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613236" y="3944690"/>
              <a:ext cx="6140156" cy="2654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Smettere di fumare </a:t>
              </a:r>
              <a:b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migliorerà la tua salute </a:t>
              </a:r>
              <a:b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 quella della tua famiglia 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4226F9A-0899-EDC4-4120-B03D961B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20482B32-2C87-642B-274B-9E236DB68948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1680CCE5-5BD6-871C-3CAC-FB8ACB12F73F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E7ECDF1A-56F5-F8FF-F146-55534A1E843A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B6ECB6CC-5B6F-82FF-7B9D-24D68AD0574C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Inserisci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qui il logo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della tua organizzazione 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B1E624A4-102C-D492-0CF8-112C801D999A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FABBA549-A803-DC89-1159-72E4C47C19C3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7B7ACDF4-650E-3563-8960-95F177BDDB76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La Campagna </a:t>
                  </a:r>
                  <a:r>
                    <a:rPr lang="it-IT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 è stata intrapresa da EONS e viene gestita in associazione </a:t>
                  </a:r>
                  <a:br>
                    <a:rPr lang="it-IT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al partner ufficiale ESMO. Per maggiori informazioni visita il sito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EAD2042B-0F88-FAF7-9834-2CEA3376D26F}"/>
                    </a:ext>
                  </a:extLst>
                </p:cNvPr>
                <p:cNvGrpSpPr/>
                <p:nvPr/>
              </p:nvGrpSpPr>
              <p:grpSpPr>
                <a:xfrm>
                  <a:off x="39425" y="914116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6BE60EE6-CE34-83ED-C85F-96C870A254B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83AEF9C-C7DA-A7F3-DD94-0AD509FAF4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10">
                  <a:extLst>
                    <a:ext uri="{FF2B5EF4-FFF2-40B4-BE49-F238E27FC236}">
                      <a16:creationId xmlns:a16="http://schemas.microsoft.com/office/drawing/2014/main" id="{59B03E22-1363-A9B3-E05F-5CC9049D7B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94113" y="9213200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C4F793BD-6329-4FC7-CCD8-A8F0E879D29F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801368"/>
                <a:chOff x="2428872" y="400970"/>
                <a:chExt cx="1989288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43C6269A-E524-4320-48EF-73AA824C3AA8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C7DA8A8C-6D51-EE4B-FD97-A164E7BBE8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7" name="TextBox 22">
                  <a:extLst>
                    <a:ext uri="{FF2B5EF4-FFF2-40B4-BE49-F238E27FC236}">
                      <a16:creationId xmlns:a16="http://schemas.microsoft.com/office/drawing/2014/main" id="{343BE771-7416-0F7B-1393-0F32F79F69A2}"/>
                    </a:ext>
                  </a:extLst>
                </p:cNvPr>
                <p:cNvSpPr txBox="1"/>
                <p:nvPr/>
              </p:nvSpPr>
              <p:spPr>
                <a:xfrm>
                  <a:off x="2428872" y="1046060"/>
                  <a:ext cx="1989288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FUMARE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CONSUMARE NESSUNA FORMA 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DI TABACCO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785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BDA885EF-A4A4-B2E7-FCE3-3B7194A0307A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Two people sitting on a couch looking at a tablet&#10;&#10;Description automatically generated with medium confidence">
              <a:extLst>
                <a:ext uri="{FF2B5EF4-FFF2-40B4-BE49-F238E27FC236}">
                  <a16:creationId xmlns:a16="http://schemas.microsoft.com/office/drawing/2014/main" id="{14553C6D-DF25-4F98-95C5-CBE8E322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7"/>
            <a:stretch/>
          </p:blipFill>
          <p:spPr>
            <a:xfrm>
              <a:off x="0" y="0"/>
              <a:ext cx="6856234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98373" y="3789203"/>
              <a:ext cx="6059487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396607" y="3793048"/>
              <a:ext cx="6046753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Chiedi supporto </a:t>
              </a:r>
              <a:b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ad un infermiere/a </a:t>
              </a:r>
              <a:b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o ad un altro professionista </a:t>
              </a:r>
              <a:b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della salute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FD7C47-3D7B-DACE-9D4E-6CB2216DE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37F1B6A2-1851-EF0A-E633-B14A8AAB978E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AF0BC17A-8759-2B4B-97E6-0F7236D0A5D4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AB9D4BEF-78AD-23EB-956B-2FC7077D53D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9BAD0532-6832-48D6-B5DC-DF979EF4BA64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Inserisci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qui il logo </a:t>
                  </a:r>
                  <a:b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it-IT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della tua organizzazione 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87D1A30E-8EC8-3352-C4CD-A9639B09FCB1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C9535FEC-CBD6-B657-93FA-29E6FEB9FD2F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8E5B20B2-2D6F-D4A3-00FE-5A2198239642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La Campagna </a:t>
                  </a:r>
                  <a:r>
                    <a:rPr lang="it-IT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 è stata intrapresa da EONS e viene gestita in associazione </a:t>
                  </a:r>
                  <a:br>
                    <a:rPr lang="it-IT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it-IT" sz="1200" b="1" dirty="0">
                      <a:solidFill>
                        <a:srgbClr val="CB441F"/>
                      </a:solidFill>
                      <a:effectLst/>
                    </a:rPr>
                    <a:t>al partner ufficiale ESMO. Per maggiori informazioni visita il sito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5F6A3B87-6720-8DC0-A9F1-A124E5BF1A9C}"/>
                    </a:ext>
                  </a:extLst>
                </p:cNvPr>
                <p:cNvGrpSpPr/>
                <p:nvPr/>
              </p:nvGrpSpPr>
              <p:grpSpPr>
                <a:xfrm>
                  <a:off x="39425" y="914116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21145B1E-B1F2-D7E4-4E64-9AA93BB39D4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81F028A-B2B1-FB03-CD8B-A6B184F912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10">
                  <a:extLst>
                    <a:ext uri="{FF2B5EF4-FFF2-40B4-BE49-F238E27FC236}">
                      <a16:creationId xmlns:a16="http://schemas.microsoft.com/office/drawing/2014/main" id="{D214A5BA-E778-984C-47D4-1C47A24EDE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94113" y="9213200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F78ADCA7-81B2-B1C0-6397-A6FD172E4128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801368"/>
                <a:chOff x="2428872" y="400970"/>
                <a:chExt cx="1989288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EDC04B25-EEF1-ECA2-BD1C-5A7526DFF995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2AD153B1-4949-CAB0-B6CA-FC353F89C8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7" name="TextBox 22">
                  <a:extLst>
                    <a:ext uri="{FF2B5EF4-FFF2-40B4-BE49-F238E27FC236}">
                      <a16:creationId xmlns:a16="http://schemas.microsoft.com/office/drawing/2014/main" id="{6598EABB-A41C-9986-0C4E-9B79CFCAAD67}"/>
                    </a:ext>
                  </a:extLst>
                </p:cNvPr>
                <p:cNvSpPr txBox="1"/>
                <p:nvPr/>
              </p:nvSpPr>
              <p:spPr>
                <a:xfrm>
                  <a:off x="2428872" y="1046060"/>
                  <a:ext cx="1989288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FUMARE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NON CONSUMARE NESSUNA FORMA 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DI TABACCO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5686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3" ma:contentTypeDescription="Create a new document." ma:contentTypeScope="" ma:versionID="ca714504ec4591492e4924765247197a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772d3ebf266181dcecae809b46825757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A6B495-75B0-4F8D-8730-933E990303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E270A4-5C4B-4A88-9791-D26388A693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5e921c-938e-4e50-85a3-020a9f358fcc"/>
    <ds:schemaRef ds:uri="1b4c74c1-0512-4b4c-b132-ab7851723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1079</Words>
  <Application>Microsoft Office PowerPoint</Application>
  <PresentationFormat>A4 Paper (210x297 mm)</PresentationFormat>
  <Paragraphs>133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12</cp:revision>
  <cp:lastPrinted>2022-08-09T15:47:07Z</cp:lastPrinted>
  <dcterms:created xsi:type="dcterms:W3CDTF">2021-10-31T06:37:30Z</dcterms:created>
  <dcterms:modified xsi:type="dcterms:W3CDTF">2022-09-07T03:25:59Z</dcterms:modified>
</cp:coreProperties>
</file>