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sldIdLst>
    <p:sldId id="294" r:id="rId4"/>
    <p:sldId id="293" r:id="rId5"/>
    <p:sldId id="267" r:id="rId6"/>
    <p:sldId id="266" r:id="rId7"/>
    <p:sldId id="269" r:id="rId8"/>
    <p:sldId id="271" r:id="rId9"/>
    <p:sldId id="270" r:id="rId10"/>
    <p:sldId id="278" r:id="rId11"/>
    <p:sldId id="273" r:id="rId12"/>
    <p:sldId id="295" r:id="rId13"/>
    <p:sldId id="274" r:id="rId14"/>
    <p:sldId id="283" r:id="rId15"/>
    <p:sldId id="276" r:id="rId16"/>
    <p:sldId id="277" r:id="rId17"/>
    <p:sldId id="265" r:id="rId18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25112-C37F-4ACA-938D-718A8F806D38}" v="83" dt="2022-08-31T01:03:21.874"/>
    <p1510:client id="{ADF49E9B-4471-446E-A522-844332E2CFF7}" v="3" dt="2022-08-31T17:33:09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" userId="S::michaela_popelka.me#ext#@eonseurope.onmicrosoft.com::9ba4d948-eba3-4092-b31a-e9a93149cb4e" providerId="AD" clId="Web-{ADF49E9B-4471-446E-A522-844332E2CFF7}"/>
    <pc:docChg chg="modSld">
      <pc:chgData name="michaela" userId="S::michaela_popelka.me#ext#@eonseurope.onmicrosoft.com::9ba4d948-eba3-4092-b31a-e9a93149cb4e" providerId="AD" clId="Web-{ADF49E9B-4471-446E-A522-844332E2CFF7}" dt="2022-08-31T17:33:05.661" v="0" actId="20577"/>
      <pc:docMkLst>
        <pc:docMk/>
      </pc:docMkLst>
      <pc:sldChg chg="modSp">
        <pc:chgData name="michaela" userId="S::michaela_popelka.me#ext#@eonseurope.onmicrosoft.com::9ba4d948-eba3-4092-b31a-e9a93149cb4e" providerId="AD" clId="Web-{ADF49E9B-4471-446E-A522-844332E2CFF7}" dt="2022-08-31T17:33:05.661" v="0" actId="20577"/>
        <pc:sldMkLst>
          <pc:docMk/>
          <pc:sldMk cId="2401373927" sldId="267"/>
        </pc:sldMkLst>
        <pc:spChg chg="mod">
          <ac:chgData name="michaela" userId="S::michaela_popelka.me#ext#@eonseurope.onmicrosoft.com::9ba4d948-eba3-4092-b31a-e9a93149cb4e" providerId="AD" clId="Web-{ADF49E9B-4471-446E-A522-844332E2CFF7}" dt="2022-08-31T17:33:05.661" v="0" actId="20577"/>
          <ac:spMkLst>
            <pc:docMk/>
            <pc:sldMk cId="2401373927" sldId="267"/>
            <ac:spMk id="19" creationId="{881BF104-7173-44C0-B01A-136F6603262A}"/>
          </ac:spMkLst>
        </pc:spChg>
      </pc:sldChg>
    </pc:docChg>
  </pc:docChgLst>
  <pc:docChgLst>
    <pc:chgData name="Michaela Popelková" userId="4da947f916a43c95" providerId="LiveId" clId="{04A25112-C37F-4ACA-938D-718A8F806D38}"/>
    <pc:docChg chg="undo custSel modSld">
      <pc:chgData name="Michaela Popelková" userId="4da947f916a43c95" providerId="LiveId" clId="{04A25112-C37F-4ACA-938D-718A8F806D38}" dt="2022-08-31T01:03:21.874" v="332" actId="164"/>
      <pc:docMkLst>
        <pc:docMk/>
      </pc:docMkLst>
      <pc:sldChg chg="addSp delSp modSp mod">
        <pc:chgData name="Michaela Popelková" userId="4da947f916a43c95" providerId="LiveId" clId="{04A25112-C37F-4ACA-938D-718A8F806D38}" dt="2022-08-31T01:00:23.860" v="316" actId="164"/>
        <pc:sldMkLst>
          <pc:docMk/>
          <pc:sldMk cId="2852278568" sldId="265"/>
        </pc:sldMkLst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2" creationId="{C86201D3-4401-4063-BB89-564FCDEAE93D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4" creationId="{C2853508-3FC0-F64B-524F-23A6E346525A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8" creationId="{FA87904F-7342-CF30-EFF0-4A9766BC8966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12" creationId="{081D00AE-88B7-3A0A-4721-D832823CF99B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13" creationId="{25C02324-F9B7-E5BA-7EE7-7891E52903AF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15" creationId="{50183D15-DF41-6946-11E6-36726CBAC494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25" creationId="{EBBF666E-C921-A1FD-4338-E7DCCEAC1474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26" creationId="{16FF8EEE-0038-3DE0-6325-AFDFF6BE1FB2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30" creationId="{AA753F54-9215-46A8-820F-375E0B75C9D3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31" creationId="{401BB149-E10F-4CDD-C64E-E1A7C6935EB8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33" creationId="{C7664368-5000-DEAC-DE78-3206B3A7CA82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35" creationId="{89174DF5-5590-431D-8F15-3492DA271933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36" creationId="{554F77AA-F530-C22C-B9C4-B4E11AAD2B9C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38" creationId="{759F2FE0-28C8-4769-AD7D-6CA421EF2680}"/>
          </ac:spMkLst>
        </pc:spChg>
        <pc:spChg chg="mod">
          <ac:chgData name="Michaela Popelková" userId="4da947f916a43c95" providerId="LiveId" clId="{04A25112-C37F-4ACA-938D-718A8F806D38}" dt="2022-08-31T00:21:17.825" v="162" actId="165"/>
          <ac:spMkLst>
            <pc:docMk/>
            <pc:sldMk cId="2852278568" sldId="265"/>
            <ac:spMk id="39" creationId="{709ABE92-2160-4B36-BBD1-0507EF0A6DC9}"/>
          </ac:spMkLst>
        </pc:spChg>
        <pc:spChg chg="mod">
          <ac:chgData name="Michaela Popelková" userId="4da947f916a43c95" providerId="LiveId" clId="{04A25112-C37F-4ACA-938D-718A8F806D38}" dt="2022-08-31T00:21:27.689" v="165"/>
          <ac:spMkLst>
            <pc:docMk/>
            <pc:sldMk cId="2852278568" sldId="265"/>
            <ac:spMk id="40" creationId="{8F844A71-9991-EC13-1226-6A9ED5E50A3F}"/>
          </ac:spMkLst>
        </pc:spChg>
        <pc:spChg chg="mod topLvl">
          <ac:chgData name="Michaela Popelková" userId="4da947f916a43c95" providerId="LiveId" clId="{04A25112-C37F-4ACA-938D-718A8F806D38}" dt="2022-08-31T00:23:56.206" v="175" actId="164"/>
          <ac:spMkLst>
            <pc:docMk/>
            <pc:sldMk cId="2852278568" sldId="265"/>
            <ac:spMk id="45" creationId="{8011E15E-BB6B-5328-576C-94DBC8943E5D}"/>
          </ac:spMkLst>
        </pc:spChg>
        <pc:spChg chg="mod topLvl">
          <ac:chgData name="Michaela Popelková" userId="4da947f916a43c95" providerId="LiveId" clId="{04A25112-C37F-4ACA-938D-718A8F806D38}" dt="2022-08-31T00:23:56.206" v="175" actId="164"/>
          <ac:spMkLst>
            <pc:docMk/>
            <pc:sldMk cId="2852278568" sldId="265"/>
            <ac:spMk id="46" creationId="{5C5545BA-C02C-4F7C-F7F6-79B46E48A550}"/>
          </ac:spMkLst>
        </pc:spChg>
        <pc:spChg chg="mod">
          <ac:chgData name="Michaela Popelková" userId="4da947f916a43c95" providerId="LiveId" clId="{04A25112-C37F-4ACA-938D-718A8F806D38}" dt="2022-08-31T00:22:22.279" v="170" actId="165"/>
          <ac:spMkLst>
            <pc:docMk/>
            <pc:sldMk cId="2852278568" sldId="265"/>
            <ac:spMk id="49" creationId="{D9D694D3-2701-7A71-9547-9B9BD0DB962F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51" creationId="{BE03D2A6-AE7E-4FBB-BEE5-3AD82480E338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53" creationId="{E2EB31F0-2272-EB89-F313-85959597AF6E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54" creationId="{67932B17-7718-F11B-EBB5-F28ED795EEEE}"/>
          </ac:spMkLst>
        </pc:spChg>
        <pc:spChg chg="mod topLvl">
          <ac:chgData name="Michaela Popelková" userId="4da947f916a43c95" providerId="LiveId" clId="{04A25112-C37F-4ACA-938D-718A8F806D38}" dt="2022-08-31T01:00:23.860" v="316" actId="164"/>
          <ac:spMkLst>
            <pc:docMk/>
            <pc:sldMk cId="2852278568" sldId="265"/>
            <ac:spMk id="55" creationId="{C6D48BC5-6E27-55C4-97A3-C2D4475E7092}"/>
          </ac:spMkLst>
        </pc:spChg>
        <pc:grpChg chg="del mod topLvl">
          <ac:chgData name="Michaela Popelková" userId="4da947f916a43c95" providerId="LiveId" clId="{04A25112-C37F-4ACA-938D-718A8F806D38}" dt="2022-08-31T00:21:26.652" v="164" actId="478"/>
          <ac:grpSpMkLst>
            <pc:docMk/>
            <pc:sldMk cId="2852278568" sldId="265"/>
            <ac:grpSpMk id="3" creationId="{1500D3F6-8A13-2938-7AA8-A011CFB4088B}"/>
          </ac:grpSpMkLst>
        </pc:grpChg>
        <pc:grpChg chg="del mod topLvl">
          <ac:chgData name="Michaela Popelková" userId="4da947f916a43c95" providerId="LiveId" clId="{04A25112-C37F-4ACA-938D-718A8F806D38}" dt="2022-08-31T00:21:33.623" v="167" actId="478"/>
          <ac:grpSpMkLst>
            <pc:docMk/>
            <pc:sldMk cId="2852278568" sldId="265"/>
            <ac:grpSpMk id="9" creationId="{497A3EF4-1006-4A29-4A70-7B944766EF04}"/>
          </ac:grpSpMkLst>
        </pc:grpChg>
        <pc:grpChg chg="mod">
          <ac:chgData name="Michaela Popelková" userId="4da947f916a43c95" providerId="LiveId" clId="{04A25112-C37F-4ACA-938D-718A8F806D38}" dt="2022-08-31T00:21:17.825" v="162" actId="165"/>
          <ac:grpSpMkLst>
            <pc:docMk/>
            <pc:sldMk cId="2852278568" sldId="265"/>
            <ac:grpSpMk id="10" creationId="{C8F86D3F-0D77-3A6F-802C-969BA83A463A}"/>
          </ac:grpSpMkLst>
        </pc:grpChg>
        <pc:grpChg chg="mod">
          <ac:chgData name="Michaela Popelková" userId="4da947f916a43c95" providerId="LiveId" clId="{04A25112-C37F-4ACA-938D-718A8F806D38}" dt="2022-08-31T00:21:17.825" v="162" actId="165"/>
          <ac:grpSpMkLst>
            <pc:docMk/>
            <pc:sldMk cId="2852278568" sldId="265"/>
            <ac:grpSpMk id="14" creationId="{23A4757F-9FE5-8218-5670-DD9DA660E685}"/>
          </ac:grpSpMkLst>
        </pc:grpChg>
        <pc:grpChg chg="del">
          <ac:chgData name="Michaela Popelková" userId="4da947f916a43c95" providerId="LiveId" clId="{04A25112-C37F-4ACA-938D-718A8F806D38}" dt="2022-08-31T00:21:17.825" v="162" actId="165"/>
          <ac:grpSpMkLst>
            <pc:docMk/>
            <pc:sldMk cId="2852278568" sldId="265"/>
            <ac:grpSpMk id="20" creationId="{C3EA2A44-1BAC-3E25-AD53-CFDAC57C814A}"/>
          </ac:grpSpMkLst>
        </pc:grpChg>
        <pc:grpChg chg="add del mod">
          <ac:chgData name="Michaela Popelková" userId="4da947f916a43c95" providerId="LiveId" clId="{04A25112-C37F-4ACA-938D-718A8F806D38}" dt="2022-08-31T00:21:30.759" v="166"/>
          <ac:grpSpMkLst>
            <pc:docMk/>
            <pc:sldMk cId="2852278568" sldId="265"/>
            <ac:grpSpMk id="21" creationId="{84921F36-4618-E936-6E1F-8F72F84D3A63}"/>
          </ac:grpSpMkLst>
        </pc:grpChg>
        <pc:grpChg chg="mod">
          <ac:chgData name="Michaela Popelková" userId="4da947f916a43c95" providerId="LiveId" clId="{04A25112-C37F-4ACA-938D-718A8F806D38}" dt="2022-08-31T00:21:27.689" v="165"/>
          <ac:grpSpMkLst>
            <pc:docMk/>
            <pc:sldMk cId="2852278568" sldId="265"/>
            <ac:grpSpMk id="22" creationId="{11BDA44C-6DD1-3523-13AC-915765D995CC}"/>
          </ac:grpSpMkLst>
        </pc:grpChg>
        <pc:grpChg chg="mod">
          <ac:chgData name="Michaela Popelková" userId="4da947f916a43c95" providerId="LiveId" clId="{04A25112-C37F-4ACA-938D-718A8F806D38}" dt="2022-08-31T00:21:27.689" v="165"/>
          <ac:grpSpMkLst>
            <pc:docMk/>
            <pc:sldMk cId="2852278568" sldId="265"/>
            <ac:grpSpMk id="23" creationId="{BB4A7F27-545A-2556-B597-1B015FA43DE7}"/>
          </ac:grpSpMkLst>
        </pc:grpChg>
        <pc:grpChg chg="mod">
          <ac:chgData name="Michaela Popelková" userId="4da947f916a43c95" providerId="LiveId" clId="{04A25112-C37F-4ACA-938D-718A8F806D38}" dt="2022-08-31T00:21:27.689" v="165"/>
          <ac:grpSpMkLst>
            <pc:docMk/>
            <pc:sldMk cId="2852278568" sldId="265"/>
            <ac:grpSpMk id="24" creationId="{80B66608-0704-5893-15AB-E0D9E80DC945}"/>
          </ac:grpSpMkLst>
        </pc:grpChg>
        <pc:grpChg chg="mod">
          <ac:chgData name="Michaela Popelková" userId="4da947f916a43c95" providerId="LiveId" clId="{04A25112-C37F-4ACA-938D-718A8F806D38}" dt="2022-08-31T00:21:27.689" v="165"/>
          <ac:grpSpMkLst>
            <pc:docMk/>
            <pc:sldMk cId="2852278568" sldId="265"/>
            <ac:grpSpMk id="28" creationId="{FCFE4344-2F9E-772F-DCC8-87133930F4C8}"/>
          </ac:grpSpMkLst>
        </pc:grpChg>
        <pc:grpChg chg="del mod topLvl">
          <ac:chgData name="Michaela Popelková" userId="4da947f916a43c95" providerId="LiveId" clId="{04A25112-C37F-4ACA-938D-718A8F806D38}" dt="2022-08-31T00:21:24.803" v="163" actId="478"/>
          <ac:grpSpMkLst>
            <pc:docMk/>
            <pc:sldMk cId="2852278568" sldId="265"/>
            <ac:grpSpMk id="37" creationId="{CCA38794-13AA-4BBD-AC65-3239E62B474A}"/>
          </ac:grpSpMkLst>
        </pc:grpChg>
        <pc:grpChg chg="add del mod">
          <ac:chgData name="Michaela Popelková" userId="4da947f916a43c95" providerId="LiveId" clId="{04A25112-C37F-4ACA-938D-718A8F806D38}" dt="2022-08-31T00:22:19.131" v="169" actId="165"/>
          <ac:grpSpMkLst>
            <pc:docMk/>
            <pc:sldMk cId="2852278568" sldId="265"/>
            <ac:grpSpMk id="41" creationId="{EBF9ACA4-639E-367A-8C6E-4E73D9300F82}"/>
          </ac:grpSpMkLst>
        </pc:grpChg>
        <pc:grpChg chg="del mod topLvl">
          <ac:chgData name="Michaela Popelková" userId="4da947f916a43c95" providerId="LiveId" clId="{04A25112-C37F-4ACA-938D-718A8F806D38}" dt="2022-08-31T00:22:22.279" v="170" actId="165"/>
          <ac:grpSpMkLst>
            <pc:docMk/>
            <pc:sldMk cId="2852278568" sldId="265"/>
            <ac:grpSpMk id="42" creationId="{FA2803C9-DB0F-6618-6031-07AE19657D77}"/>
          </ac:grpSpMkLst>
        </pc:grpChg>
        <pc:grpChg chg="del mod topLvl">
          <ac:chgData name="Michaela Popelková" userId="4da947f916a43c95" providerId="LiveId" clId="{04A25112-C37F-4ACA-938D-718A8F806D38}" dt="2022-08-31T00:22:22.279" v="170" actId="165"/>
          <ac:grpSpMkLst>
            <pc:docMk/>
            <pc:sldMk cId="2852278568" sldId="265"/>
            <ac:grpSpMk id="43" creationId="{023858F1-91CA-F4BB-BDE3-A2B4418F01D5}"/>
          </ac:grpSpMkLst>
        </pc:grpChg>
        <pc:grpChg chg="del mod topLvl">
          <ac:chgData name="Michaela Popelková" userId="4da947f916a43c95" providerId="LiveId" clId="{04A25112-C37F-4ACA-938D-718A8F806D38}" dt="2022-08-31T00:22:22.279" v="170" actId="165"/>
          <ac:grpSpMkLst>
            <pc:docMk/>
            <pc:sldMk cId="2852278568" sldId="265"/>
            <ac:grpSpMk id="44" creationId="{224A74B7-70FF-B7BB-0EE0-1F3A86226AE8}"/>
          </ac:grpSpMkLst>
        </pc:grpChg>
        <pc:grpChg chg="mod topLvl">
          <ac:chgData name="Michaela Popelková" userId="4da947f916a43c95" providerId="LiveId" clId="{04A25112-C37F-4ACA-938D-718A8F806D38}" dt="2022-08-31T00:23:56.206" v="175" actId="164"/>
          <ac:grpSpMkLst>
            <pc:docMk/>
            <pc:sldMk cId="2852278568" sldId="265"/>
            <ac:grpSpMk id="47" creationId="{6B5EE2ED-25DE-32FF-B7FE-535A666177E2}"/>
          </ac:grpSpMkLst>
        </pc:grpChg>
        <pc:grpChg chg="add mod">
          <ac:chgData name="Michaela Popelková" userId="4da947f916a43c95" providerId="LiveId" clId="{04A25112-C37F-4ACA-938D-718A8F806D38}" dt="2022-08-31T01:00:23.860" v="316" actId="164"/>
          <ac:grpSpMkLst>
            <pc:docMk/>
            <pc:sldMk cId="2852278568" sldId="265"/>
            <ac:grpSpMk id="56" creationId="{411E2CC3-3060-C95F-981A-361169C59550}"/>
          </ac:grpSpMkLst>
        </pc:grpChg>
        <pc:grpChg chg="add mod">
          <ac:chgData name="Michaela Popelková" userId="4da947f916a43c95" providerId="LiveId" clId="{04A25112-C37F-4ACA-938D-718A8F806D38}" dt="2022-08-31T01:00:23.860" v="316" actId="164"/>
          <ac:grpSpMkLst>
            <pc:docMk/>
            <pc:sldMk cId="2852278568" sldId="265"/>
            <ac:grpSpMk id="57" creationId="{BD81E82A-2A08-2A71-1DC2-D10A0881DBD6}"/>
          </ac:grpSpMkLst>
        </pc:grpChg>
        <pc:picChg chg="mod">
          <ac:chgData name="Michaela Popelková" userId="4da947f916a43c95" providerId="LiveId" clId="{04A25112-C37F-4ACA-938D-718A8F806D38}" dt="2022-08-31T00:21:17.825" v="162" actId="165"/>
          <ac:picMkLst>
            <pc:docMk/>
            <pc:sldMk cId="2852278568" sldId="265"/>
            <ac:picMk id="5" creationId="{2101A9BC-E5B6-4311-79B2-376212382608}"/>
          </ac:picMkLst>
        </pc:picChg>
        <pc:picChg chg="mod">
          <ac:chgData name="Michaela Popelková" userId="4da947f916a43c95" providerId="LiveId" clId="{04A25112-C37F-4ACA-938D-718A8F806D38}" dt="2022-08-31T00:21:17.825" v="162" actId="165"/>
          <ac:picMkLst>
            <pc:docMk/>
            <pc:sldMk cId="2852278568" sldId="265"/>
            <ac:picMk id="11" creationId="{5D306BFD-D513-1C45-5582-A7E886637382}"/>
          </ac:picMkLst>
        </pc:picChg>
        <pc:picChg chg="mod">
          <ac:chgData name="Michaela Popelková" userId="4da947f916a43c95" providerId="LiveId" clId="{04A25112-C37F-4ACA-938D-718A8F806D38}" dt="2022-08-31T00:21:17.825" v="162" actId="165"/>
          <ac:picMkLst>
            <pc:docMk/>
            <pc:sldMk cId="2852278568" sldId="265"/>
            <ac:picMk id="16" creationId="{B4A7ACBD-6D8C-0D31-715F-E700F984DF06}"/>
          </ac:picMkLst>
        </pc:picChg>
        <pc:picChg chg="mod topLvl">
          <ac:chgData name="Michaela Popelková" userId="4da947f916a43c95" providerId="LiveId" clId="{04A25112-C37F-4ACA-938D-718A8F806D38}" dt="2022-08-31T01:00:23.860" v="316" actId="164"/>
          <ac:picMkLst>
            <pc:docMk/>
            <pc:sldMk cId="2852278568" sldId="265"/>
            <ac:picMk id="17" creationId="{A8548400-28D4-9BFD-53B0-0D622771D52C}"/>
          </ac:picMkLst>
        </pc:picChg>
        <pc:picChg chg="mod topLvl">
          <ac:chgData name="Michaela Popelková" userId="4da947f916a43c95" providerId="LiveId" clId="{04A25112-C37F-4ACA-938D-718A8F806D38}" dt="2022-08-31T01:00:23.860" v="316" actId="164"/>
          <ac:picMkLst>
            <pc:docMk/>
            <pc:sldMk cId="2852278568" sldId="265"/>
            <ac:picMk id="27" creationId="{07EFD3AD-41DC-4565-8067-2BCEA9CC95A5}"/>
          </ac:picMkLst>
        </pc:picChg>
        <pc:picChg chg="mod">
          <ac:chgData name="Michaela Popelková" userId="4da947f916a43c95" providerId="LiveId" clId="{04A25112-C37F-4ACA-938D-718A8F806D38}" dt="2022-08-31T00:21:27.689" v="165"/>
          <ac:picMkLst>
            <pc:docMk/>
            <pc:sldMk cId="2852278568" sldId="265"/>
            <ac:picMk id="29" creationId="{8C54753E-C06B-9E76-2CD9-873E4A01A15A}"/>
          </ac:picMkLst>
        </pc:picChg>
        <pc:picChg chg="mod">
          <ac:chgData name="Michaela Popelková" userId="4da947f916a43c95" providerId="LiveId" clId="{04A25112-C37F-4ACA-938D-718A8F806D38}" dt="2022-08-31T00:21:27.689" v="165"/>
          <ac:picMkLst>
            <pc:docMk/>
            <pc:sldMk cId="2852278568" sldId="265"/>
            <ac:picMk id="32" creationId="{E91DCA07-E445-6186-CAAB-6DFA3A183844}"/>
          </ac:picMkLst>
        </pc:picChg>
        <pc:picChg chg="mod">
          <ac:chgData name="Michaela Popelková" userId="4da947f916a43c95" providerId="LiveId" clId="{04A25112-C37F-4ACA-938D-718A8F806D38}" dt="2022-08-31T00:21:27.689" v="165"/>
          <ac:picMkLst>
            <pc:docMk/>
            <pc:sldMk cId="2852278568" sldId="265"/>
            <ac:picMk id="34" creationId="{E2F8D89D-52D8-950F-CB88-7AD3BC84C706}"/>
          </ac:picMkLst>
        </pc:picChg>
        <pc:picChg chg="mod topLvl">
          <ac:chgData name="Michaela Popelková" userId="4da947f916a43c95" providerId="LiveId" clId="{04A25112-C37F-4ACA-938D-718A8F806D38}" dt="2022-08-31T00:23:56.206" v="175" actId="164"/>
          <ac:picMkLst>
            <pc:docMk/>
            <pc:sldMk cId="2852278568" sldId="265"/>
            <ac:picMk id="48" creationId="{9066AE75-D6E6-F0EA-2EF2-2A234B2FA75B}"/>
          </ac:picMkLst>
        </pc:picChg>
        <pc:picChg chg="mod">
          <ac:chgData name="Michaela Popelková" userId="4da947f916a43c95" providerId="LiveId" clId="{04A25112-C37F-4ACA-938D-718A8F806D38}" dt="2022-08-31T00:22:22.279" v="170" actId="165"/>
          <ac:picMkLst>
            <pc:docMk/>
            <pc:sldMk cId="2852278568" sldId="265"/>
            <ac:picMk id="50" creationId="{38FED39A-959B-52E8-1A1C-30917C0C5AD4}"/>
          </ac:picMkLst>
        </pc:picChg>
        <pc:picChg chg="mod topLvl">
          <ac:chgData name="Michaela Popelková" userId="4da947f916a43c95" providerId="LiveId" clId="{04A25112-C37F-4ACA-938D-718A8F806D38}" dt="2022-08-31T01:00:23.860" v="316" actId="164"/>
          <ac:picMkLst>
            <pc:docMk/>
            <pc:sldMk cId="2852278568" sldId="265"/>
            <ac:picMk id="52" creationId="{7A5487A2-7CF5-0F41-9A39-460CF5A04A83}"/>
          </ac:picMkLst>
        </pc:picChg>
      </pc:sldChg>
      <pc:sldChg chg="addSp delSp modSp mod">
        <pc:chgData name="Michaela Popelková" userId="4da947f916a43c95" providerId="LiveId" clId="{04A25112-C37F-4ACA-938D-718A8F806D38}" dt="2022-08-31T01:02:38.095" v="328" actId="164"/>
        <pc:sldMkLst>
          <pc:docMk/>
          <pc:sldMk cId="2343743394" sldId="266"/>
        </pc:sldMkLst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3" creationId="{E4AEB480-86F0-2865-2F42-795CACD666DD}"/>
          </ac:spMkLst>
        </pc:spChg>
        <pc:spChg chg="mod topLvl">
          <ac:chgData name="Michaela Popelková" userId="4da947f916a43c95" providerId="LiveId" clId="{04A25112-C37F-4ACA-938D-718A8F806D38}" dt="2022-08-31T01:02:38.095" v="328" actId="164"/>
          <ac:spMkLst>
            <pc:docMk/>
            <pc:sldMk cId="2343743394" sldId="266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2:38.095" v="328" actId="164"/>
          <ac:spMkLst>
            <pc:docMk/>
            <pc:sldMk cId="2343743394" sldId="266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8" creationId="{A9E0037F-309B-BA88-C09D-B387C62F4993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12" creationId="{18FD34A5-C186-E6D4-027D-DE8578E4E2D8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13" creationId="{50D6C3F2-0396-DB91-7A56-32174E13392F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15" creationId="{ECA724FB-8630-A2EF-B5D6-67046C9046C5}"/>
          </ac:spMkLst>
        </pc:spChg>
        <pc:spChg chg="mod topLvl">
          <ac:chgData name="Michaela Popelková" userId="4da947f916a43c95" providerId="LiveId" clId="{04A25112-C37F-4ACA-938D-718A8F806D38}" dt="2022-08-31T01:02:38.095" v="328" actId="164"/>
          <ac:spMkLst>
            <pc:docMk/>
            <pc:sldMk cId="2343743394" sldId="266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2:38.095" v="328" actId="164"/>
          <ac:spMkLst>
            <pc:docMk/>
            <pc:sldMk cId="2343743394" sldId="266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25" creationId="{075A421F-A136-29C2-069A-4D9E7D9F4203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26" creationId="{ECA1A264-2604-AB19-3AF9-FC0E990B1E52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29" creationId="{7DF11B7A-326B-EE75-AEFD-F61AABF43F52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31" creationId="{9D330F3C-A967-58F3-C1AE-329C33A0B1E7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33" creationId="{B8EBDE71-E2DB-4ED1-8D18-AE4F5F262078}"/>
          </ac:spMkLst>
        </pc:spChg>
        <pc:spChg chg="mod">
          <ac:chgData name="Michaela Popelková" userId="4da947f916a43c95" providerId="LiveId" clId="{04A25112-C37F-4ACA-938D-718A8F806D38}" dt="2022-08-31T00:17:18.083" v="110" actId="165"/>
          <ac:spMkLst>
            <pc:docMk/>
            <pc:sldMk cId="2343743394" sldId="266"/>
            <ac:spMk id="34" creationId="{F9C34639-D910-4A44-8A28-48E0A5DCC0FB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36" creationId="{64B1B629-1BCE-3B87-4954-5F4545DBE92B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37" creationId="{5618F998-8DFC-3911-199B-21D36FDE5317}"/>
          </ac:spMkLst>
        </pc:spChg>
        <pc:spChg chg="mod">
          <ac:chgData name="Michaela Popelková" userId="4da947f916a43c95" providerId="LiveId" clId="{04A25112-C37F-4ACA-938D-718A8F806D38}" dt="2022-08-31T00:29:00.728" v="222" actId="165"/>
          <ac:spMkLst>
            <pc:docMk/>
            <pc:sldMk cId="2343743394" sldId="266"/>
            <ac:spMk id="38" creationId="{2723FEB0-95E4-55BD-623D-34B8CE157D38}"/>
          </ac:spMkLst>
        </pc:spChg>
        <pc:spChg chg="mod">
          <ac:chgData name="Michaela Popelková" userId="4da947f916a43c95" providerId="LiveId" clId="{04A25112-C37F-4ACA-938D-718A8F806D38}" dt="2022-08-31T00:29:06.130" v="224"/>
          <ac:spMkLst>
            <pc:docMk/>
            <pc:sldMk cId="2343743394" sldId="266"/>
            <ac:spMk id="40" creationId="{6750E862-E0CA-7EFD-1C38-EB5FD647AAC4}"/>
          </ac:spMkLst>
        </pc:spChg>
        <pc:spChg chg="mod">
          <ac:chgData name="Michaela Popelková" userId="4da947f916a43c95" providerId="LiveId" clId="{04A25112-C37F-4ACA-938D-718A8F806D38}" dt="2022-08-31T00:29:06.130" v="224"/>
          <ac:spMkLst>
            <pc:docMk/>
            <pc:sldMk cId="2343743394" sldId="266"/>
            <ac:spMk id="41" creationId="{8BE66AAB-07A1-16CC-3090-F2C3868932BF}"/>
          </ac:spMkLst>
        </pc:spChg>
        <pc:spChg chg="mod">
          <ac:chgData name="Michaela Popelková" userId="4da947f916a43c95" providerId="LiveId" clId="{04A25112-C37F-4ACA-938D-718A8F806D38}" dt="2022-08-31T00:29:06.130" v="224"/>
          <ac:spMkLst>
            <pc:docMk/>
            <pc:sldMk cId="2343743394" sldId="266"/>
            <ac:spMk id="44" creationId="{CD06D531-C708-317F-3875-1E3215BA2BCB}"/>
          </ac:spMkLst>
        </pc:spChg>
        <pc:grpChg chg="del mod topLvl">
          <ac:chgData name="Michaela Popelková" userId="4da947f916a43c95" providerId="LiveId" clId="{04A25112-C37F-4ACA-938D-718A8F806D38}" dt="2022-08-31T00:17:24.179" v="112" actId="478"/>
          <ac:grpSpMkLst>
            <pc:docMk/>
            <pc:sldMk cId="2343743394" sldId="266"/>
            <ac:grpSpMk id="2" creationId="{88C8CFA3-4C30-0CF2-2164-8BBDDE9CB9BE}"/>
          </ac:grpSpMkLst>
        </pc:grpChg>
        <pc:grpChg chg="del mod topLvl">
          <ac:chgData name="Michaela Popelková" userId="4da947f916a43c95" providerId="LiveId" clId="{04A25112-C37F-4ACA-938D-718A8F806D38}" dt="2022-08-31T00:17:32.178" v="113" actId="478"/>
          <ac:grpSpMkLst>
            <pc:docMk/>
            <pc:sldMk cId="2343743394" sldId="266"/>
            <ac:grpSpMk id="9" creationId="{AA71112B-97A7-92A2-1D3D-F906540690B2}"/>
          </ac:grpSpMkLst>
        </pc:grpChg>
        <pc:grpChg chg="mod">
          <ac:chgData name="Michaela Popelková" userId="4da947f916a43c95" providerId="LiveId" clId="{04A25112-C37F-4ACA-938D-718A8F806D38}" dt="2022-08-31T00:17:18.083" v="110" actId="165"/>
          <ac:grpSpMkLst>
            <pc:docMk/>
            <pc:sldMk cId="2343743394" sldId="266"/>
            <ac:grpSpMk id="10" creationId="{1BE6414A-30BD-C28F-666B-A3C04CEDEADE}"/>
          </ac:grpSpMkLst>
        </pc:grpChg>
        <pc:grpChg chg="mod">
          <ac:chgData name="Michaela Popelková" userId="4da947f916a43c95" providerId="LiveId" clId="{04A25112-C37F-4ACA-938D-718A8F806D38}" dt="2022-08-31T00:17:18.083" v="110" actId="165"/>
          <ac:grpSpMkLst>
            <pc:docMk/>
            <pc:sldMk cId="2343743394" sldId="266"/>
            <ac:grpSpMk id="14" creationId="{4A079071-125C-907D-C2E5-A2A31551F453}"/>
          </ac:grpSpMkLst>
        </pc:grpChg>
        <pc:grpChg chg="del">
          <ac:chgData name="Michaela Popelková" userId="4da947f916a43c95" providerId="LiveId" clId="{04A25112-C37F-4ACA-938D-718A8F806D38}" dt="2022-08-31T00:17:18.083" v="110" actId="165"/>
          <ac:grpSpMkLst>
            <pc:docMk/>
            <pc:sldMk cId="2343743394" sldId="266"/>
            <ac:grpSpMk id="20" creationId="{9ED48E46-5DC5-B3B0-F235-9E4B9D64A35E}"/>
          </ac:grpSpMkLst>
        </pc:grpChg>
        <pc:grpChg chg="add del mod">
          <ac:chgData name="Michaela Popelková" userId="4da947f916a43c95" providerId="LiveId" clId="{04A25112-C37F-4ACA-938D-718A8F806D38}" dt="2022-08-31T00:29:00.728" v="222" actId="165"/>
          <ac:grpSpMkLst>
            <pc:docMk/>
            <pc:sldMk cId="2343743394" sldId="266"/>
            <ac:grpSpMk id="21" creationId="{2FC0624B-BF43-8CCB-5676-0F37D34425A5}"/>
          </ac:grpSpMkLst>
        </pc:grpChg>
        <pc:grpChg chg="mod topLvl">
          <ac:chgData name="Michaela Popelková" userId="4da947f916a43c95" providerId="LiveId" clId="{04A25112-C37F-4ACA-938D-718A8F806D38}" dt="2022-08-31T01:02:38.095" v="328" actId="164"/>
          <ac:grpSpMkLst>
            <pc:docMk/>
            <pc:sldMk cId="2343743394" sldId="266"/>
            <ac:grpSpMk id="22" creationId="{CB3D3793-3D60-2C26-6BB0-3F9A5B7E2F9D}"/>
          </ac:grpSpMkLst>
        </pc:grpChg>
        <pc:grpChg chg="mod topLvl">
          <ac:chgData name="Michaela Popelková" userId="4da947f916a43c95" providerId="LiveId" clId="{04A25112-C37F-4ACA-938D-718A8F806D38}" dt="2022-08-31T01:02:38.095" v="328" actId="164"/>
          <ac:grpSpMkLst>
            <pc:docMk/>
            <pc:sldMk cId="2343743394" sldId="266"/>
            <ac:grpSpMk id="23" creationId="{0D2914E5-8B99-364B-29BA-3FC9450F4D29}"/>
          </ac:grpSpMkLst>
        </pc:grpChg>
        <pc:grpChg chg="del mod topLvl">
          <ac:chgData name="Michaela Popelková" userId="4da947f916a43c95" providerId="LiveId" clId="{04A25112-C37F-4ACA-938D-718A8F806D38}" dt="2022-08-31T00:29:05.762" v="223" actId="478"/>
          <ac:grpSpMkLst>
            <pc:docMk/>
            <pc:sldMk cId="2343743394" sldId="266"/>
            <ac:grpSpMk id="24" creationId="{E463E331-1504-A723-A5B4-2887C3B9D203}"/>
          </ac:grpSpMkLst>
        </pc:grpChg>
        <pc:grpChg chg="mod">
          <ac:chgData name="Michaela Popelková" userId="4da947f916a43c95" providerId="LiveId" clId="{04A25112-C37F-4ACA-938D-718A8F806D38}" dt="2022-08-31T00:29:00.728" v="222" actId="165"/>
          <ac:grpSpMkLst>
            <pc:docMk/>
            <pc:sldMk cId="2343743394" sldId="266"/>
            <ac:grpSpMk id="27" creationId="{62AC02B8-F464-3C05-4550-A96A0686F379}"/>
          </ac:grpSpMkLst>
        </pc:grpChg>
        <pc:grpChg chg="del mod topLvl">
          <ac:chgData name="Michaela Popelková" userId="4da947f916a43c95" providerId="LiveId" clId="{04A25112-C37F-4ACA-938D-718A8F806D38}" dt="2022-08-31T00:17:21.817" v="111" actId="478"/>
          <ac:grpSpMkLst>
            <pc:docMk/>
            <pc:sldMk cId="2343743394" sldId="266"/>
            <ac:grpSpMk id="32" creationId="{ECBD3259-C1BC-4230-82EF-8371F0359431}"/>
          </ac:grpSpMkLst>
        </pc:grpChg>
        <pc:grpChg chg="add mod">
          <ac:chgData name="Michaela Popelková" userId="4da947f916a43c95" providerId="LiveId" clId="{04A25112-C37F-4ACA-938D-718A8F806D38}" dt="2022-08-31T01:02:38.095" v="328" actId="164"/>
          <ac:grpSpMkLst>
            <pc:docMk/>
            <pc:sldMk cId="2343743394" sldId="266"/>
            <ac:grpSpMk id="39" creationId="{0482A4A8-8015-C6C5-54DF-97479367E03D}"/>
          </ac:grpSpMkLst>
        </pc:grpChg>
        <pc:grpChg chg="mod">
          <ac:chgData name="Michaela Popelková" userId="4da947f916a43c95" providerId="LiveId" clId="{04A25112-C37F-4ACA-938D-718A8F806D38}" dt="2022-08-31T00:29:06.130" v="224"/>
          <ac:grpSpMkLst>
            <pc:docMk/>
            <pc:sldMk cId="2343743394" sldId="266"/>
            <ac:grpSpMk id="42" creationId="{4BD78A97-6BBD-7476-8C87-0CE978F2FBC0}"/>
          </ac:grpSpMkLst>
        </pc:grpChg>
        <pc:grpChg chg="add mod">
          <ac:chgData name="Michaela Popelková" userId="4da947f916a43c95" providerId="LiveId" clId="{04A25112-C37F-4ACA-938D-718A8F806D38}" dt="2022-08-31T01:02:38.095" v="328" actId="164"/>
          <ac:grpSpMkLst>
            <pc:docMk/>
            <pc:sldMk cId="2343743394" sldId="266"/>
            <ac:grpSpMk id="46" creationId="{7F017F80-7B45-7A7F-9C4A-976F7B88C822}"/>
          </ac:grpSpMkLst>
        </pc:grpChg>
        <pc:picChg chg="mod">
          <ac:chgData name="Michaela Popelková" userId="4da947f916a43c95" providerId="LiveId" clId="{04A25112-C37F-4ACA-938D-718A8F806D38}" dt="2022-08-31T00:17:18.083" v="110" actId="165"/>
          <ac:picMkLst>
            <pc:docMk/>
            <pc:sldMk cId="2343743394" sldId="266"/>
            <ac:picMk id="4" creationId="{17C95CF6-32B0-25B1-6988-A7EFE3956A94}"/>
          </ac:picMkLst>
        </pc:picChg>
        <pc:picChg chg="mod topLvl">
          <ac:chgData name="Michaela Popelková" userId="4da947f916a43c95" providerId="LiveId" clId="{04A25112-C37F-4ACA-938D-718A8F806D38}" dt="2022-08-31T01:02:38.095" v="328" actId="164"/>
          <ac:picMkLst>
            <pc:docMk/>
            <pc:sldMk cId="2343743394" sldId="266"/>
            <ac:picMk id="5" creationId="{F7A6BE77-10AE-4F12-B6E1-97F498000F0F}"/>
          </ac:picMkLst>
        </pc:picChg>
        <pc:picChg chg="mod">
          <ac:chgData name="Michaela Popelková" userId="4da947f916a43c95" providerId="LiveId" clId="{04A25112-C37F-4ACA-938D-718A8F806D38}" dt="2022-08-31T00:17:18.083" v="110" actId="165"/>
          <ac:picMkLst>
            <pc:docMk/>
            <pc:sldMk cId="2343743394" sldId="266"/>
            <ac:picMk id="11" creationId="{95EBD97C-3FC0-3907-4945-5BA73FBFA296}"/>
          </ac:picMkLst>
        </pc:picChg>
        <pc:picChg chg="mod">
          <ac:chgData name="Michaela Popelková" userId="4da947f916a43c95" providerId="LiveId" clId="{04A25112-C37F-4ACA-938D-718A8F806D38}" dt="2022-08-31T00:17:18.083" v="110" actId="165"/>
          <ac:picMkLst>
            <pc:docMk/>
            <pc:sldMk cId="2343743394" sldId="266"/>
            <ac:picMk id="16" creationId="{83E2ADAA-B96A-658E-8153-460D223369EF}"/>
          </ac:picMkLst>
        </pc:picChg>
        <pc:picChg chg="mod topLvl">
          <ac:chgData name="Michaela Popelková" userId="4da947f916a43c95" providerId="LiveId" clId="{04A25112-C37F-4ACA-938D-718A8F806D38}" dt="2022-08-31T01:02:38.095" v="328" actId="164"/>
          <ac:picMkLst>
            <pc:docMk/>
            <pc:sldMk cId="2343743394" sldId="266"/>
            <ac:picMk id="17" creationId="{7547E6CD-4CB9-2867-3D91-51A889733224}"/>
          </ac:picMkLst>
        </pc:picChg>
        <pc:picChg chg="mod">
          <ac:chgData name="Michaela Popelková" userId="4da947f916a43c95" providerId="LiveId" clId="{04A25112-C37F-4ACA-938D-718A8F806D38}" dt="2022-08-31T00:29:00.728" v="222" actId="165"/>
          <ac:picMkLst>
            <pc:docMk/>
            <pc:sldMk cId="2343743394" sldId="266"/>
            <ac:picMk id="28" creationId="{116D25E1-803A-9832-EEE6-32E0D0E3FB21}"/>
          </ac:picMkLst>
        </pc:picChg>
        <pc:picChg chg="mod">
          <ac:chgData name="Michaela Popelková" userId="4da947f916a43c95" providerId="LiveId" clId="{04A25112-C37F-4ACA-938D-718A8F806D38}" dt="2022-08-31T00:29:00.728" v="222" actId="165"/>
          <ac:picMkLst>
            <pc:docMk/>
            <pc:sldMk cId="2343743394" sldId="266"/>
            <ac:picMk id="30" creationId="{E44B3B20-A44C-B4F5-AAB8-E8B1593825C9}"/>
          </ac:picMkLst>
        </pc:picChg>
        <pc:picChg chg="mod">
          <ac:chgData name="Michaela Popelková" userId="4da947f916a43c95" providerId="LiveId" clId="{04A25112-C37F-4ACA-938D-718A8F806D38}" dt="2022-08-31T00:29:00.728" v="222" actId="165"/>
          <ac:picMkLst>
            <pc:docMk/>
            <pc:sldMk cId="2343743394" sldId="266"/>
            <ac:picMk id="35" creationId="{51895D78-9003-241C-A6EB-0C9628DDABAF}"/>
          </ac:picMkLst>
        </pc:picChg>
        <pc:picChg chg="mod">
          <ac:chgData name="Michaela Popelková" userId="4da947f916a43c95" providerId="LiveId" clId="{04A25112-C37F-4ACA-938D-718A8F806D38}" dt="2022-08-31T00:29:06.130" v="224"/>
          <ac:picMkLst>
            <pc:docMk/>
            <pc:sldMk cId="2343743394" sldId="266"/>
            <ac:picMk id="43" creationId="{12DFC61F-E8DC-7090-D581-833EC5198B11}"/>
          </ac:picMkLst>
        </pc:picChg>
        <pc:picChg chg="mod">
          <ac:chgData name="Michaela Popelková" userId="4da947f916a43c95" providerId="LiveId" clId="{04A25112-C37F-4ACA-938D-718A8F806D38}" dt="2022-08-31T00:29:06.130" v="224"/>
          <ac:picMkLst>
            <pc:docMk/>
            <pc:sldMk cId="2343743394" sldId="266"/>
            <ac:picMk id="45" creationId="{F2D4FAE0-6FB8-38AF-D70B-C6A983A6F657}"/>
          </ac:picMkLst>
        </pc:picChg>
      </pc:sldChg>
      <pc:sldChg chg="addSp delSp modSp mod">
        <pc:chgData name="Michaela Popelková" userId="4da947f916a43c95" providerId="LiveId" clId="{04A25112-C37F-4ACA-938D-718A8F806D38}" dt="2022-08-31T01:02:55.691" v="330" actId="164"/>
        <pc:sldMkLst>
          <pc:docMk/>
          <pc:sldMk cId="2401373927" sldId="267"/>
        </pc:sldMkLst>
        <pc:spChg chg="mod">
          <ac:chgData name="Michaela Popelková" userId="4da947f916a43c95" providerId="LiveId" clId="{04A25112-C37F-4ACA-938D-718A8F806D38}" dt="2022-08-31T00:16:55.762" v="104" actId="165"/>
          <ac:spMkLst>
            <pc:docMk/>
            <pc:sldMk cId="2401373927" sldId="267"/>
            <ac:spMk id="4" creationId="{614D1257-604D-31D9-4A6A-8C25A388ADC3}"/>
          </ac:spMkLst>
        </pc:spChg>
        <pc:spChg chg="mod topLvl">
          <ac:chgData name="Michaela Popelková" userId="4da947f916a43c95" providerId="LiveId" clId="{04A25112-C37F-4ACA-938D-718A8F806D38}" dt="2022-08-31T01:02:55.691" v="330" actId="164"/>
          <ac:spMkLst>
            <pc:docMk/>
            <pc:sldMk cId="2401373927" sldId="267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2:55.691" v="330" actId="164"/>
          <ac:spMkLst>
            <pc:docMk/>
            <pc:sldMk cId="2401373927" sldId="267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6:55.762" v="104" actId="165"/>
          <ac:spMkLst>
            <pc:docMk/>
            <pc:sldMk cId="2401373927" sldId="267"/>
            <ac:spMk id="8" creationId="{37B77AC0-4A0E-F352-77DE-F231060194C2}"/>
          </ac:spMkLst>
        </pc:spChg>
        <pc:spChg chg="mod">
          <ac:chgData name="Michaela Popelková" userId="4da947f916a43c95" providerId="LiveId" clId="{04A25112-C37F-4ACA-938D-718A8F806D38}" dt="2022-08-31T00:16:55.762" v="104" actId="165"/>
          <ac:spMkLst>
            <pc:docMk/>
            <pc:sldMk cId="2401373927" sldId="267"/>
            <ac:spMk id="12" creationId="{944830CE-F9D0-3243-59A4-B5DB5D199AB7}"/>
          </ac:spMkLst>
        </pc:spChg>
        <pc:spChg chg="mod">
          <ac:chgData name="Michaela Popelková" userId="4da947f916a43c95" providerId="LiveId" clId="{04A25112-C37F-4ACA-938D-718A8F806D38}" dt="2022-08-31T00:16:55.762" v="104" actId="165"/>
          <ac:spMkLst>
            <pc:docMk/>
            <pc:sldMk cId="2401373927" sldId="267"/>
            <ac:spMk id="13" creationId="{8B38EBD8-EF8F-7C4B-B09C-F8EEB278F576}"/>
          </ac:spMkLst>
        </pc:spChg>
        <pc:spChg chg="mod">
          <ac:chgData name="Michaela Popelková" userId="4da947f916a43c95" providerId="LiveId" clId="{04A25112-C37F-4ACA-938D-718A8F806D38}" dt="2022-08-31T00:16:55.762" v="104" actId="165"/>
          <ac:spMkLst>
            <pc:docMk/>
            <pc:sldMk cId="2401373927" sldId="267"/>
            <ac:spMk id="15" creationId="{BBF62173-07FD-C64B-11FC-5ACEB0893BB4}"/>
          </ac:spMkLst>
        </pc:spChg>
        <pc:spChg chg="mod topLvl">
          <ac:chgData name="Michaela Popelková" userId="4da947f916a43c95" providerId="LiveId" clId="{04A25112-C37F-4ACA-938D-718A8F806D38}" dt="2022-08-31T01:02:55.691" v="330" actId="164"/>
          <ac:spMkLst>
            <pc:docMk/>
            <pc:sldMk cId="2401373927" sldId="267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2:55.691" v="330" actId="164"/>
          <ac:spMkLst>
            <pc:docMk/>
            <pc:sldMk cId="2401373927" sldId="267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25" creationId="{CE9C37F5-5844-A01F-661D-7EC1FAFFAC1B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26" creationId="{A392C40D-0C19-AB3A-C667-5044FB2F9E73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29" creationId="{B24A79C4-7D34-EEF8-BB74-C15671FCB308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31" creationId="{CCFCEDAD-8D19-BFF4-69E4-B46942DD541E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33" creationId="{DBE67073-ABFE-E17A-8605-DCD6A171D27D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34" creationId="{464AE7BB-F803-ED96-1331-92D29EA8215B}"/>
          </ac:spMkLst>
        </pc:spChg>
        <pc:spChg chg="mod">
          <ac:chgData name="Michaela Popelková" userId="4da947f916a43c95" providerId="LiveId" clId="{04A25112-C37F-4ACA-938D-718A8F806D38}" dt="2022-08-31T00:29:16.779" v="225" actId="165"/>
          <ac:spMkLst>
            <pc:docMk/>
            <pc:sldMk cId="2401373927" sldId="267"/>
            <ac:spMk id="35" creationId="{0B3735A1-4359-C414-B061-0DA59222E5B9}"/>
          </ac:spMkLst>
        </pc:spChg>
        <pc:spChg chg="mod">
          <ac:chgData name="Michaela Popelková" userId="4da947f916a43c95" providerId="LiveId" clId="{04A25112-C37F-4ACA-938D-718A8F806D38}" dt="2022-08-31T00:29:25.050" v="227"/>
          <ac:spMkLst>
            <pc:docMk/>
            <pc:sldMk cId="2401373927" sldId="267"/>
            <ac:spMk id="37" creationId="{7F72A205-2404-45BD-CCB5-DA2C33595FDF}"/>
          </ac:spMkLst>
        </pc:spChg>
        <pc:spChg chg="del mod topLvl">
          <ac:chgData name="Michaela Popelková" userId="4da947f916a43c95" providerId="LiveId" clId="{04A25112-C37F-4ACA-938D-718A8F806D38}" dt="2022-08-31T00:16:58.976" v="105" actId="478"/>
          <ac:spMkLst>
            <pc:docMk/>
            <pc:sldMk cId="2401373927" sldId="267"/>
            <ac:spMk id="38" creationId="{735F2CB5-EB0F-4839-AFE1-805DA109C244}"/>
          </ac:spMkLst>
        </pc:spChg>
        <pc:spChg chg="del mod topLvl">
          <ac:chgData name="Michaela Popelková" userId="4da947f916a43c95" providerId="LiveId" clId="{04A25112-C37F-4ACA-938D-718A8F806D38}" dt="2022-08-31T00:17:03.687" v="106" actId="478"/>
          <ac:spMkLst>
            <pc:docMk/>
            <pc:sldMk cId="2401373927" sldId="267"/>
            <ac:spMk id="39" creationId="{FAD86F62-DEB1-4E75-BE69-89227EF5999B}"/>
          </ac:spMkLst>
        </pc:spChg>
        <pc:spChg chg="mod">
          <ac:chgData name="Michaela Popelková" userId="4da947f916a43c95" providerId="LiveId" clId="{04A25112-C37F-4ACA-938D-718A8F806D38}" dt="2022-08-31T00:29:25.050" v="227"/>
          <ac:spMkLst>
            <pc:docMk/>
            <pc:sldMk cId="2401373927" sldId="267"/>
            <ac:spMk id="40" creationId="{20B95642-C99E-4E0B-A3D1-94D77339EC74}"/>
          </ac:spMkLst>
        </pc:spChg>
        <pc:spChg chg="mod">
          <ac:chgData name="Michaela Popelková" userId="4da947f916a43c95" providerId="LiveId" clId="{04A25112-C37F-4ACA-938D-718A8F806D38}" dt="2022-08-31T00:29:25.050" v="227"/>
          <ac:spMkLst>
            <pc:docMk/>
            <pc:sldMk cId="2401373927" sldId="267"/>
            <ac:spMk id="43" creationId="{4EF2A106-F2EC-CCC6-727F-1159E901B730}"/>
          </ac:spMkLst>
        </pc:spChg>
        <pc:grpChg chg="del mod topLvl">
          <ac:chgData name="Michaela Popelková" userId="4da947f916a43c95" providerId="LiveId" clId="{04A25112-C37F-4ACA-938D-718A8F806D38}" dt="2022-08-31T00:17:05.677" v="107" actId="478"/>
          <ac:grpSpMkLst>
            <pc:docMk/>
            <pc:sldMk cId="2401373927" sldId="267"/>
            <ac:grpSpMk id="2" creationId="{7D3D5154-60B9-7935-A135-E9FA7124BAB4}"/>
          </ac:grpSpMkLst>
        </pc:grpChg>
        <pc:grpChg chg="del mod topLvl">
          <ac:chgData name="Michaela Popelková" userId="4da947f916a43c95" providerId="LiveId" clId="{04A25112-C37F-4ACA-938D-718A8F806D38}" dt="2022-08-31T00:17:08.207" v="108" actId="478"/>
          <ac:grpSpMkLst>
            <pc:docMk/>
            <pc:sldMk cId="2401373927" sldId="267"/>
            <ac:grpSpMk id="9" creationId="{D6021B7B-2DA4-DE28-9B0D-BDB9AD383391}"/>
          </ac:grpSpMkLst>
        </pc:grpChg>
        <pc:grpChg chg="mod">
          <ac:chgData name="Michaela Popelková" userId="4da947f916a43c95" providerId="LiveId" clId="{04A25112-C37F-4ACA-938D-718A8F806D38}" dt="2022-08-31T00:16:55.762" v="104" actId="165"/>
          <ac:grpSpMkLst>
            <pc:docMk/>
            <pc:sldMk cId="2401373927" sldId="267"/>
            <ac:grpSpMk id="10" creationId="{6C298351-594F-0283-03AC-F4C6D6DEDA27}"/>
          </ac:grpSpMkLst>
        </pc:grpChg>
        <pc:grpChg chg="mod">
          <ac:chgData name="Michaela Popelková" userId="4da947f916a43c95" providerId="LiveId" clId="{04A25112-C37F-4ACA-938D-718A8F806D38}" dt="2022-08-31T00:16:55.762" v="104" actId="165"/>
          <ac:grpSpMkLst>
            <pc:docMk/>
            <pc:sldMk cId="2401373927" sldId="267"/>
            <ac:grpSpMk id="14" creationId="{9611C37C-62EB-2DCB-741C-0C6738EBAC71}"/>
          </ac:grpSpMkLst>
        </pc:grpChg>
        <pc:grpChg chg="del">
          <ac:chgData name="Michaela Popelková" userId="4da947f916a43c95" providerId="LiveId" clId="{04A25112-C37F-4ACA-938D-718A8F806D38}" dt="2022-08-31T00:16:55.762" v="104" actId="165"/>
          <ac:grpSpMkLst>
            <pc:docMk/>
            <pc:sldMk cId="2401373927" sldId="267"/>
            <ac:grpSpMk id="20" creationId="{DB38B9CA-D01B-2E09-8AFF-4B68C7803FB7}"/>
          </ac:grpSpMkLst>
        </pc:grpChg>
        <pc:grpChg chg="add del mod">
          <ac:chgData name="Michaela Popelková" userId="4da947f916a43c95" providerId="LiveId" clId="{04A25112-C37F-4ACA-938D-718A8F806D38}" dt="2022-08-31T00:29:16.779" v="225" actId="165"/>
          <ac:grpSpMkLst>
            <pc:docMk/>
            <pc:sldMk cId="2401373927" sldId="267"/>
            <ac:grpSpMk id="21" creationId="{76F3592D-A7A3-3697-9690-0498B3ECA8D8}"/>
          </ac:grpSpMkLst>
        </pc:grpChg>
        <pc:grpChg chg="mod topLvl">
          <ac:chgData name="Michaela Popelková" userId="4da947f916a43c95" providerId="LiveId" clId="{04A25112-C37F-4ACA-938D-718A8F806D38}" dt="2022-08-31T01:02:55.691" v="330" actId="164"/>
          <ac:grpSpMkLst>
            <pc:docMk/>
            <pc:sldMk cId="2401373927" sldId="267"/>
            <ac:grpSpMk id="22" creationId="{EB676C31-6AA4-75AE-C8FC-313E0693B7EA}"/>
          </ac:grpSpMkLst>
        </pc:grpChg>
        <pc:grpChg chg="mod topLvl">
          <ac:chgData name="Michaela Popelková" userId="4da947f916a43c95" providerId="LiveId" clId="{04A25112-C37F-4ACA-938D-718A8F806D38}" dt="2022-08-31T01:02:55.691" v="330" actId="164"/>
          <ac:grpSpMkLst>
            <pc:docMk/>
            <pc:sldMk cId="2401373927" sldId="267"/>
            <ac:grpSpMk id="23" creationId="{20852DF1-FEF1-A4BB-9858-45E590A1CD4B}"/>
          </ac:grpSpMkLst>
        </pc:grpChg>
        <pc:grpChg chg="del mod topLvl">
          <ac:chgData name="Michaela Popelková" userId="4da947f916a43c95" providerId="LiveId" clId="{04A25112-C37F-4ACA-938D-718A8F806D38}" dt="2022-08-31T00:29:24.653" v="226" actId="478"/>
          <ac:grpSpMkLst>
            <pc:docMk/>
            <pc:sldMk cId="2401373927" sldId="267"/>
            <ac:grpSpMk id="24" creationId="{4D642435-F234-BD07-386D-23DFB3F34DF9}"/>
          </ac:grpSpMkLst>
        </pc:grpChg>
        <pc:grpChg chg="mod">
          <ac:chgData name="Michaela Popelková" userId="4da947f916a43c95" providerId="LiveId" clId="{04A25112-C37F-4ACA-938D-718A8F806D38}" dt="2022-08-31T00:29:16.779" v="225" actId="165"/>
          <ac:grpSpMkLst>
            <pc:docMk/>
            <pc:sldMk cId="2401373927" sldId="267"/>
            <ac:grpSpMk id="27" creationId="{EC06457B-1013-168D-6786-45BC76CFE2A1}"/>
          </ac:grpSpMkLst>
        </pc:grpChg>
        <pc:grpChg chg="add mod">
          <ac:chgData name="Michaela Popelková" userId="4da947f916a43c95" providerId="LiveId" clId="{04A25112-C37F-4ACA-938D-718A8F806D38}" dt="2022-08-31T01:02:55.691" v="330" actId="164"/>
          <ac:grpSpMkLst>
            <pc:docMk/>
            <pc:sldMk cId="2401373927" sldId="267"/>
            <ac:grpSpMk id="36" creationId="{5E82B24D-0700-DD79-E646-B573A863E5A2}"/>
          </ac:grpSpMkLst>
        </pc:grpChg>
        <pc:grpChg chg="mod">
          <ac:chgData name="Michaela Popelková" userId="4da947f916a43c95" providerId="LiveId" clId="{04A25112-C37F-4ACA-938D-718A8F806D38}" dt="2022-08-31T00:29:25.050" v="227"/>
          <ac:grpSpMkLst>
            <pc:docMk/>
            <pc:sldMk cId="2401373927" sldId="267"/>
            <ac:grpSpMk id="41" creationId="{8D3D53FD-878D-9C28-309C-5786F5CC4F79}"/>
          </ac:grpSpMkLst>
        </pc:grpChg>
        <pc:grpChg chg="add mod">
          <ac:chgData name="Michaela Popelková" userId="4da947f916a43c95" providerId="LiveId" clId="{04A25112-C37F-4ACA-938D-718A8F806D38}" dt="2022-08-31T01:02:55.691" v="330" actId="164"/>
          <ac:grpSpMkLst>
            <pc:docMk/>
            <pc:sldMk cId="2401373927" sldId="267"/>
            <ac:grpSpMk id="45" creationId="{44BA9A56-18CF-4AAA-A52A-0755107A300E}"/>
          </ac:grpSpMkLst>
        </pc:grpChg>
        <pc:picChg chg="mod topLvl">
          <ac:chgData name="Michaela Popelková" userId="4da947f916a43c95" providerId="LiveId" clId="{04A25112-C37F-4ACA-938D-718A8F806D38}" dt="2022-08-31T01:02:55.691" v="330" actId="164"/>
          <ac:picMkLst>
            <pc:docMk/>
            <pc:sldMk cId="2401373927" sldId="267"/>
            <ac:picMk id="3" creationId="{D47CCAE1-C916-419F-AF51-DC448E630361}"/>
          </ac:picMkLst>
        </pc:picChg>
        <pc:picChg chg="mod">
          <ac:chgData name="Michaela Popelková" userId="4da947f916a43c95" providerId="LiveId" clId="{04A25112-C37F-4ACA-938D-718A8F806D38}" dt="2022-08-31T00:16:55.762" v="104" actId="165"/>
          <ac:picMkLst>
            <pc:docMk/>
            <pc:sldMk cId="2401373927" sldId="267"/>
            <ac:picMk id="5" creationId="{D07BCFF2-A466-35EB-C43C-2BBA9365CA03}"/>
          </ac:picMkLst>
        </pc:picChg>
        <pc:picChg chg="mod">
          <ac:chgData name="Michaela Popelková" userId="4da947f916a43c95" providerId="LiveId" clId="{04A25112-C37F-4ACA-938D-718A8F806D38}" dt="2022-08-31T00:16:55.762" v="104" actId="165"/>
          <ac:picMkLst>
            <pc:docMk/>
            <pc:sldMk cId="2401373927" sldId="267"/>
            <ac:picMk id="11" creationId="{81CE38D5-5B16-A2AC-2A65-F1A6E0B42CAE}"/>
          </ac:picMkLst>
        </pc:picChg>
        <pc:picChg chg="mod">
          <ac:chgData name="Michaela Popelková" userId="4da947f916a43c95" providerId="LiveId" clId="{04A25112-C37F-4ACA-938D-718A8F806D38}" dt="2022-08-31T00:16:55.762" v="104" actId="165"/>
          <ac:picMkLst>
            <pc:docMk/>
            <pc:sldMk cId="2401373927" sldId="267"/>
            <ac:picMk id="16" creationId="{ECA2CA92-8BF6-7343-0F47-6288274D832D}"/>
          </ac:picMkLst>
        </pc:picChg>
        <pc:picChg chg="mod topLvl">
          <ac:chgData name="Michaela Popelková" userId="4da947f916a43c95" providerId="LiveId" clId="{04A25112-C37F-4ACA-938D-718A8F806D38}" dt="2022-08-31T01:02:55.691" v="330" actId="164"/>
          <ac:picMkLst>
            <pc:docMk/>
            <pc:sldMk cId="2401373927" sldId="267"/>
            <ac:picMk id="17" creationId="{6472374E-5B0B-412B-7CFE-87E46C93A3C4}"/>
          </ac:picMkLst>
        </pc:picChg>
        <pc:picChg chg="mod">
          <ac:chgData name="Michaela Popelková" userId="4da947f916a43c95" providerId="LiveId" clId="{04A25112-C37F-4ACA-938D-718A8F806D38}" dt="2022-08-31T00:29:16.779" v="225" actId="165"/>
          <ac:picMkLst>
            <pc:docMk/>
            <pc:sldMk cId="2401373927" sldId="267"/>
            <ac:picMk id="28" creationId="{1547EEA3-EE02-472E-3706-A19519154498}"/>
          </ac:picMkLst>
        </pc:picChg>
        <pc:picChg chg="mod">
          <ac:chgData name="Michaela Popelková" userId="4da947f916a43c95" providerId="LiveId" clId="{04A25112-C37F-4ACA-938D-718A8F806D38}" dt="2022-08-31T00:29:16.779" v="225" actId="165"/>
          <ac:picMkLst>
            <pc:docMk/>
            <pc:sldMk cId="2401373927" sldId="267"/>
            <ac:picMk id="30" creationId="{C56F6222-4B3B-3B34-98FA-5B136412379B}"/>
          </ac:picMkLst>
        </pc:picChg>
        <pc:picChg chg="mod">
          <ac:chgData name="Michaela Popelková" userId="4da947f916a43c95" providerId="LiveId" clId="{04A25112-C37F-4ACA-938D-718A8F806D38}" dt="2022-08-31T00:29:16.779" v="225" actId="165"/>
          <ac:picMkLst>
            <pc:docMk/>
            <pc:sldMk cId="2401373927" sldId="267"/>
            <ac:picMk id="32" creationId="{169B182D-CBAA-22E4-9355-F3D6E84B9D17}"/>
          </ac:picMkLst>
        </pc:picChg>
        <pc:picChg chg="mod">
          <ac:chgData name="Michaela Popelková" userId="4da947f916a43c95" providerId="LiveId" clId="{04A25112-C37F-4ACA-938D-718A8F806D38}" dt="2022-08-31T00:29:25.050" v="227"/>
          <ac:picMkLst>
            <pc:docMk/>
            <pc:sldMk cId="2401373927" sldId="267"/>
            <ac:picMk id="42" creationId="{0D6B907F-085A-6A00-6C30-B5F627F986C8}"/>
          </ac:picMkLst>
        </pc:picChg>
        <pc:picChg chg="mod">
          <ac:chgData name="Michaela Popelková" userId="4da947f916a43c95" providerId="LiveId" clId="{04A25112-C37F-4ACA-938D-718A8F806D38}" dt="2022-08-31T00:29:25.050" v="227"/>
          <ac:picMkLst>
            <pc:docMk/>
            <pc:sldMk cId="2401373927" sldId="267"/>
            <ac:picMk id="44" creationId="{0D54A647-45D2-D7F0-55DF-0B908473BDB3}"/>
          </ac:picMkLst>
        </pc:picChg>
      </pc:sldChg>
      <pc:sldChg chg="addSp delSp modSp mod">
        <pc:chgData name="Michaela Popelková" userId="4da947f916a43c95" providerId="LiveId" clId="{04A25112-C37F-4ACA-938D-718A8F806D38}" dt="2022-08-31T01:02:29.298" v="327" actId="164"/>
        <pc:sldMkLst>
          <pc:docMk/>
          <pc:sldMk cId="3680484482" sldId="269"/>
        </pc:sldMkLst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3" creationId="{495DCFC1-ACE2-B649-9735-DA79F64BF442}"/>
          </ac:spMkLst>
        </pc:spChg>
        <pc:spChg chg="mod topLvl">
          <ac:chgData name="Michaela Popelková" userId="4da947f916a43c95" providerId="LiveId" clId="{04A25112-C37F-4ACA-938D-718A8F806D38}" dt="2022-08-31T01:02:29.298" v="327" actId="164"/>
          <ac:spMkLst>
            <pc:docMk/>
            <pc:sldMk cId="3680484482" sldId="269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2:29.298" v="327" actId="164"/>
          <ac:spMkLst>
            <pc:docMk/>
            <pc:sldMk cId="3680484482" sldId="269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8" creationId="{49246F2B-D483-5407-04E3-881FF8D77875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12" creationId="{FCD13CC5-2EFE-7B0C-554D-CBE16A20E34C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13" creationId="{DDAC20D0-C9F5-08D3-1839-7DA8BCA6C379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15" creationId="{67EDA528-627F-E817-9CDE-55622EA41B7A}"/>
          </ac:spMkLst>
        </pc:spChg>
        <pc:spChg chg="mod topLvl">
          <ac:chgData name="Michaela Popelková" userId="4da947f916a43c95" providerId="LiveId" clId="{04A25112-C37F-4ACA-938D-718A8F806D38}" dt="2022-08-31T01:02:29.298" v="327" actId="164"/>
          <ac:spMkLst>
            <pc:docMk/>
            <pc:sldMk cId="3680484482" sldId="269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2:29.298" v="327" actId="164"/>
          <ac:spMkLst>
            <pc:docMk/>
            <pc:sldMk cId="3680484482" sldId="269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25" creationId="{7569B620-241E-CB3A-63E1-560299A143A2}"/>
          </ac:spMkLst>
        </pc:spChg>
        <pc:spChg chg="mod">
          <ac:chgData name="Michaela Popelková" userId="4da947f916a43c95" providerId="LiveId" clId="{04A25112-C37F-4ACA-938D-718A8F806D38}" dt="2022-08-31T00:28:32.189" v="219" actId="6549"/>
          <ac:spMkLst>
            <pc:docMk/>
            <pc:sldMk cId="3680484482" sldId="269"/>
            <ac:spMk id="26" creationId="{B5A411B8-D5D4-B0A1-BF3E-509C6C2F3428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29" creationId="{7FFDC24B-A09D-EAF5-8C95-57D45F57C45F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31" creationId="{EE1BF195-C8CD-E795-933E-0C5AC7340133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33" creationId="{486F9F31-FEF1-4C68-8B76-ADCB1DAC87EB}"/>
          </ac:spMkLst>
        </pc:spChg>
        <pc:spChg chg="mod">
          <ac:chgData name="Michaela Popelková" userId="4da947f916a43c95" providerId="LiveId" clId="{04A25112-C37F-4ACA-938D-718A8F806D38}" dt="2022-08-31T00:17:49.443" v="115" actId="165"/>
          <ac:spMkLst>
            <pc:docMk/>
            <pc:sldMk cId="3680484482" sldId="269"/>
            <ac:spMk id="34" creationId="{B7DBB70F-2878-44EB-BFAE-3832F3061E7B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36" creationId="{12B2A0A5-878C-2AD7-1D52-A80F5E1A9FDD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37" creationId="{833721C5-6359-D35A-25B9-518B065F883A}"/>
          </ac:spMkLst>
        </pc:spChg>
        <pc:spChg chg="mod">
          <ac:chgData name="Michaela Popelková" userId="4da947f916a43c95" providerId="LiveId" clId="{04A25112-C37F-4ACA-938D-718A8F806D38}" dt="2022-08-31T00:28:23.200" v="216" actId="165"/>
          <ac:spMkLst>
            <pc:docMk/>
            <pc:sldMk cId="3680484482" sldId="269"/>
            <ac:spMk id="38" creationId="{B1FB2D9B-52EA-3729-F39B-741EE0910A73}"/>
          </ac:spMkLst>
        </pc:spChg>
        <pc:spChg chg="mod">
          <ac:chgData name="Michaela Popelková" userId="4da947f916a43c95" providerId="LiveId" clId="{04A25112-C37F-4ACA-938D-718A8F806D38}" dt="2022-08-31T00:28:40.471" v="221"/>
          <ac:spMkLst>
            <pc:docMk/>
            <pc:sldMk cId="3680484482" sldId="269"/>
            <ac:spMk id="40" creationId="{CE68C273-E5C0-9509-5799-BC1BA52219A4}"/>
          </ac:spMkLst>
        </pc:spChg>
        <pc:spChg chg="mod">
          <ac:chgData name="Michaela Popelková" userId="4da947f916a43c95" providerId="LiveId" clId="{04A25112-C37F-4ACA-938D-718A8F806D38}" dt="2022-08-31T00:28:40.471" v="221"/>
          <ac:spMkLst>
            <pc:docMk/>
            <pc:sldMk cId="3680484482" sldId="269"/>
            <ac:spMk id="41" creationId="{D20CBAFC-BFB8-F0BB-7C2B-EE40B284B3CD}"/>
          </ac:spMkLst>
        </pc:spChg>
        <pc:spChg chg="mod">
          <ac:chgData name="Michaela Popelková" userId="4da947f916a43c95" providerId="LiveId" clId="{04A25112-C37F-4ACA-938D-718A8F806D38}" dt="2022-08-31T00:28:40.471" v="221"/>
          <ac:spMkLst>
            <pc:docMk/>
            <pc:sldMk cId="3680484482" sldId="269"/>
            <ac:spMk id="44" creationId="{993E79D6-B212-E305-6BA6-6B513ACD5F2A}"/>
          </ac:spMkLst>
        </pc:spChg>
        <pc:grpChg chg="del mod topLvl">
          <ac:chgData name="Michaela Popelková" userId="4da947f916a43c95" providerId="LiveId" clId="{04A25112-C37F-4ACA-938D-718A8F806D38}" dt="2022-08-31T00:17:54.819" v="117" actId="478"/>
          <ac:grpSpMkLst>
            <pc:docMk/>
            <pc:sldMk cId="3680484482" sldId="269"/>
            <ac:grpSpMk id="2" creationId="{13E28CE1-ADDE-1F0C-1549-A1C1E465BF04}"/>
          </ac:grpSpMkLst>
        </pc:grpChg>
        <pc:grpChg chg="del mod topLvl">
          <ac:chgData name="Michaela Popelková" userId="4da947f916a43c95" providerId="LiveId" clId="{04A25112-C37F-4ACA-938D-718A8F806D38}" dt="2022-08-31T00:17:57.598" v="118" actId="478"/>
          <ac:grpSpMkLst>
            <pc:docMk/>
            <pc:sldMk cId="3680484482" sldId="269"/>
            <ac:grpSpMk id="9" creationId="{4A224A7E-E60C-F2EF-C088-9CA7D8D46200}"/>
          </ac:grpSpMkLst>
        </pc:grpChg>
        <pc:grpChg chg="mod">
          <ac:chgData name="Michaela Popelková" userId="4da947f916a43c95" providerId="LiveId" clId="{04A25112-C37F-4ACA-938D-718A8F806D38}" dt="2022-08-31T00:17:49.443" v="115" actId="165"/>
          <ac:grpSpMkLst>
            <pc:docMk/>
            <pc:sldMk cId="3680484482" sldId="269"/>
            <ac:grpSpMk id="10" creationId="{41F14A7D-D03C-3325-7163-FA3A482AEEA7}"/>
          </ac:grpSpMkLst>
        </pc:grpChg>
        <pc:grpChg chg="mod">
          <ac:chgData name="Michaela Popelková" userId="4da947f916a43c95" providerId="LiveId" clId="{04A25112-C37F-4ACA-938D-718A8F806D38}" dt="2022-08-31T00:17:49.443" v="115" actId="165"/>
          <ac:grpSpMkLst>
            <pc:docMk/>
            <pc:sldMk cId="3680484482" sldId="269"/>
            <ac:grpSpMk id="14" creationId="{39C20E08-5FA2-D77F-4CCA-544D4BE73BA3}"/>
          </ac:grpSpMkLst>
        </pc:grpChg>
        <pc:grpChg chg="add del mod">
          <ac:chgData name="Michaela Popelková" userId="4da947f916a43c95" providerId="LiveId" clId="{04A25112-C37F-4ACA-938D-718A8F806D38}" dt="2022-08-31T00:28:23.200" v="216" actId="165"/>
          <ac:grpSpMkLst>
            <pc:docMk/>
            <pc:sldMk cId="3680484482" sldId="269"/>
            <ac:grpSpMk id="17" creationId="{80020DBE-AD50-CD8F-0439-3C4ECB9AF497}"/>
          </ac:grpSpMkLst>
        </pc:grpChg>
        <pc:grpChg chg="del">
          <ac:chgData name="Michaela Popelková" userId="4da947f916a43c95" providerId="LiveId" clId="{04A25112-C37F-4ACA-938D-718A8F806D38}" dt="2022-08-31T00:17:49.443" v="115" actId="165"/>
          <ac:grpSpMkLst>
            <pc:docMk/>
            <pc:sldMk cId="3680484482" sldId="269"/>
            <ac:grpSpMk id="21" creationId="{9421D5F9-8475-CFD9-6CEF-47328FF4D17B}"/>
          </ac:grpSpMkLst>
        </pc:grpChg>
        <pc:grpChg chg="add del mod topLvl">
          <ac:chgData name="Michaela Popelková" userId="4da947f916a43c95" providerId="LiveId" clId="{04A25112-C37F-4ACA-938D-718A8F806D38}" dt="2022-08-31T01:02:29.298" v="327" actId="164"/>
          <ac:grpSpMkLst>
            <pc:docMk/>
            <pc:sldMk cId="3680484482" sldId="269"/>
            <ac:grpSpMk id="22" creationId="{890C4E41-BF83-67BD-37A3-C4A4E9CD0A99}"/>
          </ac:grpSpMkLst>
        </pc:grpChg>
        <pc:grpChg chg="add del mod topLvl">
          <ac:chgData name="Michaela Popelková" userId="4da947f916a43c95" providerId="LiveId" clId="{04A25112-C37F-4ACA-938D-718A8F806D38}" dt="2022-08-31T01:02:29.298" v="327" actId="164"/>
          <ac:grpSpMkLst>
            <pc:docMk/>
            <pc:sldMk cId="3680484482" sldId="269"/>
            <ac:grpSpMk id="23" creationId="{6546D3D3-A81D-52C1-68AC-99D72F3BAFEE}"/>
          </ac:grpSpMkLst>
        </pc:grpChg>
        <pc:grpChg chg="add del mod topLvl">
          <ac:chgData name="Michaela Popelková" userId="4da947f916a43c95" providerId="LiveId" clId="{04A25112-C37F-4ACA-938D-718A8F806D38}" dt="2022-08-31T00:28:40.142" v="220" actId="478"/>
          <ac:grpSpMkLst>
            <pc:docMk/>
            <pc:sldMk cId="3680484482" sldId="269"/>
            <ac:grpSpMk id="24" creationId="{E9FD2D9E-D660-599D-46DA-EB6E22A77662}"/>
          </ac:grpSpMkLst>
        </pc:grpChg>
        <pc:grpChg chg="mod">
          <ac:chgData name="Michaela Popelková" userId="4da947f916a43c95" providerId="LiveId" clId="{04A25112-C37F-4ACA-938D-718A8F806D38}" dt="2022-08-31T00:28:23.200" v="216" actId="165"/>
          <ac:grpSpMkLst>
            <pc:docMk/>
            <pc:sldMk cId="3680484482" sldId="269"/>
            <ac:grpSpMk id="27" creationId="{3A637564-7EAB-582F-0ACF-6BBFB7156A43}"/>
          </ac:grpSpMkLst>
        </pc:grpChg>
        <pc:grpChg chg="del mod topLvl">
          <ac:chgData name="Michaela Popelková" userId="4da947f916a43c95" providerId="LiveId" clId="{04A25112-C37F-4ACA-938D-718A8F806D38}" dt="2022-08-31T00:17:52.528" v="116" actId="478"/>
          <ac:grpSpMkLst>
            <pc:docMk/>
            <pc:sldMk cId="3680484482" sldId="269"/>
            <ac:grpSpMk id="32" creationId="{0F8EBDEF-A1F8-4EE1-8DAD-410C056759C5}"/>
          </ac:grpSpMkLst>
        </pc:grpChg>
        <pc:grpChg chg="add mod">
          <ac:chgData name="Michaela Popelková" userId="4da947f916a43c95" providerId="LiveId" clId="{04A25112-C37F-4ACA-938D-718A8F806D38}" dt="2022-08-31T01:02:29.298" v="327" actId="164"/>
          <ac:grpSpMkLst>
            <pc:docMk/>
            <pc:sldMk cId="3680484482" sldId="269"/>
            <ac:grpSpMk id="39" creationId="{62AF8623-81A1-DDE0-F57C-9194155ABF41}"/>
          </ac:grpSpMkLst>
        </pc:grpChg>
        <pc:grpChg chg="mod">
          <ac:chgData name="Michaela Popelková" userId="4da947f916a43c95" providerId="LiveId" clId="{04A25112-C37F-4ACA-938D-718A8F806D38}" dt="2022-08-31T00:28:40.471" v="221"/>
          <ac:grpSpMkLst>
            <pc:docMk/>
            <pc:sldMk cId="3680484482" sldId="269"/>
            <ac:grpSpMk id="42" creationId="{11D9AB30-C3B2-5FAF-E782-643367FA3FC0}"/>
          </ac:grpSpMkLst>
        </pc:grpChg>
        <pc:grpChg chg="add mod">
          <ac:chgData name="Michaela Popelková" userId="4da947f916a43c95" providerId="LiveId" clId="{04A25112-C37F-4ACA-938D-718A8F806D38}" dt="2022-08-31T01:02:29.298" v="327" actId="164"/>
          <ac:grpSpMkLst>
            <pc:docMk/>
            <pc:sldMk cId="3680484482" sldId="269"/>
            <ac:grpSpMk id="46" creationId="{3639EA73-CBE2-C7BB-89F2-8329E56C20E8}"/>
          </ac:grpSpMkLst>
        </pc:grpChg>
        <pc:picChg chg="mod topLvl">
          <ac:chgData name="Michaela Popelková" userId="4da947f916a43c95" providerId="LiveId" clId="{04A25112-C37F-4ACA-938D-718A8F806D38}" dt="2022-08-31T01:02:29.298" v="327" actId="164"/>
          <ac:picMkLst>
            <pc:docMk/>
            <pc:sldMk cId="3680484482" sldId="269"/>
            <ac:picMk id="4" creationId="{00ADE502-A7E5-4044-9652-70EC43A3903A}"/>
          </ac:picMkLst>
        </pc:picChg>
        <pc:picChg chg="mod">
          <ac:chgData name="Michaela Popelková" userId="4da947f916a43c95" providerId="LiveId" clId="{04A25112-C37F-4ACA-938D-718A8F806D38}" dt="2022-08-31T00:17:49.443" v="115" actId="165"/>
          <ac:picMkLst>
            <pc:docMk/>
            <pc:sldMk cId="3680484482" sldId="269"/>
            <ac:picMk id="5" creationId="{1FCA203B-0CEA-F826-8F04-5333BA61684D}"/>
          </ac:picMkLst>
        </pc:picChg>
        <pc:picChg chg="mod">
          <ac:chgData name="Michaela Popelková" userId="4da947f916a43c95" providerId="LiveId" clId="{04A25112-C37F-4ACA-938D-718A8F806D38}" dt="2022-08-31T00:17:49.443" v="115" actId="165"/>
          <ac:picMkLst>
            <pc:docMk/>
            <pc:sldMk cId="3680484482" sldId="269"/>
            <ac:picMk id="11" creationId="{7CE15719-16D3-6293-104E-95C82EB46F97}"/>
          </ac:picMkLst>
        </pc:picChg>
        <pc:picChg chg="mod">
          <ac:chgData name="Michaela Popelková" userId="4da947f916a43c95" providerId="LiveId" clId="{04A25112-C37F-4ACA-938D-718A8F806D38}" dt="2022-08-31T00:17:49.443" v="115" actId="165"/>
          <ac:picMkLst>
            <pc:docMk/>
            <pc:sldMk cId="3680484482" sldId="269"/>
            <ac:picMk id="16" creationId="{2888A8E5-64AE-3FEA-906F-6CE414E3EFAE}"/>
          </ac:picMkLst>
        </pc:picChg>
        <pc:picChg chg="mod topLvl">
          <ac:chgData name="Michaela Popelková" userId="4da947f916a43c95" providerId="LiveId" clId="{04A25112-C37F-4ACA-938D-718A8F806D38}" dt="2022-08-31T01:02:29.298" v="327" actId="164"/>
          <ac:picMkLst>
            <pc:docMk/>
            <pc:sldMk cId="3680484482" sldId="269"/>
            <ac:picMk id="20" creationId="{E94E8CD7-C525-0DDD-9448-C56226711DB9}"/>
          </ac:picMkLst>
        </pc:picChg>
        <pc:picChg chg="mod">
          <ac:chgData name="Michaela Popelková" userId="4da947f916a43c95" providerId="LiveId" clId="{04A25112-C37F-4ACA-938D-718A8F806D38}" dt="2022-08-31T00:28:23.200" v="216" actId="165"/>
          <ac:picMkLst>
            <pc:docMk/>
            <pc:sldMk cId="3680484482" sldId="269"/>
            <ac:picMk id="28" creationId="{968E8524-A1A1-5E22-2AA5-C52412FEC3ED}"/>
          </ac:picMkLst>
        </pc:picChg>
        <pc:picChg chg="mod">
          <ac:chgData name="Michaela Popelková" userId="4da947f916a43c95" providerId="LiveId" clId="{04A25112-C37F-4ACA-938D-718A8F806D38}" dt="2022-08-31T00:28:23.200" v="216" actId="165"/>
          <ac:picMkLst>
            <pc:docMk/>
            <pc:sldMk cId="3680484482" sldId="269"/>
            <ac:picMk id="30" creationId="{CB26BF45-E94B-75AD-AAD0-EBDA5B595DA8}"/>
          </ac:picMkLst>
        </pc:picChg>
        <pc:picChg chg="mod">
          <ac:chgData name="Michaela Popelková" userId="4da947f916a43c95" providerId="LiveId" clId="{04A25112-C37F-4ACA-938D-718A8F806D38}" dt="2022-08-31T00:28:23.200" v="216" actId="165"/>
          <ac:picMkLst>
            <pc:docMk/>
            <pc:sldMk cId="3680484482" sldId="269"/>
            <ac:picMk id="35" creationId="{E64395E5-CA79-C17F-A526-D52F0920F698}"/>
          </ac:picMkLst>
        </pc:picChg>
        <pc:picChg chg="mod">
          <ac:chgData name="Michaela Popelková" userId="4da947f916a43c95" providerId="LiveId" clId="{04A25112-C37F-4ACA-938D-718A8F806D38}" dt="2022-08-31T00:28:40.471" v="221"/>
          <ac:picMkLst>
            <pc:docMk/>
            <pc:sldMk cId="3680484482" sldId="269"/>
            <ac:picMk id="43" creationId="{5A79EE89-61E0-4579-A99E-E878118B3C9C}"/>
          </ac:picMkLst>
        </pc:picChg>
        <pc:picChg chg="mod">
          <ac:chgData name="Michaela Popelková" userId="4da947f916a43c95" providerId="LiveId" clId="{04A25112-C37F-4ACA-938D-718A8F806D38}" dt="2022-08-31T00:28:40.471" v="221"/>
          <ac:picMkLst>
            <pc:docMk/>
            <pc:sldMk cId="3680484482" sldId="269"/>
            <ac:picMk id="45" creationId="{4F09FAF7-FAB2-A4C4-A73A-DB6763A3CAFF}"/>
          </ac:picMkLst>
        </pc:picChg>
      </pc:sldChg>
      <pc:sldChg chg="addSp delSp modSp mod">
        <pc:chgData name="Michaela Popelková" userId="4da947f916a43c95" providerId="LiveId" clId="{04A25112-C37F-4ACA-938D-718A8F806D38}" dt="2022-08-31T01:02:00.971" v="325" actId="164"/>
        <pc:sldMkLst>
          <pc:docMk/>
          <pc:sldMk cId="135501497" sldId="270"/>
        </pc:sldMkLst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3" creationId="{B60840D4-D14C-B300-41E6-53BBEFFAB925}"/>
          </ac:spMkLst>
        </pc:spChg>
        <pc:spChg chg="mod topLvl">
          <ac:chgData name="Michaela Popelková" userId="4da947f916a43c95" providerId="LiveId" clId="{04A25112-C37F-4ACA-938D-718A8F806D38}" dt="2022-08-31T01:02:00.971" v="325" actId="164"/>
          <ac:spMkLst>
            <pc:docMk/>
            <pc:sldMk cId="135501497" sldId="270"/>
            <ac:spMk id="5" creationId="{ED21C060-1F11-4BE7-980E-10DEC1CE4AFB}"/>
          </ac:spMkLst>
        </pc:spChg>
        <pc:spChg chg="mod topLvl">
          <ac:chgData name="Michaela Popelková" userId="4da947f916a43c95" providerId="LiveId" clId="{04A25112-C37F-4ACA-938D-718A8F806D38}" dt="2022-08-31T01:02:00.971" v="325" actId="164"/>
          <ac:spMkLst>
            <pc:docMk/>
            <pc:sldMk cId="135501497" sldId="270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2:00.971" v="325" actId="164"/>
          <ac:spMkLst>
            <pc:docMk/>
            <pc:sldMk cId="135501497" sldId="270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8" creationId="{10200659-42F1-98AF-32AD-9EADC829D0F3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13" creationId="{31AD4EA5-44C2-AF2C-39E6-F95EBA3FD216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14" creationId="{FE6C6D07-432C-BD36-E5D4-D6084074AA1C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16" creationId="{ABC1AB6A-8B83-1425-3726-CECD7DBB94F4}"/>
          </ac:spMkLst>
        </pc:spChg>
        <pc:spChg chg="mod topLvl">
          <ac:chgData name="Michaela Popelková" userId="4da947f916a43c95" providerId="LiveId" clId="{04A25112-C37F-4ACA-938D-718A8F806D38}" dt="2022-08-31T01:02:00.971" v="325" actId="164"/>
          <ac:spMkLst>
            <pc:docMk/>
            <pc:sldMk cId="135501497" sldId="270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2:00.971" v="325" actId="164"/>
          <ac:spMkLst>
            <pc:docMk/>
            <pc:sldMk cId="135501497" sldId="270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26" creationId="{1C9D8735-D8ED-2C8C-6779-7C24256F6C9C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27" creationId="{9BB9E680-6F31-D3C8-A768-C53E5740596C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30" creationId="{15FF3045-047C-9F9D-15DA-80921C836D42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33" creationId="{C95ACFA2-418B-495E-9AA1-312E632415D9}"/>
          </ac:spMkLst>
        </pc:spChg>
        <pc:spChg chg="mod">
          <ac:chgData name="Michaela Popelková" userId="4da947f916a43c95" providerId="LiveId" clId="{04A25112-C37F-4ACA-938D-718A8F806D38}" dt="2022-08-31T00:18:27.165" v="125" actId="165"/>
          <ac:spMkLst>
            <pc:docMk/>
            <pc:sldMk cId="135501497" sldId="270"/>
            <ac:spMk id="34" creationId="{5EA627D2-368A-4A24-A35B-3CFAF9FE55E9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35" creationId="{A8FA6C18-63AB-24CF-00C9-6C21C8CAF7DA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37" creationId="{28810D71-7B3A-46D6-CD8B-499659726413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38" creationId="{FEFDFF55-8C8C-188C-50BF-42205A3D11D3}"/>
          </ac:spMkLst>
        </pc:spChg>
        <pc:spChg chg="mod">
          <ac:chgData name="Michaela Popelková" userId="4da947f916a43c95" providerId="LiveId" clId="{04A25112-C37F-4ACA-938D-718A8F806D38}" dt="2022-08-31T00:27:46.326" v="210" actId="165"/>
          <ac:spMkLst>
            <pc:docMk/>
            <pc:sldMk cId="135501497" sldId="270"/>
            <ac:spMk id="39" creationId="{55171966-8EF0-26A4-94DC-1EDDC2E94864}"/>
          </ac:spMkLst>
        </pc:spChg>
        <pc:spChg chg="mod">
          <ac:chgData name="Michaela Popelková" userId="4da947f916a43c95" providerId="LiveId" clId="{04A25112-C37F-4ACA-938D-718A8F806D38}" dt="2022-08-31T00:27:53.158" v="212"/>
          <ac:spMkLst>
            <pc:docMk/>
            <pc:sldMk cId="135501497" sldId="270"/>
            <ac:spMk id="41" creationId="{6DB5EC5D-528C-F301-AAEE-5198A42811A9}"/>
          </ac:spMkLst>
        </pc:spChg>
        <pc:spChg chg="mod">
          <ac:chgData name="Michaela Popelková" userId="4da947f916a43c95" providerId="LiveId" clId="{04A25112-C37F-4ACA-938D-718A8F806D38}" dt="2022-08-31T00:27:53.158" v="212"/>
          <ac:spMkLst>
            <pc:docMk/>
            <pc:sldMk cId="135501497" sldId="270"/>
            <ac:spMk id="42" creationId="{8E6DF742-4DFD-163D-455E-5D764FC9C0B9}"/>
          </ac:spMkLst>
        </pc:spChg>
        <pc:spChg chg="mod">
          <ac:chgData name="Michaela Popelková" userId="4da947f916a43c95" providerId="LiveId" clId="{04A25112-C37F-4ACA-938D-718A8F806D38}" dt="2022-08-31T00:27:53.158" v="212"/>
          <ac:spMkLst>
            <pc:docMk/>
            <pc:sldMk cId="135501497" sldId="270"/>
            <ac:spMk id="45" creationId="{79F2B8BC-1EC5-63D1-3EEF-93D0CF9DA0CC}"/>
          </ac:spMkLst>
        </pc:spChg>
        <pc:grpChg chg="del mod topLvl">
          <ac:chgData name="Michaela Popelková" userId="4da947f916a43c95" providerId="LiveId" clId="{04A25112-C37F-4ACA-938D-718A8F806D38}" dt="2022-08-31T00:18:33.599" v="127" actId="478"/>
          <ac:grpSpMkLst>
            <pc:docMk/>
            <pc:sldMk cId="135501497" sldId="270"/>
            <ac:grpSpMk id="2" creationId="{4BB7791C-49D8-3576-2CA5-776A6B7DC233}"/>
          </ac:grpSpMkLst>
        </pc:grpChg>
        <pc:grpChg chg="del mod topLvl">
          <ac:chgData name="Michaela Popelková" userId="4da947f916a43c95" providerId="LiveId" clId="{04A25112-C37F-4ACA-938D-718A8F806D38}" dt="2022-08-31T00:18:36.309" v="128" actId="478"/>
          <ac:grpSpMkLst>
            <pc:docMk/>
            <pc:sldMk cId="135501497" sldId="270"/>
            <ac:grpSpMk id="9" creationId="{1C51844E-AA33-CC22-9158-7C66E2ED5509}"/>
          </ac:grpSpMkLst>
        </pc:grpChg>
        <pc:grpChg chg="mod">
          <ac:chgData name="Michaela Popelková" userId="4da947f916a43c95" providerId="LiveId" clId="{04A25112-C37F-4ACA-938D-718A8F806D38}" dt="2022-08-31T00:18:27.165" v="125" actId="165"/>
          <ac:grpSpMkLst>
            <pc:docMk/>
            <pc:sldMk cId="135501497" sldId="270"/>
            <ac:grpSpMk id="10" creationId="{EAAB31D7-7975-8C26-BED7-ED50F20E6863}"/>
          </ac:grpSpMkLst>
        </pc:grpChg>
        <pc:grpChg chg="mod">
          <ac:chgData name="Michaela Popelková" userId="4da947f916a43c95" providerId="LiveId" clId="{04A25112-C37F-4ACA-938D-718A8F806D38}" dt="2022-08-31T00:18:27.165" v="125" actId="165"/>
          <ac:grpSpMkLst>
            <pc:docMk/>
            <pc:sldMk cId="135501497" sldId="270"/>
            <ac:grpSpMk id="15" creationId="{5AEE100F-FF5C-E314-AFBA-5EEE0E7E5677}"/>
          </ac:grpSpMkLst>
        </pc:grpChg>
        <pc:grpChg chg="del">
          <ac:chgData name="Michaela Popelková" userId="4da947f916a43c95" providerId="LiveId" clId="{04A25112-C37F-4ACA-938D-718A8F806D38}" dt="2022-08-31T00:18:27.165" v="125" actId="165"/>
          <ac:grpSpMkLst>
            <pc:docMk/>
            <pc:sldMk cId="135501497" sldId="270"/>
            <ac:grpSpMk id="21" creationId="{9015B56E-440B-F52C-1A90-45F4F3DFBC51}"/>
          </ac:grpSpMkLst>
        </pc:grpChg>
        <pc:grpChg chg="add del mod">
          <ac:chgData name="Michaela Popelková" userId="4da947f916a43c95" providerId="LiveId" clId="{04A25112-C37F-4ACA-938D-718A8F806D38}" dt="2022-08-31T00:27:46.326" v="210" actId="165"/>
          <ac:grpSpMkLst>
            <pc:docMk/>
            <pc:sldMk cId="135501497" sldId="270"/>
            <ac:grpSpMk id="22" creationId="{B84F07EF-4285-C902-9706-DE21D57F49C9}"/>
          </ac:grpSpMkLst>
        </pc:grpChg>
        <pc:grpChg chg="mod topLvl">
          <ac:chgData name="Michaela Popelková" userId="4da947f916a43c95" providerId="LiveId" clId="{04A25112-C37F-4ACA-938D-718A8F806D38}" dt="2022-08-31T01:02:00.971" v="325" actId="164"/>
          <ac:grpSpMkLst>
            <pc:docMk/>
            <pc:sldMk cId="135501497" sldId="270"/>
            <ac:grpSpMk id="23" creationId="{0ADAC8A1-11CC-1B24-1E39-CFA90405BD16}"/>
          </ac:grpSpMkLst>
        </pc:grpChg>
        <pc:grpChg chg="mod topLvl">
          <ac:chgData name="Michaela Popelková" userId="4da947f916a43c95" providerId="LiveId" clId="{04A25112-C37F-4ACA-938D-718A8F806D38}" dt="2022-08-31T01:02:00.971" v="325" actId="164"/>
          <ac:grpSpMkLst>
            <pc:docMk/>
            <pc:sldMk cId="135501497" sldId="270"/>
            <ac:grpSpMk id="24" creationId="{845E6AA2-E66C-1D70-00EC-C5975D857686}"/>
          </ac:grpSpMkLst>
        </pc:grpChg>
        <pc:grpChg chg="del mod topLvl">
          <ac:chgData name="Michaela Popelková" userId="4da947f916a43c95" providerId="LiveId" clId="{04A25112-C37F-4ACA-938D-718A8F806D38}" dt="2022-08-31T00:27:52.581" v="211" actId="478"/>
          <ac:grpSpMkLst>
            <pc:docMk/>
            <pc:sldMk cId="135501497" sldId="270"/>
            <ac:grpSpMk id="25" creationId="{BFD543A6-8A8D-902C-EBFF-2993DF530EA3}"/>
          </ac:grpSpMkLst>
        </pc:grpChg>
        <pc:grpChg chg="mod">
          <ac:chgData name="Michaela Popelková" userId="4da947f916a43c95" providerId="LiveId" clId="{04A25112-C37F-4ACA-938D-718A8F806D38}" dt="2022-08-31T00:27:46.326" v="210" actId="165"/>
          <ac:grpSpMkLst>
            <pc:docMk/>
            <pc:sldMk cId="135501497" sldId="270"/>
            <ac:grpSpMk id="28" creationId="{287ADD7D-CE3D-569E-D712-4F18CBE6EF08}"/>
          </ac:grpSpMkLst>
        </pc:grpChg>
        <pc:grpChg chg="del mod topLvl">
          <ac:chgData name="Michaela Popelková" userId="4da947f916a43c95" providerId="LiveId" clId="{04A25112-C37F-4ACA-938D-718A8F806D38}" dt="2022-08-31T00:18:31.349" v="126" actId="478"/>
          <ac:grpSpMkLst>
            <pc:docMk/>
            <pc:sldMk cId="135501497" sldId="270"/>
            <ac:grpSpMk id="32" creationId="{50C6A4DF-CE8E-45BC-8C4D-50CFFD565144}"/>
          </ac:grpSpMkLst>
        </pc:grpChg>
        <pc:grpChg chg="add mod">
          <ac:chgData name="Michaela Popelková" userId="4da947f916a43c95" providerId="LiveId" clId="{04A25112-C37F-4ACA-938D-718A8F806D38}" dt="2022-08-31T01:02:00.971" v="325" actId="164"/>
          <ac:grpSpMkLst>
            <pc:docMk/>
            <pc:sldMk cId="135501497" sldId="270"/>
            <ac:grpSpMk id="40" creationId="{CBDCAA70-5AD9-D10F-ED1F-273FB89E4E2E}"/>
          </ac:grpSpMkLst>
        </pc:grpChg>
        <pc:grpChg chg="mod">
          <ac:chgData name="Michaela Popelková" userId="4da947f916a43c95" providerId="LiveId" clId="{04A25112-C37F-4ACA-938D-718A8F806D38}" dt="2022-08-31T00:27:53.158" v="212"/>
          <ac:grpSpMkLst>
            <pc:docMk/>
            <pc:sldMk cId="135501497" sldId="270"/>
            <ac:grpSpMk id="43" creationId="{3F0C0098-637F-3E75-DEAC-58C590E2726D}"/>
          </ac:grpSpMkLst>
        </pc:grpChg>
        <pc:grpChg chg="add mod">
          <ac:chgData name="Michaela Popelková" userId="4da947f916a43c95" providerId="LiveId" clId="{04A25112-C37F-4ACA-938D-718A8F806D38}" dt="2022-08-31T01:02:00.971" v="325" actId="164"/>
          <ac:grpSpMkLst>
            <pc:docMk/>
            <pc:sldMk cId="135501497" sldId="270"/>
            <ac:grpSpMk id="47" creationId="{214C720F-15B1-3205-C0F3-7C7DD3375F8B}"/>
          </ac:grpSpMkLst>
        </pc:grpChg>
        <pc:picChg chg="mod">
          <ac:chgData name="Michaela Popelková" userId="4da947f916a43c95" providerId="LiveId" clId="{04A25112-C37F-4ACA-938D-718A8F806D38}" dt="2022-08-31T00:18:27.165" v="125" actId="165"/>
          <ac:picMkLst>
            <pc:docMk/>
            <pc:sldMk cId="135501497" sldId="270"/>
            <ac:picMk id="4" creationId="{9AC98813-90AB-35BB-2E33-F0CEE7DC7250}"/>
          </ac:picMkLst>
        </pc:picChg>
        <pc:picChg chg="mod topLvl">
          <ac:chgData name="Michaela Popelková" userId="4da947f916a43c95" providerId="LiveId" clId="{04A25112-C37F-4ACA-938D-718A8F806D38}" dt="2022-08-31T01:02:00.971" v="325" actId="164"/>
          <ac:picMkLst>
            <pc:docMk/>
            <pc:sldMk cId="135501497" sldId="270"/>
            <ac:picMk id="11" creationId="{6B8D3B98-395C-49D6-93CE-17E2CBE7C7D6}"/>
          </ac:picMkLst>
        </pc:picChg>
        <pc:picChg chg="mod">
          <ac:chgData name="Michaela Popelková" userId="4da947f916a43c95" providerId="LiveId" clId="{04A25112-C37F-4ACA-938D-718A8F806D38}" dt="2022-08-31T00:18:27.165" v="125" actId="165"/>
          <ac:picMkLst>
            <pc:docMk/>
            <pc:sldMk cId="135501497" sldId="270"/>
            <ac:picMk id="12" creationId="{ED37BE17-5AD1-1F88-C310-2967D35FB021}"/>
          </ac:picMkLst>
        </pc:picChg>
        <pc:picChg chg="mod">
          <ac:chgData name="Michaela Popelková" userId="4da947f916a43c95" providerId="LiveId" clId="{04A25112-C37F-4ACA-938D-718A8F806D38}" dt="2022-08-31T00:18:27.165" v="125" actId="165"/>
          <ac:picMkLst>
            <pc:docMk/>
            <pc:sldMk cId="135501497" sldId="270"/>
            <ac:picMk id="17" creationId="{5068DC62-A5CC-6E6E-9259-9C3A4FBB78F6}"/>
          </ac:picMkLst>
        </pc:picChg>
        <pc:picChg chg="mod topLvl">
          <ac:chgData name="Michaela Popelková" userId="4da947f916a43c95" providerId="LiveId" clId="{04A25112-C37F-4ACA-938D-718A8F806D38}" dt="2022-08-31T01:02:00.971" v="325" actId="164"/>
          <ac:picMkLst>
            <pc:docMk/>
            <pc:sldMk cId="135501497" sldId="270"/>
            <ac:picMk id="20" creationId="{03BFF6E7-C7F6-43BA-2D38-B39D5423FB93}"/>
          </ac:picMkLst>
        </pc:picChg>
        <pc:picChg chg="mod">
          <ac:chgData name="Michaela Popelková" userId="4da947f916a43c95" providerId="LiveId" clId="{04A25112-C37F-4ACA-938D-718A8F806D38}" dt="2022-08-31T00:27:46.326" v="210" actId="165"/>
          <ac:picMkLst>
            <pc:docMk/>
            <pc:sldMk cId="135501497" sldId="270"/>
            <ac:picMk id="29" creationId="{8F7EEAEA-916A-412B-19B5-CA15BDF71F55}"/>
          </ac:picMkLst>
        </pc:picChg>
        <pc:picChg chg="mod">
          <ac:chgData name="Michaela Popelková" userId="4da947f916a43c95" providerId="LiveId" clId="{04A25112-C37F-4ACA-938D-718A8F806D38}" dt="2022-08-31T00:27:46.326" v="210" actId="165"/>
          <ac:picMkLst>
            <pc:docMk/>
            <pc:sldMk cId="135501497" sldId="270"/>
            <ac:picMk id="31" creationId="{0C2C7C82-7C6C-0369-091D-63C265003E61}"/>
          </ac:picMkLst>
        </pc:picChg>
        <pc:picChg chg="mod">
          <ac:chgData name="Michaela Popelková" userId="4da947f916a43c95" providerId="LiveId" clId="{04A25112-C37F-4ACA-938D-718A8F806D38}" dt="2022-08-31T00:27:46.326" v="210" actId="165"/>
          <ac:picMkLst>
            <pc:docMk/>
            <pc:sldMk cId="135501497" sldId="270"/>
            <ac:picMk id="36" creationId="{6470278A-EA37-98C9-E6F8-36C6E834B744}"/>
          </ac:picMkLst>
        </pc:picChg>
        <pc:picChg chg="mod">
          <ac:chgData name="Michaela Popelková" userId="4da947f916a43c95" providerId="LiveId" clId="{04A25112-C37F-4ACA-938D-718A8F806D38}" dt="2022-08-31T00:27:53.158" v="212"/>
          <ac:picMkLst>
            <pc:docMk/>
            <pc:sldMk cId="135501497" sldId="270"/>
            <ac:picMk id="44" creationId="{588FE6C9-311D-C465-29FF-4AE59C071EDD}"/>
          </ac:picMkLst>
        </pc:picChg>
        <pc:picChg chg="mod">
          <ac:chgData name="Michaela Popelková" userId="4da947f916a43c95" providerId="LiveId" clId="{04A25112-C37F-4ACA-938D-718A8F806D38}" dt="2022-08-31T00:27:53.158" v="212"/>
          <ac:picMkLst>
            <pc:docMk/>
            <pc:sldMk cId="135501497" sldId="270"/>
            <ac:picMk id="46" creationId="{F4B61AC7-508E-BE15-90FD-1D4CA72BEF99}"/>
          </ac:picMkLst>
        </pc:picChg>
      </pc:sldChg>
      <pc:sldChg chg="addSp delSp modSp mod">
        <pc:chgData name="Michaela Popelková" userId="4da947f916a43c95" providerId="LiveId" clId="{04A25112-C37F-4ACA-938D-718A8F806D38}" dt="2022-08-31T01:02:17.939" v="326" actId="164"/>
        <pc:sldMkLst>
          <pc:docMk/>
          <pc:sldMk cId="2004446488" sldId="271"/>
        </pc:sldMkLst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6" creationId="{DBB02F94-96C1-BF7F-2C28-7315D4557576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7" creationId="{301F8D75-C0B3-AC02-23F1-CE7DE0115612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10" creationId="{7C93F352-7F65-58A6-F831-04512420C832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12" creationId="{DCE10EB3-991F-6D94-53A4-5F33B4051303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14" creationId="{0ED54F4B-A855-828E-259C-8A6030C56600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15" creationId="{635A50EB-5F6E-E8C7-E640-4C56E5050F8A}"/>
          </ac:spMkLst>
        </pc:spChg>
        <pc:spChg chg="mod">
          <ac:chgData name="Michaela Popelková" userId="4da947f916a43c95" providerId="LiveId" clId="{04A25112-C37F-4ACA-938D-718A8F806D38}" dt="2022-08-31T00:28:04.327" v="213" actId="165"/>
          <ac:spMkLst>
            <pc:docMk/>
            <pc:sldMk cId="2004446488" sldId="271"/>
            <ac:spMk id="16" creationId="{EC3B5FE4-8C72-7BB0-46B9-0B520E2C082E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18" creationId="{47B6D496-E516-4A9B-8DFB-B71D41C8FFAB}"/>
          </ac:spMkLst>
        </pc:spChg>
        <pc:spChg chg="mod">
          <ac:chgData name="Michaela Popelková" userId="4da947f916a43c95" providerId="LiveId" clId="{04A25112-C37F-4ACA-938D-718A8F806D38}" dt="2022-08-31T00:43:29.208" v="251" actId="20577"/>
          <ac:spMkLst>
            <pc:docMk/>
            <pc:sldMk cId="2004446488" sldId="271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8:11.138" v="215"/>
          <ac:spMkLst>
            <pc:docMk/>
            <pc:sldMk cId="2004446488" sldId="271"/>
            <ac:spMk id="21" creationId="{F7685E84-F8DF-F48D-637F-676A24EE49E0}"/>
          </ac:spMkLst>
        </pc:spChg>
        <pc:spChg chg="mod">
          <ac:chgData name="Michaela Popelková" userId="4da947f916a43c95" providerId="LiveId" clId="{04A25112-C37F-4ACA-938D-718A8F806D38}" dt="2022-08-31T00:28:11.138" v="215"/>
          <ac:spMkLst>
            <pc:docMk/>
            <pc:sldMk cId="2004446488" sldId="271"/>
            <ac:spMk id="22" creationId="{91342691-6B26-E233-A83C-5C08ADFC1F1C}"/>
          </ac:spMkLst>
        </pc:spChg>
        <pc:spChg chg="mod topLvl">
          <ac:chgData name="Michaela Popelková" userId="4da947f916a43c95" providerId="LiveId" clId="{04A25112-C37F-4ACA-938D-718A8F806D38}" dt="2022-08-31T01:02:17.939" v="326" actId="164"/>
          <ac:spMkLst>
            <pc:docMk/>
            <pc:sldMk cId="2004446488" sldId="271"/>
            <ac:spMk id="25" creationId="{019EFB8D-F906-B52E-BCD1-36F549D3C490}"/>
          </ac:spMkLst>
        </pc:spChg>
        <pc:spChg chg="mod topLvl">
          <ac:chgData name="Michaela Popelková" userId="4da947f916a43c95" providerId="LiveId" clId="{04A25112-C37F-4ACA-938D-718A8F806D38}" dt="2022-08-31T01:02:17.939" v="326" actId="164"/>
          <ac:spMkLst>
            <pc:docMk/>
            <pc:sldMk cId="2004446488" sldId="271"/>
            <ac:spMk id="26" creationId="{B59DE19C-DBA8-C5E7-D136-75DC9F383963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30" creationId="{792ACDB3-E50A-C9EE-BA19-4ED623C96A7B}"/>
          </ac:spMkLst>
        </pc:spChg>
        <pc:spChg chg="mod">
          <ac:chgData name="Michaela Popelková" userId="4da947f916a43c95" providerId="LiveId" clId="{04A25112-C37F-4ACA-938D-718A8F806D38}" dt="2022-08-31T00:28:11.138" v="215"/>
          <ac:spMkLst>
            <pc:docMk/>
            <pc:sldMk cId="2004446488" sldId="271"/>
            <ac:spMk id="32" creationId="{8E4BF30D-71EE-4C7A-9778-42FDA8753830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57" creationId="{86E19F59-BCBD-825E-D8AA-BC7168E9E582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70" creationId="{15AC0428-FD8D-05C9-716A-88C020F6E3F8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71" creationId="{0143B66B-17CA-D69C-F087-B23461485A5D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75" creationId="{93351274-9713-DB6D-5FCD-149EC111A69D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76" creationId="{E2218F16-637B-F4C2-7474-89FEB9FCACCA}"/>
          </ac:spMkLst>
        </pc:spChg>
        <pc:spChg chg="mod">
          <ac:chgData name="Michaela Popelková" userId="4da947f916a43c95" providerId="LiveId" clId="{04A25112-C37F-4ACA-938D-718A8F806D38}" dt="2022-08-31T00:18:07.869" v="120" actId="165"/>
          <ac:spMkLst>
            <pc:docMk/>
            <pc:sldMk cId="2004446488" sldId="271"/>
            <ac:spMk id="78" creationId="{EC43D001-3F91-8BA7-BC7C-D5169ACEE963}"/>
          </ac:spMkLst>
        </pc:spChg>
        <pc:grpChg chg="add del mod">
          <ac:chgData name="Michaela Popelková" userId="4da947f916a43c95" providerId="LiveId" clId="{04A25112-C37F-4ACA-938D-718A8F806D38}" dt="2022-08-31T00:28:04.327" v="213" actId="165"/>
          <ac:grpSpMkLst>
            <pc:docMk/>
            <pc:sldMk cId="2004446488" sldId="271"/>
            <ac:grpSpMk id="2" creationId="{E62EF211-A093-02FE-CC54-07F6947AAD4B}"/>
          </ac:grpSpMkLst>
        </pc:grpChg>
        <pc:grpChg chg="mod topLvl">
          <ac:chgData name="Michaela Popelková" userId="4da947f916a43c95" providerId="LiveId" clId="{04A25112-C37F-4ACA-938D-718A8F806D38}" dt="2022-08-31T01:02:17.939" v="326" actId="164"/>
          <ac:grpSpMkLst>
            <pc:docMk/>
            <pc:sldMk cId="2004446488" sldId="271"/>
            <ac:grpSpMk id="3" creationId="{FF5B4903-8F3D-1CFF-A6B0-1EFC03037499}"/>
          </ac:grpSpMkLst>
        </pc:grpChg>
        <pc:grpChg chg="mod topLvl">
          <ac:chgData name="Michaela Popelková" userId="4da947f916a43c95" providerId="LiveId" clId="{04A25112-C37F-4ACA-938D-718A8F806D38}" dt="2022-08-31T01:02:17.939" v="326" actId="164"/>
          <ac:grpSpMkLst>
            <pc:docMk/>
            <pc:sldMk cId="2004446488" sldId="271"/>
            <ac:grpSpMk id="4" creationId="{E9E88A1D-32B6-8DB0-52EB-3884AA83DE93}"/>
          </ac:grpSpMkLst>
        </pc:grpChg>
        <pc:grpChg chg="del mod topLvl">
          <ac:chgData name="Michaela Popelková" userId="4da947f916a43c95" providerId="LiveId" clId="{04A25112-C37F-4ACA-938D-718A8F806D38}" dt="2022-08-31T00:28:10.691" v="214" actId="478"/>
          <ac:grpSpMkLst>
            <pc:docMk/>
            <pc:sldMk cId="2004446488" sldId="271"/>
            <ac:grpSpMk id="5" creationId="{46223002-7C6A-9C50-198B-838EC83CA70A}"/>
          </ac:grpSpMkLst>
        </pc:grpChg>
        <pc:grpChg chg="mod">
          <ac:chgData name="Michaela Popelková" userId="4da947f916a43c95" providerId="LiveId" clId="{04A25112-C37F-4ACA-938D-718A8F806D38}" dt="2022-08-31T00:28:04.327" v="213" actId="165"/>
          <ac:grpSpMkLst>
            <pc:docMk/>
            <pc:sldMk cId="2004446488" sldId="271"/>
            <ac:grpSpMk id="8" creationId="{04638D8C-C9ED-3A39-6F50-5ECA411C68AA}"/>
          </ac:grpSpMkLst>
        </pc:grpChg>
        <pc:grpChg chg="add mod">
          <ac:chgData name="Michaela Popelková" userId="4da947f916a43c95" providerId="LiveId" clId="{04A25112-C37F-4ACA-938D-718A8F806D38}" dt="2022-08-31T01:02:17.939" v="326" actId="164"/>
          <ac:grpSpMkLst>
            <pc:docMk/>
            <pc:sldMk cId="2004446488" sldId="271"/>
            <ac:grpSpMk id="17" creationId="{839A90DD-3691-8046-F6CF-9D3B37C7B2B5}"/>
          </ac:grpSpMkLst>
        </pc:grpChg>
        <pc:grpChg chg="mod topLvl">
          <ac:chgData name="Michaela Popelková" userId="4da947f916a43c95" providerId="LiveId" clId="{04A25112-C37F-4ACA-938D-718A8F806D38}" dt="2022-08-31T01:02:17.939" v="326" actId="164"/>
          <ac:grpSpMkLst>
            <pc:docMk/>
            <pc:sldMk cId="2004446488" sldId="271"/>
            <ac:grpSpMk id="20" creationId="{8F5E6180-FC01-54B1-70E5-69581327E81E}"/>
          </ac:grpSpMkLst>
        </pc:grpChg>
        <pc:grpChg chg="mod">
          <ac:chgData name="Michaela Popelková" userId="4da947f916a43c95" providerId="LiveId" clId="{04A25112-C37F-4ACA-938D-718A8F806D38}" dt="2022-08-31T00:28:11.138" v="215"/>
          <ac:grpSpMkLst>
            <pc:docMk/>
            <pc:sldMk cId="2004446488" sldId="271"/>
            <ac:grpSpMk id="24" creationId="{74A079B4-3CF3-B537-B670-DB7E67D103CA}"/>
          </ac:grpSpMkLst>
        </pc:grpChg>
        <pc:grpChg chg="del mod topLvl">
          <ac:chgData name="Michaela Popelková" userId="4da947f916a43c95" providerId="LiveId" clId="{04A25112-C37F-4ACA-938D-718A8F806D38}" dt="2022-08-31T00:18:11.280" v="121" actId="478"/>
          <ac:grpSpMkLst>
            <pc:docMk/>
            <pc:sldMk cId="2004446488" sldId="271"/>
            <ac:grpSpMk id="27" creationId="{6AEE5CAE-95FD-722A-C6D7-4C4A5DE90E7E}"/>
          </ac:grpSpMkLst>
        </pc:grpChg>
        <pc:grpChg chg="del mod topLvl">
          <ac:chgData name="Michaela Popelková" userId="4da947f916a43c95" providerId="LiveId" clId="{04A25112-C37F-4ACA-938D-718A8F806D38}" dt="2022-08-31T00:18:13.929" v="122" actId="478"/>
          <ac:grpSpMkLst>
            <pc:docMk/>
            <pc:sldMk cId="2004446488" sldId="271"/>
            <ac:grpSpMk id="29" creationId="{1ADC6DEF-76BB-19B4-7D32-81399FEA8957}"/>
          </ac:grpSpMkLst>
        </pc:grpChg>
        <pc:grpChg chg="add mod">
          <ac:chgData name="Michaela Popelková" userId="4da947f916a43c95" providerId="LiveId" clId="{04A25112-C37F-4ACA-938D-718A8F806D38}" dt="2022-08-31T01:02:17.939" v="326" actId="164"/>
          <ac:grpSpMkLst>
            <pc:docMk/>
            <pc:sldMk cId="2004446488" sldId="271"/>
            <ac:grpSpMk id="34" creationId="{83F5251A-B5BD-E53E-7C66-9107B5782B5A}"/>
          </ac:grpSpMkLst>
        </pc:grpChg>
        <pc:grpChg chg="del mod topLvl">
          <ac:chgData name="Michaela Popelková" userId="4da947f916a43c95" providerId="LiveId" clId="{04A25112-C37F-4ACA-938D-718A8F806D38}" dt="2022-08-31T00:18:16.649" v="123" actId="478"/>
          <ac:grpSpMkLst>
            <pc:docMk/>
            <pc:sldMk cId="2004446488" sldId="271"/>
            <ac:grpSpMk id="72" creationId="{4D7F6A5A-52C8-B939-4532-396A457F835F}"/>
          </ac:grpSpMkLst>
        </pc:grpChg>
        <pc:grpChg chg="mod">
          <ac:chgData name="Michaela Popelková" userId="4da947f916a43c95" providerId="LiveId" clId="{04A25112-C37F-4ACA-938D-718A8F806D38}" dt="2022-08-31T00:18:07.869" v="120" actId="165"/>
          <ac:grpSpMkLst>
            <pc:docMk/>
            <pc:sldMk cId="2004446488" sldId="271"/>
            <ac:grpSpMk id="73" creationId="{EAB5FF54-E5B3-0599-C1C9-B572E0DEDD67}"/>
          </ac:grpSpMkLst>
        </pc:grpChg>
        <pc:grpChg chg="mod">
          <ac:chgData name="Michaela Popelková" userId="4da947f916a43c95" providerId="LiveId" clId="{04A25112-C37F-4ACA-938D-718A8F806D38}" dt="2022-08-31T00:18:07.869" v="120" actId="165"/>
          <ac:grpSpMkLst>
            <pc:docMk/>
            <pc:sldMk cId="2004446488" sldId="271"/>
            <ac:grpSpMk id="77" creationId="{B41939BD-A7F3-9DAC-8620-9888B91EEF2C}"/>
          </ac:grpSpMkLst>
        </pc:grpChg>
        <pc:grpChg chg="del">
          <ac:chgData name="Michaela Popelková" userId="4da947f916a43c95" providerId="LiveId" clId="{04A25112-C37F-4ACA-938D-718A8F806D38}" dt="2022-08-31T00:18:07.869" v="120" actId="165"/>
          <ac:grpSpMkLst>
            <pc:docMk/>
            <pc:sldMk cId="2004446488" sldId="271"/>
            <ac:grpSpMk id="83" creationId="{BB428C11-EAB1-DF71-6A40-3387CC8B20E6}"/>
          </ac:grpSpMkLst>
        </pc:grpChg>
        <pc:picChg chg="mod">
          <ac:chgData name="Michaela Popelková" userId="4da947f916a43c95" providerId="LiveId" clId="{04A25112-C37F-4ACA-938D-718A8F806D38}" dt="2022-08-31T00:28:04.327" v="213" actId="165"/>
          <ac:picMkLst>
            <pc:docMk/>
            <pc:sldMk cId="2004446488" sldId="271"/>
            <ac:picMk id="9" creationId="{FF182DBC-01C6-4DE7-8DEA-D4585F8F53A1}"/>
          </ac:picMkLst>
        </pc:picChg>
        <pc:picChg chg="mod">
          <ac:chgData name="Michaela Popelková" userId="4da947f916a43c95" providerId="LiveId" clId="{04A25112-C37F-4ACA-938D-718A8F806D38}" dt="2022-08-31T00:28:04.327" v="213" actId="165"/>
          <ac:picMkLst>
            <pc:docMk/>
            <pc:sldMk cId="2004446488" sldId="271"/>
            <ac:picMk id="11" creationId="{58D8264D-7F2F-E98F-BE01-6728EDDE6C56}"/>
          </ac:picMkLst>
        </pc:picChg>
        <pc:picChg chg="mod">
          <ac:chgData name="Michaela Popelková" userId="4da947f916a43c95" providerId="LiveId" clId="{04A25112-C37F-4ACA-938D-718A8F806D38}" dt="2022-08-31T00:28:04.327" v="213" actId="165"/>
          <ac:picMkLst>
            <pc:docMk/>
            <pc:sldMk cId="2004446488" sldId="271"/>
            <ac:picMk id="13" creationId="{92E0FDBF-93FB-41D6-4725-81DA7997ED7B}"/>
          </ac:picMkLst>
        </pc:picChg>
        <pc:picChg chg="mod topLvl">
          <ac:chgData name="Michaela Popelková" userId="4da947f916a43c95" providerId="LiveId" clId="{04A25112-C37F-4ACA-938D-718A8F806D38}" dt="2022-08-31T01:02:17.939" v="326" actId="164"/>
          <ac:picMkLst>
            <pc:docMk/>
            <pc:sldMk cId="2004446488" sldId="271"/>
            <ac:picMk id="23" creationId="{5454CD98-83D9-A35A-7E28-58EF6172038F}"/>
          </ac:picMkLst>
        </pc:picChg>
        <pc:picChg chg="mod">
          <ac:chgData name="Michaela Popelková" userId="4da947f916a43c95" providerId="LiveId" clId="{04A25112-C37F-4ACA-938D-718A8F806D38}" dt="2022-08-31T00:28:11.138" v="215"/>
          <ac:picMkLst>
            <pc:docMk/>
            <pc:sldMk cId="2004446488" sldId="271"/>
            <ac:picMk id="28" creationId="{95594096-906B-8B45-F674-6F2092EDD42E}"/>
          </ac:picMkLst>
        </pc:picChg>
        <pc:picChg chg="mod">
          <ac:chgData name="Michaela Popelková" userId="4da947f916a43c95" providerId="LiveId" clId="{04A25112-C37F-4ACA-938D-718A8F806D38}" dt="2022-08-31T00:18:07.869" v="120" actId="165"/>
          <ac:picMkLst>
            <pc:docMk/>
            <pc:sldMk cId="2004446488" sldId="271"/>
            <ac:picMk id="31" creationId="{CD7693A7-8274-1491-8459-6E61E6D6B37B}"/>
          </ac:picMkLst>
        </pc:picChg>
        <pc:picChg chg="mod">
          <ac:chgData name="Michaela Popelková" userId="4da947f916a43c95" providerId="LiveId" clId="{04A25112-C37F-4ACA-938D-718A8F806D38}" dt="2022-08-31T00:28:11.138" v="215"/>
          <ac:picMkLst>
            <pc:docMk/>
            <pc:sldMk cId="2004446488" sldId="271"/>
            <ac:picMk id="33" creationId="{90F60F51-F83B-AFAD-7A5E-916E77B6204B}"/>
          </ac:picMkLst>
        </pc:picChg>
        <pc:picChg chg="mod">
          <ac:chgData name="Michaela Popelková" userId="4da947f916a43c95" providerId="LiveId" clId="{04A25112-C37F-4ACA-938D-718A8F806D38}" dt="2022-08-31T00:18:07.869" v="120" actId="165"/>
          <ac:picMkLst>
            <pc:docMk/>
            <pc:sldMk cId="2004446488" sldId="271"/>
            <ac:picMk id="74" creationId="{14D89A23-4035-F09E-8354-E2ECE43E374D}"/>
          </ac:picMkLst>
        </pc:picChg>
        <pc:picChg chg="mod">
          <ac:chgData name="Michaela Popelková" userId="4da947f916a43c95" providerId="LiveId" clId="{04A25112-C37F-4ACA-938D-718A8F806D38}" dt="2022-08-31T00:18:07.869" v="120" actId="165"/>
          <ac:picMkLst>
            <pc:docMk/>
            <pc:sldMk cId="2004446488" sldId="271"/>
            <ac:picMk id="79" creationId="{D10E138B-A072-D823-72A2-27FC165659C4}"/>
          </ac:picMkLst>
        </pc:picChg>
        <pc:picChg chg="mod topLvl">
          <ac:chgData name="Michaela Popelková" userId="4da947f916a43c95" providerId="LiveId" clId="{04A25112-C37F-4ACA-938D-718A8F806D38}" dt="2022-08-31T01:02:17.939" v="326" actId="164"/>
          <ac:picMkLst>
            <pc:docMk/>
            <pc:sldMk cId="2004446488" sldId="271"/>
            <ac:picMk id="82" creationId="{C724C6B5-C23A-F0A1-D727-333143CACDD9}"/>
          </ac:picMkLst>
        </pc:picChg>
      </pc:sldChg>
      <pc:sldChg chg="addSp delSp modSp mod">
        <pc:chgData name="Michaela Popelková" userId="4da947f916a43c95" providerId="LiveId" clId="{04A25112-C37F-4ACA-938D-718A8F806D38}" dt="2022-08-31T01:01:35.899" v="323" actId="164"/>
        <pc:sldMkLst>
          <pc:docMk/>
          <pc:sldMk cId="4156869403" sldId="273"/>
        </pc:sldMkLst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3" creationId="{45753B69-B26D-EC21-991B-7E585620E2DC}"/>
          </ac:spMkLst>
        </pc:spChg>
        <pc:spChg chg="mod topLvl">
          <ac:chgData name="Michaela Popelková" userId="4da947f916a43c95" providerId="LiveId" clId="{04A25112-C37F-4ACA-938D-718A8F806D38}" dt="2022-08-31T01:01:35.899" v="323" actId="164"/>
          <ac:spMkLst>
            <pc:docMk/>
            <pc:sldMk cId="4156869403" sldId="273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1:35.899" v="323" actId="164"/>
          <ac:spMkLst>
            <pc:docMk/>
            <pc:sldMk cId="4156869403" sldId="273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8" creationId="{54BFD117-8671-E8EB-5DCB-D0473B2EA949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12" creationId="{28962669-61C2-59D3-9373-AB7B5DA9FCF7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13" creationId="{9A35A29A-B8B8-EA31-F76E-AD0058FE680C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15" creationId="{2D176292-DA5C-C42E-D300-CC7B5CA9EBF2}"/>
          </ac:spMkLst>
        </pc:spChg>
        <pc:spChg chg="mod topLvl">
          <ac:chgData name="Michaela Popelková" userId="4da947f916a43c95" providerId="LiveId" clId="{04A25112-C37F-4ACA-938D-718A8F806D38}" dt="2022-08-31T01:01:35.899" v="323" actId="164"/>
          <ac:spMkLst>
            <pc:docMk/>
            <pc:sldMk cId="4156869403" sldId="273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1:35.899" v="323" actId="164"/>
          <ac:spMkLst>
            <pc:docMk/>
            <pc:sldMk cId="4156869403" sldId="273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25" creationId="{FB3A3265-97F7-FBA1-B945-04E59DE86D24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26" creationId="{4AD4DDD2-B145-B55E-3A91-F5FCBC09BFCE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29" creationId="{73E62D89-AE06-F1B7-8CB6-DBA19ACED524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32" creationId="{02344096-E57A-4488-B2D3-CE8BEF1C3166}"/>
          </ac:spMkLst>
        </pc:spChg>
        <pc:spChg chg="mod">
          <ac:chgData name="Michaela Popelková" userId="4da947f916a43c95" providerId="LiveId" clId="{04A25112-C37F-4ACA-938D-718A8F806D38}" dt="2022-08-31T00:19:23.926" v="135" actId="165"/>
          <ac:spMkLst>
            <pc:docMk/>
            <pc:sldMk cId="4156869403" sldId="273"/>
            <ac:spMk id="33" creationId="{F7386AD2-807F-48DD-B08C-80732ADC3A28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34" creationId="{59567C55-8A75-EDE1-2884-816AD072F3EF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36" creationId="{BCA10B62-B801-EDC3-8D9A-2184C668178D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37" creationId="{516CFA6F-6819-CB34-34B7-287E87731D1D}"/>
          </ac:spMkLst>
        </pc:spChg>
        <pc:spChg chg="mod">
          <ac:chgData name="Michaela Popelková" userId="4da947f916a43c95" providerId="LiveId" clId="{04A25112-C37F-4ACA-938D-718A8F806D38}" dt="2022-08-31T00:26:40.507" v="202" actId="165"/>
          <ac:spMkLst>
            <pc:docMk/>
            <pc:sldMk cId="4156869403" sldId="273"/>
            <ac:spMk id="38" creationId="{398A2828-F09D-7166-3B59-8AADB91C7CC9}"/>
          </ac:spMkLst>
        </pc:spChg>
        <pc:spChg chg="mod">
          <ac:chgData name="Michaela Popelková" userId="4da947f916a43c95" providerId="LiveId" clId="{04A25112-C37F-4ACA-938D-718A8F806D38}" dt="2022-08-31T00:26:46.738" v="204"/>
          <ac:spMkLst>
            <pc:docMk/>
            <pc:sldMk cId="4156869403" sldId="273"/>
            <ac:spMk id="40" creationId="{CE45DE9A-33AD-56A2-F3F9-EF9EA7DB1971}"/>
          </ac:spMkLst>
        </pc:spChg>
        <pc:spChg chg="mod">
          <ac:chgData name="Michaela Popelková" userId="4da947f916a43c95" providerId="LiveId" clId="{04A25112-C37F-4ACA-938D-718A8F806D38}" dt="2022-08-31T00:26:46.738" v="204"/>
          <ac:spMkLst>
            <pc:docMk/>
            <pc:sldMk cId="4156869403" sldId="273"/>
            <ac:spMk id="41" creationId="{45724266-C734-70C1-794D-C0AB118D7CEC}"/>
          </ac:spMkLst>
        </pc:spChg>
        <pc:spChg chg="mod">
          <ac:chgData name="Michaela Popelková" userId="4da947f916a43c95" providerId="LiveId" clId="{04A25112-C37F-4ACA-938D-718A8F806D38}" dt="2022-08-31T00:26:46.738" v="204"/>
          <ac:spMkLst>
            <pc:docMk/>
            <pc:sldMk cId="4156869403" sldId="273"/>
            <ac:spMk id="44" creationId="{8998D6D3-0840-4F8B-1F7C-90C4BCE37ED6}"/>
          </ac:spMkLst>
        </pc:spChg>
        <pc:grpChg chg="del mod topLvl">
          <ac:chgData name="Michaela Popelková" userId="4da947f916a43c95" providerId="LiveId" clId="{04A25112-C37F-4ACA-938D-718A8F806D38}" dt="2022-08-31T00:19:28.730" v="137" actId="478"/>
          <ac:grpSpMkLst>
            <pc:docMk/>
            <pc:sldMk cId="4156869403" sldId="273"/>
            <ac:grpSpMk id="2" creationId="{6776349D-06A4-99C6-B052-A4D4CAC07B1C}"/>
          </ac:grpSpMkLst>
        </pc:grpChg>
        <pc:grpChg chg="del mod topLvl">
          <ac:chgData name="Michaela Popelková" userId="4da947f916a43c95" providerId="LiveId" clId="{04A25112-C37F-4ACA-938D-718A8F806D38}" dt="2022-08-31T00:19:31.271" v="138" actId="478"/>
          <ac:grpSpMkLst>
            <pc:docMk/>
            <pc:sldMk cId="4156869403" sldId="273"/>
            <ac:grpSpMk id="9" creationId="{1B1A98B3-97BD-B9DF-DB67-B0515FB55E2B}"/>
          </ac:grpSpMkLst>
        </pc:grpChg>
        <pc:grpChg chg="mod">
          <ac:chgData name="Michaela Popelková" userId="4da947f916a43c95" providerId="LiveId" clId="{04A25112-C37F-4ACA-938D-718A8F806D38}" dt="2022-08-31T00:19:23.926" v="135" actId="165"/>
          <ac:grpSpMkLst>
            <pc:docMk/>
            <pc:sldMk cId="4156869403" sldId="273"/>
            <ac:grpSpMk id="10" creationId="{99F84032-6C10-0419-AA32-27E4A1E6EE3F}"/>
          </ac:grpSpMkLst>
        </pc:grpChg>
        <pc:grpChg chg="mod">
          <ac:chgData name="Michaela Popelková" userId="4da947f916a43c95" providerId="LiveId" clId="{04A25112-C37F-4ACA-938D-718A8F806D38}" dt="2022-08-31T00:19:23.926" v="135" actId="165"/>
          <ac:grpSpMkLst>
            <pc:docMk/>
            <pc:sldMk cId="4156869403" sldId="273"/>
            <ac:grpSpMk id="14" creationId="{39B7EE26-D7D2-4C3D-A809-1375E9AA1A49}"/>
          </ac:grpSpMkLst>
        </pc:grpChg>
        <pc:grpChg chg="del">
          <ac:chgData name="Michaela Popelková" userId="4da947f916a43c95" providerId="LiveId" clId="{04A25112-C37F-4ACA-938D-718A8F806D38}" dt="2022-08-31T00:19:23.926" v="135" actId="165"/>
          <ac:grpSpMkLst>
            <pc:docMk/>
            <pc:sldMk cId="4156869403" sldId="273"/>
            <ac:grpSpMk id="20" creationId="{5C057AD7-BCBA-98F4-46F1-18F97083EF71}"/>
          </ac:grpSpMkLst>
        </pc:grpChg>
        <pc:grpChg chg="add del mod">
          <ac:chgData name="Michaela Popelková" userId="4da947f916a43c95" providerId="LiveId" clId="{04A25112-C37F-4ACA-938D-718A8F806D38}" dt="2022-08-31T00:26:40.507" v="202" actId="165"/>
          <ac:grpSpMkLst>
            <pc:docMk/>
            <pc:sldMk cId="4156869403" sldId="273"/>
            <ac:grpSpMk id="21" creationId="{0BEF6584-1329-CBB5-8932-33A2F69304DB}"/>
          </ac:grpSpMkLst>
        </pc:grpChg>
        <pc:grpChg chg="mod topLvl">
          <ac:chgData name="Michaela Popelková" userId="4da947f916a43c95" providerId="LiveId" clId="{04A25112-C37F-4ACA-938D-718A8F806D38}" dt="2022-08-31T01:01:35.899" v="323" actId="164"/>
          <ac:grpSpMkLst>
            <pc:docMk/>
            <pc:sldMk cId="4156869403" sldId="273"/>
            <ac:grpSpMk id="22" creationId="{869AA05D-F7D5-F4C8-0E7D-F4058B1C3796}"/>
          </ac:grpSpMkLst>
        </pc:grpChg>
        <pc:grpChg chg="mod topLvl">
          <ac:chgData name="Michaela Popelková" userId="4da947f916a43c95" providerId="LiveId" clId="{04A25112-C37F-4ACA-938D-718A8F806D38}" dt="2022-08-31T01:01:35.899" v="323" actId="164"/>
          <ac:grpSpMkLst>
            <pc:docMk/>
            <pc:sldMk cId="4156869403" sldId="273"/>
            <ac:grpSpMk id="23" creationId="{CF397511-F15F-3DC4-CA61-2D5FA17004BD}"/>
          </ac:grpSpMkLst>
        </pc:grpChg>
        <pc:grpChg chg="del mod topLvl">
          <ac:chgData name="Michaela Popelková" userId="4da947f916a43c95" providerId="LiveId" clId="{04A25112-C37F-4ACA-938D-718A8F806D38}" dt="2022-08-31T00:26:46.349" v="203" actId="478"/>
          <ac:grpSpMkLst>
            <pc:docMk/>
            <pc:sldMk cId="4156869403" sldId="273"/>
            <ac:grpSpMk id="24" creationId="{2C209891-1F32-E576-EE1E-5B6453B047BF}"/>
          </ac:grpSpMkLst>
        </pc:grpChg>
        <pc:grpChg chg="mod">
          <ac:chgData name="Michaela Popelková" userId="4da947f916a43c95" providerId="LiveId" clId="{04A25112-C37F-4ACA-938D-718A8F806D38}" dt="2022-08-31T00:26:40.507" v="202" actId="165"/>
          <ac:grpSpMkLst>
            <pc:docMk/>
            <pc:sldMk cId="4156869403" sldId="273"/>
            <ac:grpSpMk id="27" creationId="{DF22FDF5-9B56-8418-7B16-CFD97E4855C9}"/>
          </ac:grpSpMkLst>
        </pc:grpChg>
        <pc:grpChg chg="del mod topLvl">
          <ac:chgData name="Michaela Popelková" userId="4da947f916a43c95" providerId="LiveId" clId="{04A25112-C37F-4ACA-938D-718A8F806D38}" dt="2022-08-31T00:19:26.911" v="136" actId="478"/>
          <ac:grpSpMkLst>
            <pc:docMk/>
            <pc:sldMk cId="4156869403" sldId="273"/>
            <ac:grpSpMk id="31" creationId="{85737633-C4EE-409C-93F1-63058D40D951}"/>
          </ac:grpSpMkLst>
        </pc:grpChg>
        <pc:grpChg chg="add mod">
          <ac:chgData name="Michaela Popelková" userId="4da947f916a43c95" providerId="LiveId" clId="{04A25112-C37F-4ACA-938D-718A8F806D38}" dt="2022-08-31T01:01:35.899" v="323" actId="164"/>
          <ac:grpSpMkLst>
            <pc:docMk/>
            <pc:sldMk cId="4156869403" sldId="273"/>
            <ac:grpSpMk id="39" creationId="{7B0683FC-F4A4-33F2-9B75-DB2B63D73EB7}"/>
          </ac:grpSpMkLst>
        </pc:grpChg>
        <pc:grpChg chg="mod">
          <ac:chgData name="Michaela Popelková" userId="4da947f916a43c95" providerId="LiveId" clId="{04A25112-C37F-4ACA-938D-718A8F806D38}" dt="2022-08-31T00:26:46.738" v="204"/>
          <ac:grpSpMkLst>
            <pc:docMk/>
            <pc:sldMk cId="4156869403" sldId="273"/>
            <ac:grpSpMk id="42" creationId="{ABC8A86B-19A5-C891-F93E-03FFE072DFC4}"/>
          </ac:grpSpMkLst>
        </pc:grpChg>
        <pc:grpChg chg="add mod">
          <ac:chgData name="Michaela Popelková" userId="4da947f916a43c95" providerId="LiveId" clId="{04A25112-C37F-4ACA-938D-718A8F806D38}" dt="2022-08-31T01:01:35.899" v="323" actId="164"/>
          <ac:grpSpMkLst>
            <pc:docMk/>
            <pc:sldMk cId="4156869403" sldId="273"/>
            <ac:grpSpMk id="46" creationId="{AD8DAD29-5CA2-1883-6811-3EF5AC1A795E}"/>
          </ac:grpSpMkLst>
        </pc:grpChg>
        <pc:picChg chg="mod topLvl">
          <ac:chgData name="Michaela Popelková" userId="4da947f916a43c95" providerId="LiveId" clId="{04A25112-C37F-4ACA-938D-718A8F806D38}" dt="2022-08-31T01:01:35.899" v="323" actId="164"/>
          <ac:picMkLst>
            <pc:docMk/>
            <pc:sldMk cId="4156869403" sldId="273"/>
            <ac:picMk id="4" creationId="{14553C6D-DF25-4F98-95C5-CBE8E32296ED}"/>
          </ac:picMkLst>
        </pc:picChg>
        <pc:picChg chg="mod">
          <ac:chgData name="Michaela Popelková" userId="4da947f916a43c95" providerId="LiveId" clId="{04A25112-C37F-4ACA-938D-718A8F806D38}" dt="2022-08-31T00:19:23.926" v="135" actId="165"/>
          <ac:picMkLst>
            <pc:docMk/>
            <pc:sldMk cId="4156869403" sldId="273"/>
            <ac:picMk id="5" creationId="{521123F8-0DB7-59B4-4F24-F7745434048F}"/>
          </ac:picMkLst>
        </pc:picChg>
        <pc:picChg chg="mod">
          <ac:chgData name="Michaela Popelková" userId="4da947f916a43c95" providerId="LiveId" clId="{04A25112-C37F-4ACA-938D-718A8F806D38}" dt="2022-08-31T00:19:23.926" v="135" actId="165"/>
          <ac:picMkLst>
            <pc:docMk/>
            <pc:sldMk cId="4156869403" sldId="273"/>
            <ac:picMk id="11" creationId="{6357AB37-66C8-5C14-34A9-318C89BC1D13}"/>
          </ac:picMkLst>
        </pc:picChg>
        <pc:picChg chg="mod">
          <ac:chgData name="Michaela Popelková" userId="4da947f916a43c95" providerId="LiveId" clId="{04A25112-C37F-4ACA-938D-718A8F806D38}" dt="2022-08-31T00:19:23.926" v="135" actId="165"/>
          <ac:picMkLst>
            <pc:docMk/>
            <pc:sldMk cId="4156869403" sldId="273"/>
            <ac:picMk id="16" creationId="{8DF60560-23CA-0C13-49D4-79EA462A5E0E}"/>
          </ac:picMkLst>
        </pc:picChg>
        <pc:picChg chg="mod topLvl">
          <ac:chgData name="Michaela Popelková" userId="4da947f916a43c95" providerId="LiveId" clId="{04A25112-C37F-4ACA-938D-718A8F806D38}" dt="2022-08-31T01:01:35.899" v="323" actId="164"/>
          <ac:picMkLst>
            <pc:docMk/>
            <pc:sldMk cId="4156869403" sldId="273"/>
            <ac:picMk id="17" creationId="{5FFD7C47-3D7B-DACE-9D4E-6CB2216DE1F9}"/>
          </ac:picMkLst>
        </pc:picChg>
        <pc:picChg chg="mod">
          <ac:chgData name="Michaela Popelková" userId="4da947f916a43c95" providerId="LiveId" clId="{04A25112-C37F-4ACA-938D-718A8F806D38}" dt="2022-08-31T00:26:40.507" v="202" actId="165"/>
          <ac:picMkLst>
            <pc:docMk/>
            <pc:sldMk cId="4156869403" sldId="273"/>
            <ac:picMk id="28" creationId="{F50365F8-9E0D-BB66-6C61-597FD41728A5}"/>
          </ac:picMkLst>
        </pc:picChg>
        <pc:picChg chg="mod">
          <ac:chgData name="Michaela Popelková" userId="4da947f916a43c95" providerId="LiveId" clId="{04A25112-C37F-4ACA-938D-718A8F806D38}" dt="2022-08-31T00:26:40.507" v="202" actId="165"/>
          <ac:picMkLst>
            <pc:docMk/>
            <pc:sldMk cId="4156869403" sldId="273"/>
            <ac:picMk id="30" creationId="{52410796-4FA4-75E7-1783-954FCD3FFF66}"/>
          </ac:picMkLst>
        </pc:picChg>
        <pc:picChg chg="mod">
          <ac:chgData name="Michaela Popelková" userId="4da947f916a43c95" providerId="LiveId" clId="{04A25112-C37F-4ACA-938D-718A8F806D38}" dt="2022-08-31T00:26:40.507" v="202" actId="165"/>
          <ac:picMkLst>
            <pc:docMk/>
            <pc:sldMk cId="4156869403" sldId="273"/>
            <ac:picMk id="35" creationId="{0F5A485C-AF55-6F25-E84F-25864EDD871F}"/>
          </ac:picMkLst>
        </pc:picChg>
        <pc:picChg chg="mod">
          <ac:chgData name="Michaela Popelková" userId="4da947f916a43c95" providerId="LiveId" clId="{04A25112-C37F-4ACA-938D-718A8F806D38}" dt="2022-08-31T00:26:46.738" v="204"/>
          <ac:picMkLst>
            <pc:docMk/>
            <pc:sldMk cId="4156869403" sldId="273"/>
            <ac:picMk id="43" creationId="{06A0F46B-7313-CC85-85C8-2CA179FE599A}"/>
          </ac:picMkLst>
        </pc:picChg>
        <pc:picChg chg="mod">
          <ac:chgData name="Michaela Popelková" userId="4da947f916a43c95" providerId="LiveId" clId="{04A25112-C37F-4ACA-938D-718A8F806D38}" dt="2022-08-31T00:26:46.738" v="204"/>
          <ac:picMkLst>
            <pc:docMk/>
            <pc:sldMk cId="4156869403" sldId="273"/>
            <ac:picMk id="45" creationId="{A309C9A5-F133-C6D2-7AE6-70EF2845BCC3}"/>
          </ac:picMkLst>
        </pc:picChg>
      </pc:sldChg>
      <pc:sldChg chg="addSp delSp modSp mod">
        <pc:chgData name="Michaela Popelková" userId="4da947f916a43c95" providerId="LiveId" clId="{04A25112-C37F-4ACA-938D-718A8F806D38}" dt="2022-08-31T01:01:06.409" v="321" actId="164"/>
        <pc:sldMkLst>
          <pc:docMk/>
          <pc:sldMk cId="2014828946" sldId="274"/>
        </pc:sldMkLst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3" creationId="{B6AA020F-1EF0-CAA4-EA15-B10E57B31D8E}"/>
          </ac:spMkLst>
        </pc:spChg>
        <pc:spChg chg="mod ord topLvl">
          <ac:chgData name="Michaela Popelková" userId="4da947f916a43c95" providerId="LiveId" clId="{04A25112-C37F-4ACA-938D-718A8F806D38}" dt="2022-08-31T01:01:06.409" v="321" actId="164"/>
          <ac:spMkLst>
            <pc:docMk/>
            <pc:sldMk cId="2014828946" sldId="274"/>
            <ac:spMk id="6" creationId="{CB0D2207-ED2E-49C4-9FF2-D2D44375B58B}"/>
          </ac:spMkLst>
        </pc:spChg>
        <pc:spChg chg="mod ord topLvl">
          <ac:chgData name="Michaela Popelková" userId="4da947f916a43c95" providerId="LiveId" clId="{04A25112-C37F-4ACA-938D-718A8F806D38}" dt="2022-08-31T01:01:06.409" v="321" actId="164"/>
          <ac:spMkLst>
            <pc:docMk/>
            <pc:sldMk cId="2014828946" sldId="274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8" creationId="{BF52D4BD-BE0B-0366-7FC2-9E373D13246B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12" creationId="{15475C04-8061-B794-BA67-8EF26AF5184E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13" creationId="{8B261044-F01A-38CE-64E9-A3519E8F42FF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15" creationId="{3835ABBB-A03A-EA38-8429-9F20F87BB144}"/>
          </ac:spMkLst>
        </pc:spChg>
        <pc:spChg chg="mod ord topLvl">
          <ac:chgData name="Michaela Popelková" userId="4da947f916a43c95" providerId="LiveId" clId="{04A25112-C37F-4ACA-938D-718A8F806D38}" dt="2022-08-31T01:01:06.409" v="321" actId="164"/>
          <ac:spMkLst>
            <pc:docMk/>
            <pc:sldMk cId="2014828946" sldId="274"/>
            <ac:spMk id="18" creationId="{47B6D496-E516-4A9B-8DFB-B71D41C8FFAB}"/>
          </ac:spMkLst>
        </pc:spChg>
        <pc:spChg chg="mod ord topLvl">
          <ac:chgData name="Michaela Popelková" userId="4da947f916a43c95" providerId="LiveId" clId="{04A25112-C37F-4ACA-938D-718A8F806D38}" dt="2022-08-31T01:01:06.409" v="321" actId="164"/>
          <ac:spMkLst>
            <pc:docMk/>
            <pc:sldMk cId="2014828946" sldId="274"/>
            <ac:spMk id="19" creationId="{881BF104-7173-44C0-B01A-136F6603262A}"/>
          </ac:spMkLst>
        </pc:spChg>
        <pc:spChg chg="del mod">
          <ac:chgData name="Michaela Popelková" userId="4da947f916a43c95" providerId="LiveId" clId="{04A25112-C37F-4ACA-938D-718A8F806D38}" dt="2022-08-31T00:25:47.089" v="192" actId="478"/>
          <ac:spMkLst>
            <pc:docMk/>
            <pc:sldMk cId="2014828946" sldId="274"/>
            <ac:spMk id="25" creationId="{C47B2377-4D01-9DDD-8D20-15267B9DDF61}"/>
          </ac:spMkLst>
        </pc:spChg>
        <pc:spChg chg="del mod">
          <ac:chgData name="Michaela Popelková" userId="4da947f916a43c95" providerId="LiveId" clId="{04A25112-C37F-4ACA-938D-718A8F806D38}" dt="2022-08-31T00:25:51.388" v="193" actId="478"/>
          <ac:spMkLst>
            <pc:docMk/>
            <pc:sldMk cId="2014828946" sldId="274"/>
            <ac:spMk id="26" creationId="{179BB449-5BE9-6BE7-59AC-0736493BB1C4}"/>
          </ac:spMkLst>
        </pc:spChg>
        <pc:spChg chg="mod">
          <ac:chgData name="Michaela Popelková" userId="4da947f916a43c95" providerId="LiveId" clId="{04A25112-C37F-4ACA-938D-718A8F806D38}" dt="2022-08-31T00:25:59.839" v="194" actId="165"/>
          <ac:spMkLst>
            <pc:docMk/>
            <pc:sldMk cId="2014828946" sldId="274"/>
            <ac:spMk id="29" creationId="{82754023-FDC6-2C14-3BB2-4A2FB80AD1F0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32" creationId="{14168057-A5FA-4342-915E-A01B2BD86C92}"/>
          </ac:spMkLst>
        </pc:spChg>
        <pc:spChg chg="mod">
          <ac:chgData name="Michaela Popelková" userId="4da947f916a43c95" providerId="LiveId" clId="{04A25112-C37F-4ACA-938D-718A8F806D38}" dt="2022-08-31T00:19:53.957" v="142" actId="165"/>
          <ac:spMkLst>
            <pc:docMk/>
            <pc:sldMk cId="2014828946" sldId="274"/>
            <ac:spMk id="33" creationId="{75DC0BE6-EE4B-48A6-B255-48F889D4E7A3}"/>
          </ac:spMkLst>
        </pc:spChg>
        <pc:spChg chg="mod">
          <ac:chgData name="Michaela Popelková" userId="4da947f916a43c95" providerId="LiveId" clId="{04A25112-C37F-4ACA-938D-718A8F806D38}" dt="2022-08-31T00:25:59.839" v="194" actId="165"/>
          <ac:spMkLst>
            <pc:docMk/>
            <pc:sldMk cId="2014828946" sldId="274"/>
            <ac:spMk id="34" creationId="{E1F0CCEC-D816-47E5-8139-449FE335910D}"/>
          </ac:spMkLst>
        </pc:spChg>
        <pc:spChg chg="mod">
          <ac:chgData name="Michaela Popelková" userId="4da947f916a43c95" providerId="LiveId" clId="{04A25112-C37F-4ACA-938D-718A8F806D38}" dt="2022-08-31T00:25:59.839" v="194" actId="165"/>
          <ac:spMkLst>
            <pc:docMk/>
            <pc:sldMk cId="2014828946" sldId="274"/>
            <ac:spMk id="36" creationId="{5280DC5D-E17A-01F1-1284-AFB212B2191A}"/>
          </ac:spMkLst>
        </pc:spChg>
        <pc:spChg chg="mod">
          <ac:chgData name="Michaela Popelková" userId="4da947f916a43c95" providerId="LiveId" clId="{04A25112-C37F-4ACA-938D-718A8F806D38}" dt="2022-08-31T00:25:59.839" v="194" actId="165"/>
          <ac:spMkLst>
            <pc:docMk/>
            <pc:sldMk cId="2014828946" sldId="274"/>
            <ac:spMk id="37" creationId="{404B8D78-EAD1-DA93-A179-67C51CB37252}"/>
          </ac:spMkLst>
        </pc:spChg>
        <pc:spChg chg="mod">
          <ac:chgData name="Michaela Popelková" userId="4da947f916a43c95" providerId="LiveId" clId="{04A25112-C37F-4ACA-938D-718A8F806D38}" dt="2022-08-31T00:25:59.839" v="194" actId="165"/>
          <ac:spMkLst>
            <pc:docMk/>
            <pc:sldMk cId="2014828946" sldId="274"/>
            <ac:spMk id="38" creationId="{BB8A2DE5-E5CB-0C2F-55A0-ED08E32F0230}"/>
          </ac:spMkLst>
        </pc:spChg>
        <pc:spChg chg="mod">
          <ac:chgData name="Michaela Popelková" userId="4da947f916a43c95" providerId="LiveId" clId="{04A25112-C37F-4ACA-938D-718A8F806D38}" dt="2022-08-31T00:26:03.585" v="196"/>
          <ac:spMkLst>
            <pc:docMk/>
            <pc:sldMk cId="2014828946" sldId="274"/>
            <ac:spMk id="40" creationId="{41B6AA4D-974A-29B1-F80D-C4B4718998E5}"/>
          </ac:spMkLst>
        </pc:spChg>
        <pc:spChg chg="mod">
          <ac:chgData name="Michaela Popelková" userId="4da947f916a43c95" providerId="LiveId" clId="{04A25112-C37F-4ACA-938D-718A8F806D38}" dt="2022-08-31T00:26:03.585" v="196"/>
          <ac:spMkLst>
            <pc:docMk/>
            <pc:sldMk cId="2014828946" sldId="274"/>
            <ac:spMk id="41" creationId="{7453B27D-5075-C7F5-6C5C-D4238B2509A9}"/>
          </ac:spMkLst>
        </pc:spChg>
        <pc:spChg chg="mod">
          <ac:chgData name="Michaela Popelková" userId="4da947f916a43c95" providerId="LiveId" clId="{04A25112-C37F-4ACA-938D-718A8F806D38}" dt="2022-08-31T00:26:03.585" v="196"/>
          <ac:spMkLst>
            <pc:docMk/>
            <pc:sldMk cId="2014828946" sldId="274"/>
            <ac:spMk id="44" creationId="{89DBE8DF-B18B-A970-A4A2-125D0572B3EA}"/>
          </ac:spMkLst>
        </pc:spChg>
        <pc:grpChg chg="del mod topLvl">
          <ac:chgData name="Michaela Popelková" userId="4da947f916a43c95" providerId="LiveId" clId="{04A25112-C37F-4ACA-938D-718A8F806D38}" dt="2022-08-31T00:19:59.110" v="144" actId="478"/>
          <ac:grpSpMkLst>
            <pc:docMk/>
            <pc:sldMk cId="2014828946" sldId="274"/>
            <ac:grpSpMk id="2" creationId="{AAF026FB-FDB0-845A-75E2-482450B04CDA}"/>
          </ac:grpSpMkLst>
        </pc:grpChg>
        <pc:grpChg chg="del mod topLvl">
          <ac:chgData name="Michaela Popelková" userId="4da947f916a43c95" providerId="LiveId" clId="{04A25112-C37F-4ACA-938D-718A8F806D38}" dt="2022-08-31T00:20:03.394" v="145" actId="478"/>
          <ac:grpSpMkLst>
            <pc:docMk/>
            <pc:sldMk cId="2014828946" sldId="274"/>
            <ac:grpSpMk id="9" creationId="{D15CC224-F23C-CDAF-A9BB-C34D8C2AE897}"/>
          </ac:grpSpMkLst>
        </pc:grpChg>
        <pc:grpChg chg="mod">
          <ac:chgData name="Michaela Popelková" userId="4da947f916a43c95" providerId="LiveId" clId="{04A25112-C37F-4ACA-938D-718A8F806D38}" dt="2022-08-31T00:19:53.957" v="142" actId="165"/>
          <ac:grpSpMkLst>
            <pc:docMk/>
            <pc:sldMk cId="2014828946" sldId="274"/>
            <ac:grpSpMk id="10" creationId="{2872AA04-93DF-E8FB-F1E6-A1B2EDB4778D}"/>
          </ac:grpSpMkLst>
        </pc:grpChg>
        <pc:grpChg chg="mod">
          <ac:chgData name="Michaela Popelková" userId="4da947f916a43c95" providerId="LiveId" clId="{04A25112-C37F-4ACA-938D-718A8F806D38}" dt="2022-08-31T00:19:53.957" v="142" actId="165"/>
          <ac:grpSpMkLst>
            <pc:docMk/>
            <pc:sldMk cId="2014828946" sldId="274"/>
            <ac:grpSpMk id="14" creationId="{45C43C2E-142A-2D90-AAE5-103EAA40699A}"/>
          </ac:grpSpMkLst>
        </pc:grpChg>
        <pc:grpChg chg="del">
          <ac:chgData name="Michaela Popelková" userId="4da947f916a43c95" providerId="LiveId" clId="{04A25112-C37F-4ACA-938D-718A8F806D38}" dt="2022-08-31T00:19:53.957" v="142" actId="165"/>
          <ac:grpSpMkLst>
            <pc:docMk/>
            <pc:sldMk cId="2014828946" sldId="274"/>
            <ac:grpSpMk id="20" creationId="{CFF6E70E-34C0-4C64-BE0A-B9E3B599C958}"/>
          </ac:grpSpMkLst>
        </pc:grpChg>
        <pc:grpChg chg="add del mod">
          <ac:chgData name="Michaela Popelková" userId="4da947f916a43c95" providerId="LiveId" clId="{04A25112-C37F-4ACA-938D-718A8F806D38}" dt="2022-08-31T00:25:59.839" v="194" actId="165"/>
          <ac:grpSpMkLst>
            <pc:docMk/>
            <pc:sldMk cId="2014828946" sldId="274"/>
            <ac:grpSpMk id="21" creationId="{2437B437-F839-DF80-22D8-59979F840115}"/>
          </ac:grpSpMkLst>
        </pc:grpChg>
        <pc:grpChg chg="mod ord topLvl">
          <ac:chgData name="Michaela Popelková" userId="4da947f916a43c95" providerId="LiveId" clId="{04A25112-C37F-4ACA-938D-718A8F806D38}" dt="2022-08-31T01:01:06.409" v="321" actId="164"/>
          <ac:grpSpMkLst>
            <pc:docMk/>
            <pc:sldMk cId="2014828946" sldId="274"/>
            <ac:grpSpMk id="22" creationId="{55CF4012-FC94-6C09-B62F-8517321E56E9}"/>
          </ac:grpSpMkLst>
        </pc:grpChg>
        <pc:grpChg chg="mod ord topLvl">
          <ac:chgData name="Michaela Popelková" userId="4da947f916a43c95" providerId="LiveId" clId="{04A25112-C37F-4ACA-938D-718A8F806D38}" dt="2022-08-31T01:01:06.409" v="321" actId="164"/>
          <ac:grpSpMkLst>
            <pc:docMk/>
            <pc:sldMk cId="2014828946" sldId="274"/>
            <ac:grpSpMk id="23" creationId="{CC974602-2F84-6B1F-D6CD-96551EBBAD53}"/>
          </ac:grpSpMkLst>
        </pc:grpChg>
        <pc:grpChg chg="del mod topLvl">
          <ac:chgData name="Michaela Popelková" userId="4da947f916a43c95" providerId="LiveId" clId="{04A25112-C37F-4ACA-938D-718A8F806D38}" dt="2022-08-31T00:26:03.119" v="195" actId="478"/>
          <ac:grpSpMkLst>
            <pc:docMk/>
            <pc:sldMk cId="2014828946" sldId="274"/>
            <ac:grpSpMk id="24" creationId="{03B4EA1D-4FF8-90FE-12D0-4BC2E76E308B}"/>
          </ac:grpSpMkLst>
        </pc:grpChg>
        <pc:grpChg chg="mod">
          <ac:chgData name="Michaela Popelková" userId="4da947f916a43c95" providerId="LiveId" clId="{04A25112-C37F-4ACA-938D-718A8F806D38}" dt="2022-08-31T00:25:59.839" v="194" actId="165"/>
          <ac:grpSpMkLst>
            <pc:docMk/>
            <pc:sldMk cId="2014828946" sldId="274"/>
            <ac:grpSpMk id="27" creationId="{1138AE71-1875-40FE-707B-36080ADCD6C0}"/>
          </ac:grpSpMkLst>
        </pc:grpChg>
        <pc:grpChg chg="del mod topLvl">
          <ac:chgData name="Michaela Popelková" userId="4da947f916a43c95" providerId="LiveId" clId="{04A25112-C37F-4ACA-938D-718A8F806D38}" dt="2022-08-31T00:19:57.291" v="143" actId="478"/>
          <ac:grpSpMkLst>
            <pc:docMk/>
            <pc:sldMk cId="2014828946" sldId="274"/>
            <ac:grpSpMk id="31" creationId="{29641534-FBED-4CDB-A6E0-F4F10ADBC399}"/>
          </ac:grpSpMkLst>
        </pc:grpChg>
        <pc:grpChg chg="add mod ord">
          <ac:chgData name="Michaela Popelková" userId="4da947f916a43c95" providerId="LiveId" clId="{04A25112-C37F-4ACA-938D-718A8F806D38}" dt="2022-08-31T01:01:06.409" v="321" actId="164"/>
          <ac:grpSpMkLst>
            <pc:docMk/>
            <pc:sldMk cId="2014828946" sldId="274"/>
            <ac:grpSpMk id="39" creationId="{B60F07A7-DD64-D330-1D8E-C07D613C5621}"/>
          </ac:grpSpMkLst>
        </pc:grpChg>
        <pc:grpChg chg="mod">
          <ac:chgData name="Michaela Popelková" userId="4da947f916a43c95" providerId="LiveId" clId="{04A25112-C37F-4ACA-938D-718A8F806D38}" dt="2022-08-31T00:26:03.585" v="196"/>
          <ac:grpSpMkLst>
            <pc:docMk/>
            <pc:sldMk cId="2014828946" sldId="274"/>
            <ac:grpSpMk id="42" creationId="{89EB3110-2325-89D8-01B0-CF185ED09467}"/>
          </ac:grpSpMkLst>
        </pc:grpChg>
        <pc:grpChg chg="add mod">
          <ac:chgData name="Michaela Popelková" userId="4da947f916a43c95" providerId="LiveId" clId="{04A25112-C37F-4ACA-938D-718A8F806D38}" dt="2022-08-31T01:01:06.409" v="321" actId="164"/>
          <ac:grpSpMkLst>
            <pc:docMk/>
            <pc:sldMk cId="2014828946" sldId="274"/>
            <ac:grpSpMk id="46" creationId="{DFA0B246-4C52-6A81-9529-9B3983EEE4A1}"/>
          </ac:grpSpMkLst>
        </pc:grpChg>
        <pc:picChg chg="mod ord topLvl">
          <ac:chgData name="Michaela Popelková" userId="4da947f916a43c95" providerId="LiveId" clId="{04A25112-C37F-4ACA-938D-718A8F806D38}" dt="2022-08-31T01:01:06.409" v="321" actId="164"/>
          <ac:picMkLst>
            <pc:docMk/>
            <pc:sldMk cId="2014828946" sldId="274"/>
            <ac:picMk id="4" creationId="{06B8948F-718C-485F-BDFD-A94F99348C3E}"/>
          </ac:picMkLst>
        </pc:picChg>
        <pc:picChg chg="mod">
          <ac:chgData name="Michaela Popelková" userId="4da947f916a43c95" providerId="LiveId" clId="{04A25112-C37F-4ACA-938D-718A8F806D38}" dt="2022-08-31T00:19:53.957" v="142" actId="165"/>
          <ac:picMkLst>
            <pc:docMk/>
            <pc:sldMk cId="2014828946" sldId="274"/>
            <ac:picMk id="5" creationId="{D6796768-E489-6927-1450-6033EF481D19}"/>
          </ac:picMkLst>
        </pc:picChg>
        <pc:picChg chg="mod">
          <ac:chgData name="Michaela Popelková" userId="4da947f916a43c95" providerId="LiveId" clId="{04A25112-C37F-4ACA-938D-718A8F806D38}" dt="2022-08-31T00:19:53.957" v="142" actId="165"/>
          <ac:picMkLst>
            <pc:docMk/>
            <pc:sldMk cId="2014828946" sldId="274"/>
            <ac:picMk id="11" creationId="{A91D4C29-18DA-A6F5-6C73-F6C3D25700F1}"/>
          </ac:picMkLst>
        </pc:picChg>
        <pc:picChg chg="mod">
          <ac:chgData name="Michaela Popelková" userId="4da947f916a43c95" providerId="LiveId" clId="{04A25112-C37F-4ACA-938D-718A8F806D38}" dt="2022-08-31T00:19:53.957" v="142" actId="165"/>
          <ac:picMkLst>
            <pc:docMk/>
            <pc:sldMk cId="2014828946" sldId="274"/>
            <ac:picMk id="16" creationId="{870CE043-422D-806B-7882-00FA92E639C9}"/>
          </ac:picMkLst>
        </pc:picChg>
        <pc:picChg chg="mod ord topLvl">
          <ac:chgData name="Michaela Popelková" userId="4da947f916a43c95" providerId="LiveId" clId="{04A25112-C37F-4ACA-938D-718A8F806D38}" dt="2022-08-31T01:01:06.409" v="321" actId="164"/>
          <ac:picMkLst>
            <pc:docMk/>
            <pc:sldMk cId="2014828946" sldId="274"/>
            <ac:picMk id="17" creationId="{EAB7F307-DEA1-0E5A-3534-81E443AB2F33}"/>
          </ac:picMkLst>
        </pc:picChg>
        <pc:picChg chg="mod">
          <ac:chgData name="Michaela Popelková" userId="4da947f916a43c95" providerId="LiveId" clId="{04A25112-C37F-4ACA-938D-718A8F806D38}" dt="2022-08-31T00:25:59.839" v="194" actId="165"/>
          <ac:picMkLst>
            <pc:docMk/>
            <pc:sldMk cId="2014828946" sldId="274"/>
            <ac:picMk id="28" creationId="{420C15EC-89C5-9DD7-41A9-F47EDF5F5504}"/>
          </ac:picMkLst>
        </pc:picChg>
        <pc:picChg chg="mod">
          <ac:chgData name="Michaela Popelková" userId="4da947f916a43c95" providerId="LiveId" clId="{04A25112-C37F-4ACA-938D-718A8F806D38}" dt="2022-08-31T00:25:59.839" v="194" actId="165"/>
          <ac:picMkLst>
            <pc:docMk/>
            <pc:sldMk cId="2014828946" sldId="274"/>
            <ac:picMk id="30" creationId="{136C9031-E98E-AC03-72BB-63E6F1643A95}"/>
          </ac:picMkLst>
        </pc:picChg>
        <pc:picChg chg="mod">
          <ac:chgData name="Michaela Popelková" userId="4da947f916a43c95" providerId="LiveId" clId="{04A25112-C37F-4ACA-938D-718A8F806D38}" dt="2022-08-31T00:25:59.839" v="194" actId="165"/>
          <ac:picMkLst>
            <pc:docMk/>
            <pc:sldMk cId="2014828946" sldId="274"/>
            <ac:picMk id="35" creationId="{67696DAB-0D1D-BAA3-2DC1-20B646311E00}"/>
          </ac:picMkLst>
        </pc:picChg>
        <pc:picChg chg="mod">
          <ac:chgData name="Michaela Popelková" userId="4da947f916a43c95" providerId="LiveId" clId="{04A25112-C37F-4ACA-938D-718A8F806D38}" dt="2022-08-31T00:26:03.585" v="196"/>
          <ac:picMkLst>
            <pc:docMk/>
            <pc:sldMk cId="2014828946" sldId="274"/>
            <ac:picMk id="43" creationId="{27F85E0D-2A45-2D89-1F75-7A3A36E67ACB}"/>
          </ac:picMkLst>
        </pc:picChg>
        <pc:picChg chg="mod">
          <ac:chgData name="Michaela Popelková" userId="4da947f916a43c95" providerId="LiveId" clId="{04A25112-C37F-4ACA-938D-718A8F806D38}" dt="2022-08-31T00:26:03.585" v="196"/>
          <ac:picMkLst>
            <pc:docMk/>
            <pc:sldMk cId="2014828946" sldId="274"/>
            <ac:picMk id="45" creationId="{BACA19D3-6E76-7D7A-E941-72E8CEE751B3}"/>
          </ac:picMkLst>
        </pc:picChg>
      </pc:sldChg>
      <pc:sldChg chg="addSp delSp modSp mod">
        <pc:chgData name="Michaela Popelková" userId="4da947f916a43c95" providerId="LiveId" clId="{04A25112-C37F-4ACA-938D-718A8F806D38}" dt="2022-08-31T01:00:44.028" v="318" actId="164"/>
        <pc:sldMkLst>
          <pc:docMk/>
          <pc:sldMk cId="3255258046" sldId="276"/>
        </pc:sldMkLst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3" creationId="{BFA51135-E346-589D-7572-6C12CD08686A}"/>
          </ac:spMkLst>
        </pc:spChg>
        <pc:spChg chg="mod topLvl">
          <ac:chgData name="Michaela Popelková" userId="4da947f916a43c95" providerId="LiveId" clId="{04A25112-C37F-4ACA-938D-718A8F806D38}" dt="2022-08-31T01:00:44.028" v="318" actId="164"/>
          <ac:spMkLst>
            <pc:docMk/>
            <pc:sldMk cId="3255258046" sldId="276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0:44.028" v="318" actId="164"/>
          <ac:spMkLst>
            <pc:docMk/>
            <pc:sldMk cId="3255258046" sldId="276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8" creationId="{4BA33968-4001-4242-B4A4-21EEAB3E78C6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12" creationId="{15F3EE6B-B31A-9CAB-2765-B7E12E033369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13" creationId="{E601B920-0BD9-496A-A6F1-555577B5D452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15" creationId="{51F761FA-1AED-5A8E-873C-663C7C3103C4}"/>
          </ac:spMkLst>
        </pc:spChg>
        <pc:spChg chg="mod topLvl">
          <ac:chgData name="Michaela Popelková" userId="4da947f916a43c95" providerId="LiveId" clId="{04A25112-C37F-4ACA-938D-718A8F806D38}" dt="2022-08-31T01:00:44.028" v="318" actId="164"/>
          <ac:spMkLst>
            <pc:docMk/>
            <pc:sldMk cId="3255258046" sldId="276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0:44.028" v="318" actId="164"/>
          <ac:spMkLst>
            <pc:docMk/>
            <pc:sldMk cId="3255258046" sldId="276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25" creationId="{3A25AF62-84CB-588F-2EF7-01B323A0172B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26" creationId="{87EA2939-A18C-0078-8DF8-7562134C35FC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29" creationId="{CFED10C1-943B-9E10-B1F1-9A477C93725C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32" creationId="{2CA787E9-BC5C-4054-8849-43440C16921F}"/>
          </ac:spMkLst>
        </pc:spChg>
        <pc:spChg chg="mod">
          <ac:chgData name="Michaela Popelková" userId="4da947f916a43c95" providerId="LiveId" clId="{04A25112-C37F-4ACA-938D-718A8F806D38}" dt="2022-08-31T00:20:33.862" v="152" actId="165"/>
          <ac:spMkLst>
            <pc:docMk/>
            <pc:sldMk cId="3255258046" sldId="276"/>
            <ac:spMk id="33" creationId="{EF27FF27-4C09-434E-8B09-A8F12382A217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34" creationId="{997EA061-6DD8-B041-3426-415A21C2703E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36" creationId="{0A2C7ABA-DB54-4C67-D17B-7CF13295750D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37" creationId="{EE5AFF7D-BFBD-2D78-A99A-B0C9B3F92D67}"/>
          </ac:spMkLst>
        </pc:spChg>
        <pc:spChg chg="mod">
          <ac:chgData name="Michaela Popelková" userId="4da947f916a43c95" providerId="LiveId" clId="{04A25112-C37F-4ACA-938D-718A8F806D38}" dt="2022-08-31T00:24:23.762" v="179" actId="165"/>
          <ac:spMkLst>
            <pc:docMk/>
            <pc:sldMk cId="3255258046" sldId="276"/>
            <ac:spMk id="38" creationId="{8B3F8D71-9B2F-77C2-6AC4-3A64D5264626}"/>
          </ac:spMkLst>
        </pc:spChg>
        <pc:spChg chg="mod">
          <ac:chgData name="Michaela Popelková" userId="4da947f916a43c95" providerId="LiveId" clId="{04A25112-C37F-4ACA-938D-718A8F806D38}" dt="2022-08-31T00:24:25.036" v="181"/>
          <ac:spMkLst>
            <pc:docMk/>
            <pc:sldMk cId="3255258046" sldId="276"/>
            <ac:spMk id="40" creationId="{30445853-8A6F-1FA5-05AA-A6E8CC798005}"/>
          </ac:spMkLst>
        </pc:spChg>
        <pc:spChg chg="mod">
          <ac:chgData name="Michaela Popelková" userId="4da947f916a43c95" providerId="LiveId" clId="{04A25112-C37F-4ACA-938D-718A8F806D38}" dt="2022-08-31T00:24:25.036" v="181"/>
          <ac:spMkLst>
            <pc:docMk/>
            <pc:sldMk cId="3255258046" sldId="276"/>
            <ac:spMk id="41" creationId="{4BA44A94-F8B9-B955-2A13-F3F457BFB862}"/>
          </ac:spMkLst>
        </pc:spChg>
        <pc:spChg chg="mod">
          <ac:chgData name="Michaela Popelková" userId="4da947f916a43c95" providerId="LiveId" clId="{04A25112-C37F-4ACA-938D-718A8F806D38}" dt="2022-08-31T00:24:25.036" v="181"/>
          <ac:spMkLst>
            <pc:docMk/>
            <pc:sldMk cId="3255258046" sldId="276"/>
            <ac:spMk id="44" creationId="{4C266755-06F6-3679-60A6-CF7EECF32834}"/>
          </ac:spMkLst>
        </pc:spChg>
        <pc:spChg chg="mod">
          <ac:chgData name="Michaela Popelková" userId="4da947f916a43c95" providerId="LiveId" clId="{04A25112-C37F-4ACA-938D-718A8F806D38}" dt="2022-08-31T00:25:10.784" v="190"/>
          <ac:spMkLst>
            <pc:docMk/>
            <pc:sldMk cId="3255258046" sldId="276"/>
            <ac:spMk id="49" creationId="{C93D1230-B4F9-4538-ED75-B8CE55B1330A}"/>
          </ac:spMkLst>
        </pc:spChg>
        <pc:spChg chg="mod">
          <ac:chgData name="Michaela Popelková" userId="4da947f916a43c95" providerId="LiveId" clId="{04A25112-C37F-4ACA-938D-718A8F806D38}" dt="2022-08-31T00:25:10.784" v="190"/>
          <ac:spMkLst>
            <pc:docMk/>
            <pc:sldMk cId="3255258046" sldId="276"/>
            <ac:spMk id="51" creationId="{4F079034-9AD7-1BBD-A995-34292EB79501}"/>
          </ac:spMkLst>
        </pc:spChg>
        <pc:spChg chg="mod">
          <ac:chgData name="Michaela Popelková" userId="4da947f916a43c95" providerId="LiveId" clId="{04A25112-C37F-4ACA-938D-718A8F806D38}" dt="2022-08-31T00:25:10.784" v="190"/>
          <ac:spMkLst>
            <pc:docMk/>
            <pc:sldMk cId="3255258046" sldId="276"/>
            <ac:spMk id="52" creationId="{2CECE5BB-67C1-EBA4-16DA-DD2B15904FFB}"/>
          </ac:spMkLst>
        </pc:spChg>
        <pc:spChg chg="mod">
          <ac:chgData name="Michaela Popelková" userId="4da947f916a43c95" providerId="LiveId" clId="{04A25112-C37F-4ACA-938D-718A8F806D38}" dt="2022-08-31T00:25:10.784" v="190"/>
          <ac:spMkLst>
            <pc:docMk/>
            <pc:sldMk cId="3255258046" sldId="276"/>
            <ac:spMk id="53" creationId="{9DC58290-446F-3983-D8DA-908BF9431609}"/>
          </ac:spMkLst>
        </pc:spChg>
        <pc:grpChg chg="del mod topLvl">
          <ac:chgData name="Michaela Popelková" userId="4da947f916a43c95" providerId="LiveId" clId="{04A25112-C37F-4ACA-938D-718A8F806D38}" dt="2022-08-31T00:20:38.452" v="154" actId="478"/>
          <ac:grpSpMkLst>
            <pc:docMk/>
            <pc:sldMk cId="3255258046" sldId="276"/>
            <ac:grpSpMk id="2" creationId="{04C3F79C-4316-8DD5-9A69-883A00DC8705}"/>
          </ac:grpSpMkLst>
        </pc:grpChg>
        <pc:grpChg chg="add del mod">
          <ac:chgData name="Michaela Popelková" userId="4da947f916a43c95" providerId="LiveId" clId="{04A25112-C37F-4ACA-938D-718A8F806D38}" dt="2022-08-31T00:24:23.762" v="179" actId="165"/>
          <ac:grpSpMkLst>
            <pc:docMk/>
            <pc:sldMk cId="3255258046" sldId="276"/>
            <ac:grpSpMk id="9" creationId="{21756690-B907-37B1-E4D7-A586C76DB2ED}"/>
          </ac:grpSpMkLst>
        </pc:grpChg>
        <pc:grpChg chg="mod">
          <ac:chgData name="Michaela Popelková" userId="4da947f916a43c95" providerId="LiveId" clId="{04A25112-C37F-4ACA-938D-718A8F806D38}" dt="2022-08-31T00:20:33.862" v="152" actId="165"/>
          <ac:grpSpMkLst>
            <pc:docMk/>
            <pc:sldMk cId="3255258046" sldId="276"/>
            <ac:grpSpMk id="10" creationId="{CC2AB478-6777-F9EB-43BA-4E2EFB677D81}"/>
          </ac:grpSpMkLst>
        </pc:grpChg>
        <pc:grpChg chg="mod">
          <ac:chgData name="Michaela Popelková" userId="4da947f916a43c95" providerId="LiveId" clId="{04A25112-C37F-4ACA-938D-718A8F806D38}" dt="2022-08-31T00:20:33.862" v="152" actId="165"/>
          <ac:grpSpMkLst>
            <pc:docMk/>
            <pc:sldMk cId="3255258046" sldId="276"/>
            <ac:grpSpMk id="14" creationId="{1F4CAEEC-F99C-E25F-2AE0-3698C053B999}"/>
          </ac:grpSpMkLst>
        </pc:grpChg>
        <pc:grpChg chg="del mod topLvl">
          <ac:chgData name="Michaela Popelková" userId="4da947f916a43c95" providerId="LiveId" clId="{04A25112-C37F-4ACA-938D-718A8F806D38}" dt="2022-08-31T00:20:42.932" v="155" actId="478"/>
          <ac:grpSpMkLst>
            <pc:docMk/>
            <pc:sldMk cId="3255258046" sldId="276"/>
            <ac:grpSpMk id="17" creationId="{034E3332-322B-38EA-4E2A-F74CF030650A}"/>
          </ac:grpSpMkLst>
        </pc:grpChg>
        <pc:grpChg chg="del">
          <ac:chgData name="Michaela Popelková" userId="4da947f916a43c95" providerId="LiveId" clId="{04A25112-C37F-4ACA-938D-718A8F806D38}" dt="2022-08-31T00:20:33.862" v="152" actId="165"/>
          <ac:grpSpMkLst>
            <pc:docMk/>
            <pc:sldMk cId="3255258046" sldId="276"/>
            <ac:grpSpMk id="21" creationId="{417C963A-E8AE-23E2-24A5-0C1582EA66BE}"/>
          </ac:grpSpMkLst>
        </pc:grpChg>
        <pc:grpChg chg="del mod topLvl">
          <ac:chgData name="Michaela Popelková" userId="4da947f916a43c95" providerId="LiveId" clId="{04A25112-C37F-4ACA-938D-718A8F806D38}" dt="2022-08-31T00:24:24.737" v="180" actId="478"/>
          <ac:grpSpMkLst>
            <pc:docMk/>
            <pc:sldMk cId="3255258046" sldId="276"/>
            <ac:grpSpMk id="22" creationId="{7C7F27BD-4FEF-3E3C-CE05-F6626559E8B3}"/>
          </ac:grpSpMkLst>
        </pc:grpChg>
        <pc:grpChg chg="del mod topLvl">
          <ac:chgData name="Michaela Popelková" userId="4da947f916a43c95" providerId="LiveId" clId="{04A25112-C37F-4ACA-938D-718A8F806D38}" dt="2022-08-31T00:24:24.737" v="180" actId="478"/>
          <ac:grpSpMkLst>
            <pc:docMk/>
            <pc:sldMk cId="3255258046" sldId="276"/>
            <ac:grpSpMk id="23" creationId="{4749ED04-366B-DBBC-61CD-98C5787CA02D}"/>
          </ac:grpSpMkLst>
        </pc:grpChg>
        <pc:grpChg chg="del mod topLvl">
          <ac:chgData name="Michaela Popelková" userId="4da947f916a43c95" providerId="LiveId" clId="{04A25112-C37F-4ACA-938D-718A8F806D38}" dt="2022-08-31T00:24:24.737" v="180" actId="478"/>
          <ac:grpSpMkLst>
            <pc:docMk/>
            <pc:sldMk cId="3255258046" sldId="276"/>
            <ac:grpSpMk id="24" creationId="{C3BD275A-CD26-5EFF-0F31-AD8FAF6049DF}"/>
          </ac:grpSpMkLst>
        </pc:grpChg>
        <pc:grpChg chg="mod">
          <ac:chgData name="Michaela Popelková" userId="4da947f916a43c95" providerId="LiveId" clId="{04A25112-C37F-4ACA-938D-718A8F806D38}" dt="2022-08-31T00:24:23.762" v="179" actId="165"/>
          <ac:grpSpMkLst>
            <pc:docMk/>
            <pc:sldMk cId="3255258046" sldId="276"/>
            <ac:grpSpMk id="27" creationId="{0B01F1E3-41C1-61F5-5192-8603BE86DA1D}"/>
          </ac:grpSpMkLst>
        </pc:grpChg>
        <pc:grpChg chg="del mod topLvl">
          <ac:chgData name="Michaela Popelková" userId="4da947f916a43c95" providerId="LiveId" clId="{04A25112-C37F-4ACA-938D-718A8F806D38}" dt="2022-08-31T00:20:36.461" v="153" actId="478"/>
          <ac:grpSpMkLst>
            <pc:docMk/>
            <pc:sldMk cId="3255258046" sldId="276"/>
            <ac:grpSpMk id="31" creationId="{23E0FFEC-62F8-4EFC-B2A3-E85571308975}"/>
          </ac:grpSpMkLst>
        </pc:grpChg>
        <pc:grpChg chg="add mod">
          <ac:chgData name="Michaela Popelková" userId="4da947f916a43c95" providerId="LiveId" clId="{04A25112-C37F-4ACA-938D-718A8F806D38}" dt="2022-08-31T01:00:44.028" v="318" actId="164"/>
          <ac:grpSpMkLst>
            <pc:docMk/>
            <pc:sldMk cId="3255258046" sldId="276"/>
            <ac:grpSpMk id="39" creationId="{81518B1D-F299-9249-9994-47D3234B9912}"/>
          </ac:grpSpMkLst>
        </pc:grpChg>
        <pc:grpChg chg="mod">
          <ac:chgData name="Michaela Popelková" userId="4da947f916a43c95" providerId="LiveId" clId="{04A25112-C37F-4ACA-938D-718A8F806D38}" dt="2022-08-31T00:24:25.036" v="181"/>
          <ac:grpSpMkLst>
            <pc:docMk/>
            <pc:sldMk cId="3255258046" sldId="276"/>
            <ac:grpSpMk id="42" creationId="{FCF8CAB8-213E-FFFD-A170-74E0FCEF8A39}"/>
          </ac:grpSpMkLst>
        </pc:grpChg>
        <pc:grpChg chg="add mod">
          <ac:chgData name="Michaela Popelková" userId="4da947f916a43c95" providerId="LiveId" clId="{04A25112-C37F-4ACA-938D-718A8F806D38}" dt="2022-08-31T01:00:44.028" v="318" actId="164"/>
          <ac:grpSpMkLst>
            <pc:docMk/>
            <pc:sldMk cId="3255258046" sldId="276"/>
            <ac:grpSpMk id="46" creationId="{C6C046D6-2734-8EA4-E02F-B9A93515832A}"/>
          </ac:grpSpMkLst>
        </pc:grpChg>
        <pc:grpChg chg="mod">
          <ac:chgData name="Michaela Popelková" userId="4da947f916a43c95" providerId="LiveId" clId="{04A25112-C37F-4ACA-938D-718A8F806D38}" dt="2022-08-31T00:25:10.784" v="190"/>
          <ac:grpSpMkLst>
            <pc:docMk/>
            <pc:sldMk cId="3255258046" sldId="276"/>
            <ac:grpSpMk id="47" creationId="{BC8742B8-9828-9ED0-0FC7-9F4001ABDAA9}"/>
          </ac:grpSpMkLst>
        </pc:grpChg>
        <pc:grpChg chg="mod">
          <ac:chgData name="Michaela Popelková" userId="4da947f916a43c95" providerId="LiveId" clId="{04A25112-C37F-4ACA-938D-718A8F806D38}" dt="2022-08-31T00:25:10.784" v="190"/>
          <ac:grpSpMkLst>
            <pc:docMk/>
            <pc:sldMk cId="3255258046" sldId="276"/>
            <ac:grpSpMk id="48" creationId="{25B2FC8B-3C2A-3F1B-99F6-F619D83650A7}"/>
          </ac:grpSpMkLst>
        </pc:grpChg>
        <pc:grpChg chg="add mod">
          <ac:chgData name="Michaela Popelková" userId="4da947f916a43c95" providerId="LiveId" clId="{04A25112-C37F-4ACA-938D-718A8F806D38}" dt="2022-08-31T01:00:44.028" v="318" actId="164"/>
          <ac:grpSpMkLst>
            <pc:docMk/>
            <pc:sldMk cId="3255258046" sldId="276"/>
            <ac:grpSpMk id="54" creationId="{12C46BA5-0E0A-41D9-40DB-50B1DD21038D}"/>
          </ac:grpSpMkLst>
        </pc:grpChg>
        <pc:picChg chg="mod topLvl">
          <ac:chgData name="Michaela Popelková" userId="4da947f916a43c95" providerId="LiveId" clId="{04A25112-C37F-4ACA-938D-718A8F806D38}" dt="2022-08-31T01:00:44.028" v="318" actId="164"/>
          <ac:picMkLst>
            <pc:docMk/>
            <pc:sldMk cId="3255258046" sldId="276"/>
            <ac:picMk id="4" creationId="{B44B8427-22ED-4B0F-8C7F-21C00AE2B4AB}"/>
          </ac:picMkLst>
        </pc:picChg>
        <pc:picChg chg="mod">
          <ac:chgData name="Michaela Popelková" userId="4da947f916a43c95" providerId="LiveId" clId="{04A25112-C37F-4ACA-938D-718A8F806D38}" dt="2022-08-31T00:20:33.862" v="152" actId="165"/>
          <ac:picMkLst>
            <pc:docMk/>
            <pc:sldMk cId="3255258046" sldId="276"/>
            <ac:picMk id="5" creationId="{4062260D-6ED9-6B00-7080-9925DE56DB43}"/>
          </ac:picMkLst>
        </pc:picChg>
        <pc:picChg chg="mod">
          <ac:chgData name="Michaela Popelková" userId="4da947f916a43c95" providerId="LiveId" clId="{04A25112-C37F-4ACA-938D-718A8F806D38}" dt="2022-08-31T00:20:33.862" v="152" actId="165"/>
          <ac:picMkLst>
            <pc:docMk/>
            <pc:sldMk cId="3255258046" sldId="276"/>
            <ac:picMk id="11" creationId="{8EB03CB4-EB29-03B8-880B-BE847F450A43}"/>
          </ac:picMkLst>
        </pc:picChg>
        <pc:picChg chg="mod">
          <ac:chgData name="Michaela Popelková" userId="4da947f916a43c95" providerId="LiveId" clId="{04A25112-C37F-4ACA-938D-718A8F806D38}" dt="2022-08-31T00:20:33.862" v="152" actId="165"/>
          <ac:picMkLst>
            <pc:docMk/>
            <pc:sldMk cId="3255258046" sldId="276"/>
            <ac:picMk id="16" creationId="{A16021AC-DACD-07E0-8111-183AEB955ED8}"/>
          </ac:picMkLst>
        </pc:picChg>
        <pc:picChg chg="mod topLvl">
          <ac:chgData name="Michaela Popelková" userId="4da947f916a43c95" providerId="LiveId" clId="{04A25112-C37F-4ACA-938D-718A8F806D38}" dt="2022-08-31T01:00:44.028" v="318" actId="164"/>
          <ac:picMkLst>
            <pc:docMk/>
            <pc:sldMk cId="3255258046" sldId="276"/>
            <ac:picMk id="20" creationId="{0BFE643C-6A6B-0F53-22F1-E0CDB846F4FF}"/>
          </ac:picMkLst>
        </pc:picChg>
        <pc:picChg chg="mod">
          <ac:chgData name="Michaela Popelková" userId="4da947f916a43c95" providerId="LiveId" clId="{04A25112-C37F-4ACA-938D-718A8F806D38}" dt="2022-08-31T00:24:23.762" v="179" actId="165"/>
          <ac:picMkLst>
            <pc:docMk/>
            <pc:sldMk cId="3255258046" sldId="276"/>
            <ac:picMk id="28" creationId="{57D0E16F-58A7-1F1A-D0EE-D297B21BB450}"/>
          </ac:picMkLst>
        </pc:picChg>
        <pc:picChg chg="mod">
          <ac:chgData name="Michaela Popelková" userId="4da947f916a43c95" providerId="LiveId" clId="{04A25112-C37F-4ACA-938D-718A8F806D38}" dt="2022-08-31T00:24:23.762" v="179" actId="165"/>
          <ac:picMkLst>
            <pc:docMk/>
            <pc:sldMk cId="3255258046" sldId="276"/>
            <ac:picMk id="30" creationId="{77810614-2EF4-B075-F11C-44B37188F857}"/>
          </ac:picMkLst>
        </pc:picChg>
        <pc:picChg chg="mod">
          <ac:chgData name="Michaela Popelková" userId="4da947f916a43c95" providerId="LiveId" clId="{04A25112-C37F-4ACA-938D-718A8F806D38}" dt="2022-08-31T00:24:23.762" v="179" actId="165"/>
          <ac:picMkLst>
            <pc:docMk/>
            <pc:sldMk cId="3255258046" sldId="276"/>
            <ac:picMk id="35" creationId="{1736A731-1706-FE77-4A5F-2C3C0BA0FC8E}"/>
          </ac:picMkLst>
        </pc:picChg>
        <pc:picChg chg="mod">
          <ac:chgData name="Michaela Popelková" userId="4da947f916a43c95" providerId="LiveId" clId="{04A25112-C37F-4ACA-938D-718A8F806D38}" dt="2022-08-31T00:24:25.036" v="181"/>
          <ac:picMkLst>
            <pc:docMk/>
            <pc:sldMk cId="3255258046" sldId="276"/>
            <ac:picMk id="43" creationId="{FBC8C28C-C0E9-6EC2-49B7-A23823C8B542}"/>
          </ac:picMkLst>
        </pc:picChg>
        <pc:picChg chg="mod">
          <ac:chgData name="Michaela Popelková" userId="4da947f916a43c95" providerId="LiveId" clId="{04A25112-C37F-4ACA-938D-718A8F806D38}" dt="2022-08-31T00:24:25.036" v="181"/>
          <ac:picMkLst>
            <pc:docMk/>
            <pc:sldMk cId="3255258046" sldId="276"/>
            <ac:picMk id="45" creationId="{B6A79697-26F0-67EF-ED99-A0587C083602}"/>
          </ac:picMkLst>
        </pc:picChg>
        <pc:picChg chg="mod">
          <ac:chgData name="Michaela Popelková" userId="4da947f916a43c95" providerId="LiveId" clId="{04A25112-C37F-4ACA-938D-718A8F806D38}" dt="2022-08-31T00:25:10.784" v="190"/>
          <ac:picMkLst>
            <pc:docMk/>
            <pc:sldMk cId="3255258046" sldId="276"/>
            <ac:picMk id="50" creationId="{A3A5AE41-1EE6-7290-7D57-EA4A7A2A8381}"/>
          </ac:picMkLst>
        </pc:picChg>
      </pc:sldChg>
      <pc:sldChg chg="addSp delSp modSp mod">
        <pc:chgData name="Michaela Popelková" userId="4da947f916a43c95" providerId="LiveId" clId="{04A25112-C37F-4ACA-938D-718A8F806D38}" dt="2022-08-31T01:00:33.766" v="317" actId="164"/>
        <pc:sldMkLst>
          <pc:docMk/>
          <pc:sldMk cId="1261746234" sldId="277"/>
        </pc:sldMkLst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4" creationId="{8E7182EA-29F0-300C-48A5-AE809A55626C}"/>
          </ac:spMkLst>
        </pc:spChg>
        <pc:spChg chg="mod topLvl">
          <ac:chgData name="Michaela Popelková" userId="4da947f916a43c95" providerId="LiveId" clId="{04A25112-C37F-4ACA-938D-718A8F806D38}" dt="2022-08-31T01:00:33.766" v="317" actId="164"/>
          <ac:spMkLst>
            <pc:docMk/>
            <pc:sldMk cId="1261746234" sldId="277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0:33.766" v="317" actId="164"/>
          <ac:spMkLst>
            <pc:docMk/>
            <pc:sldMk cId="1261746234" sldId="277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8" creationId="{8039D6F2-053C-6288-492D-2417BF842E9E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12" creationId="{F237E3FB-A03E-0910-FE07-839D4CE3A780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13" creationId="{BF06C218-1600-79BC-7007-7E2EB27F08EF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15" creationId="{AF00BBB1-6C72-5EB9-5558-4F877E57C1B7}"/>
          </ac:spMkLst>
        </pc:spChg>
        <pc:spChg chg="mod topLvl">
          <ac:chgData name="Michaela Popelková" userId="4da947f916a43c95" providerId="LiveId" clId="{04A25112-C37F-4ACA-938D-718A8F806D38}" dt="2022-08-31T01:00:33.766" v="317" actId="164"/>
          <ac:spMkLst>
            <pc:docMk/>
            <pc:sldMk cId="1261746234" sldId="277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0:33.766" v="317" actId="164"/>
          <ac:spMkLst>
            <pc:docMk/>
            <pc:sldMk cId="1261746234" sldId="277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25" creationId="{532021FD-3676-F2A4-496C-3199AC14B4F5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26" creationId="{6FBD3F5E-96A7-5870-3864-E938EB08D3CF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29" creationId="{CD710D58-439C-4C52-4B84-F37234EDFA8E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32" creationId="{1E942324-B9BC-4665-B9A9-7B21C0A74237}"/>
          </ac:spMkLst>
        </pc:spChg>
        <pc:spChg chg="mod">
          <ac:chgData name="Michaela Popelková" userId="4da947f916a43c95" providerId="LiveId" clId="{04A25112-C37F-4ACA-938D-718A8F806D38}" dt="2022-08-31T00:20:52.447" v="157" actId="165"/>
          <ac:spMkLst>
            <pc:docMk/>
            <pc:sldMk cId="1261746234" sldId="277"/>
            <ac:spMk id="33" creationId="{10E6EBBE-FD3A-48CB-BB7E-F92F3124BF0E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34" creationId="{DCBEA0B5-85BE-E193-69F5-A54ACF2F72E4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36" creationId="{9BF51F4E-D885-BA64-C8C0-D5F5820EB4D0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37" creationId="{A681DA76-1E8E-12DB-8F2E-DE8C4956FD90}"/>
          </ac:spMkLst>
        </pc:spChg>
        <pc:spChg chg="mod">
          <ac:chgData name="Michaela Popelková" userId="4da947f916a43c95" providerId="LiveId" clId="{04A25112-C37F-4ACA-938D-718A8F806D38}" dt="2022-08-31T00:24:11.211" v="176" actId="165"/>
          <ac:spMkLst>
            <pc:docMk/>
            <pc:sldMk cId="1261746234" sldId="277"/>
            <ac:spMk id="38" creationId="{3FFF0FFA-9B7B-41AF-B32A-04F1BBC28F90}"/>
          </ac:spMkLst>
        </pc:spChg>
        <pc:spChg chg="mod">
          <ac:chgData name="Michaela Popelková" userId="4da947f916a43c95" providerId="LiveId" clId="{04A25112-C37F-4ACA-938D-718A8F806D38}" dt="2022-08-31T00:24:13.272" v="178"/>
          <ac:spMkLst>
            <pc:docMk/>
            <pc:sldMk cId="1261746234" sldId="277"/>
            <ac:spMk id="40" creationId="{B5489AFB-B865-000C-2320-C22BF8B53C31}"/>
          </ac:spMkLst>
        </pc:spChg>
        <pc:spChg chg="mod">
          <ac:chgData name="Michaela Popelková" userId="4da947f916a43c95" providerId="LiveId" clId="{04A25112-C37F-4ACA-938D-718A8F806D38}" dt="2022-08-31T00:24:13.272" v="178"/>
          <ac:spMkLst>
            <pc:docMk/>
            <pc:sldMk cId="1261746234" sldId="277"/>
            <ac:spMk id="41" creationId="{88A14C7D-0F0C-C66F-3A64-1218CA8ED5B2}"/>
          </ac:spMkLst>
        </pc:spChg>
        <pc:spChg chg="mod">
          <ac:chgData name="Michaela Popelková" userId="4da947f916a43c95" providerId="LiveId" clId="{04A25112-C37F-4ACA-938D-718A8F806D38}" dt="2022-08-31T00:24:13.272" v="178"/>
          <ac:spMkLst>
            <pc:docMk/>
            <pc:sldMk cId="1261746234" sldId="277"/>
            <ac:spMk id="44" creationId="{F1740DEE-7832-F581-F2EC-03B3D88D3C27}"/>
          </ac:spMkLst>
        </pc:spChg>
        <pc:spChg chg="mod">
          <ac:chgData name="Michaela Popelková" userId="4da947f916a43c95" providerId="LiveId" clId="{04A25112-C37F-4ACA-938D-718A8F806D38}" dt="2022-08-31T00:25:16.025" v="191"/>
          <ac:spMkLst>
            <pc:docMk/>
            <pc:sldMk cId="1261746234" sldId="277"/>
            <ac:spMk id="49" creationId="{8775F710-A678-A13D-CF9E-974D8F221AE3}"/>
          </ac:spMkLst>
        </pc:spChg>
        <pc:spChg chg="mod">
          <ac:chgData name="Michaela Popelková" userId="4da947f916a43c95" providerId="LiveId" clId="{04A25112-C37F-4ACA-938D-718A8F806D38}" dt="2022-08-31T00:25:16.025" v="191"/>
          <ac:spMkLst>
            <pc:docMk/>
            <pc:sldMk cId="1261746234" sldId="277"/>
            <ac:spMk id="51" creationId="{90FDD362-EF34-6092-8E84-45C3C45343B1}"/>
          </ac:spMkLst>
        </pc:spChg>
        <pc:spChg chg="mod">
          <ac:chgData name="Michaela Popelková" userId="4da947f916a43c95" providerId="LiveId" clId="{04A25112-C37F-4ACA-938D-718A8F806D38}" dt="2022-08-31T00:25:16.025" v="191"/>
          <ac:spMkLst>
            <pc:docMk/>
            <pc:sldMk cId="1261746234" sldId="277"/>
            <ac:spMk id="52" creationId="{F3E06560-D793-E75A-A3E9-434CCBB258C1}"/>
          </ac:spMkLst>
        </pc:spChg>
        <pc:spChg chg="mod">
          <ac:chgData name="Michaela Popelková" userId="4da947f916a43c95" providerId="LiveId" clId="{04A25112-C37F-4ACA-938D-718A8F806D38}" dt="2022-08-31T00:25:16.025" v="191"/>
          <ac:spMkLst>
            <pc:docMk/>
            <pc:sldMk cId="1261746234" sldId="277"/>
            <ac:spMk id="53" creationId="{1102D051-CD44-C1A0-BD40-EE23998F2910}"/>
          </ac:spMkLst>
        </pc:spChg>
        <pc:grpChg chg="del mod topLvl">
          <ac:chgData name="Michaela Popelková" userId="4da947f916a43c95" providerId="LiveId" clId="{04A25112-C37F-4ACA-938D-718A8F806D38}" dt="2022-08-31T00:20:57.083" v="159" actId="478"/>
          <ac:grpSpMkLst>
            <pc:docMk/>
            <pc:sldMk cId="1261746234" sldId="277"/>
            <ac:grpSpMk id="2" creationId="{3B900E6D-8751-EE69-E2E5-CC011DFFA971}"/>
          </ac:grpSpMkLst>
        </pc:grpChg>
        <pc:grpChg chg="del mod topLvl">
          <ac:chgData name="Michaela Popelková" userId="4da947f916a43c95" providerId="LiveId" clId="{04A25112-C37F-4ACA-938D-718A8F806D38}" dt="2022-08-31T00:21:00.132" v="160" actId="478"/>
          <ac:grpSpMkLst>
            <pc:docMk/>
            <pc:sldMk cId="1261746234" sldId="277"/>
            <ac:grpSpMk id="9" creationId="{5788BB97-1F6E-BB7F-57E1-B40DA3CC3FFA}"/>
          </ac:grpSpMkLst>
        </pc:grpChg>
        <pc:grpChg chg="mod">
          <ac:chgData name="Michaela Popelková" userId="4da947f916a43c95" providerId="LiveId" clId="{04A25112-C37F-4ACA-938D-718A8F806D38}" dt="2022-08-31T00:20:52.447" v="157" actId="165"/>
          <ac:grpSpMkLst>
            <pc:docMk/>
            <pc:sldMk cId="1261746234" sldId="277"/>
            <ac:grpSpMk id="10" creationId="{5CDB8059-DFBC-8B08-A9A0-AC5E9639A00C}"/>
          </ac:grpSpMkLst>
        </pc:grpChg>
        <pc:grpChg chg="mod">
          <ac:chgData name="Michaela Popelková" userId="4da947f916a43c95" providerId="LiveId" clId="{04A25112-C37F-4ACA-938D-718A8F806D38}" dt="2022-08-31T00:20:52.447" v="157" actId="165"/>
          <ac:grpSpMkLst>
            <pc:docMk/>
            <pc:sldMk cId="1261746234" sldId="277"/>
            <ac:grpSpMk id="14" creationId="{B51DA580-E2B6-AB7A-0262-F4D9FC4A27E8}"/>
          </ac:grpSpMkLst>
        </pc:grpChg>
        <pc:grpChg chg="del">
          <ac:chgData name="Michaela Popelková" userId="4da947f916a43c95" providerId="LiveId" clId="{04A25112-C37F-4ACA-938D-718A8F806D38}" dt="2022-08-31T00:20:52.447" v="157" actId="165"/>
          <ac:grpSpMkLst>
            <pc:docMk/>
            <pc:sldMk cId="1261746234" sldId="277"/>
            <ac:grpSpMk id="20" creationId="{69CA2134-EF6D-89C3-84CE-99D42C3A1C80}"/>
          </ac:grpSpMkLst>
        </pc:grpChg>
        <pc:grpChg chg="add del mod">
          <ac:chgData name="Michaela Popelková" userId="4da947f916a43c95" providerId="LiveId" clId="{04A25112-C37F-4ACA-938D-718A8F806D38}" dt="2022-08-31T00:24:11.211" v="176" actId="165"/>
          <ac:grpSpMkLst>
            <pc:docMk/>
            <pc:sldMk cId="1261746234" sldId="277"/>
            <ac:grpSpMk id="21" creationId="{169EA953-8582-AC76-B0F4-0DF008F73D0B}"/>
          </ac:grpSpMkLst>
        </pc:grpChg>
        <pc:grpChg chg="del mod topLvl">
          <ac:chgData name="Michaela Popelková" userId="4da947f916a43c95" providerId="LiveId" clId="{04A25112-C37F-4ACA-938D-718A8F806D38}" dt="2022-08-31T00:24:12.609" v="177" actId="478"/>
          <ac:grpSpMkLst>
            <pc:docMk/>
            <pc:sldMk cId="1261746234" sldId="277"/>
            <ac:grpSpMk id="22" creationId="{471D45AD-B929-5EDD-8248-C8E9B07AB4DD}"/>
          </ac:grpSpMkLst>
        </pc:grpChg>
        <pc:grpChg chg="del mod topLvl">
          <ac:chgData name="Michaela Popelková" userId="4da947f916a43c95" providerId="LiveId" clId="{04A25112-C37F-4ACA-938D-718A8F806D38}" dt="2022-08-31T00:24:12.609" v="177" actId="478"/>
          <ac:grpSpMkLst>
            <pc:docMk/>
            <pc:sldMk cId="1261746234" sldId="277"/>
            <ac:grpSpMk id="23" creationId="{7DA7DA82-D364-C50C-5690-3AD894D0734B}"/>
          </ac:grpSpMkLst>
        </pc:grpChg>
        <pc:grpChg chg="del mod topLvl">
          <ac:chgData name="Michaela Popelková" userId="4da947f916a43c95" providerId="LiveId" clId="{04A25112-C37F-4ACA-938D-718A8F806D38}" dt="2022-08-31T00:24:12.609" v="177" actId="478"/>
          <ac:grpSpMkLst>
            <pc:docMk/>
            <pc:sldMk cId="1261746234" sldId="277"/>
            <ac:grpSpMk id="24" creationId="{E7A463BD-7633-F045-6B05-85E5D92D60DE}"/>
          </ac:grpSpMkLst>
        </pc:grpChg>
        <pc:grpChg chg="mod">
          <ac:chgData name="Michaela Popelková" userId="4da947f916a43c95" providerId="LiveId" clId="{04A25112-C37F-4ACA-938D-718A8F806D38}" dt="2022-08-31T00:24:11.211" v="176" actId="165"/>
          <ac:grpSpMkLst>
            <pc:docMk/>
            <pc:sldMk cId="1261746234" sldId="277"/>
            <ac:grpSpMk id="27" creationId="{9A084B9D-31DA-8E02-0641-D9EAB5F5C3A7}"/>
          </ac:grpSpMkLst>
        </pc:grpChg>
        <pc:grpChg chg="del mod topLvl">
          <ac:chgData name="Michaela Popelková" userId="4da947f916a43c95" providerId="LiveId" clId="{04A25112-C37F-4ACA-938D-718A8F806D38}" dt="2022-08-31T00:20:55.131" v="158" actId="478"/>
          <ac:grpSpMkLst>
            <pc:docMk/>
            <pc:sldMk cId="1261746234" sldId="277"/>
            <ac:grpSpMk id="31" creationId="{E1D0545D-03AB-4085-B7D5-F088971B9A1D}"/>
          </ac:grpSpMkLst>
        </pc:grpChg>
        <pc:grpChg chg="add mod">
          <ac:chgData name="Michaela Popelková" userId="4da947f916a43c95" providerId="LiveId" clId="{04A25112-C37F-4ACA-938D-718A8F806D38}" dt="2022-08-31T01:00:33.766" v="317" actId="164"/>
          <ac:grpSpMkLst>
            <pc:docMk/>
            <pc:sldMk cId="1261746234" sldId="277"/>
            <ac:grpSpMk id="39" creationId="{4891FED4-38AA-0437-D1B5-174B52C0F301}"/>
          </ac:grpSpMkLst>
        </pc:grpChg>
        <pc:grpChg chg="mod">
          <ac:chgData name="Michaela Popelková" userId="4da947f916a43c95" providerId="LiveId" clId="{04A25112-C37F-4ACA-938D-718A8F806D38}" dt="2022-08-31T00:24:13.272" v="178"/>
          <ac:grpSpMkLst>
            <pc:docMk/>
            <pc:sldMk cId="1261746234" sldId="277"/>
            <ac:grpSpMk id="42" creationId="{91B43E71-22F5-FCF8-C7F8-14D5D9B7268A}"/>
          </ac:grpSpMkLst>
        </pc:grpChg>
        <pc:grpChg chg="add mod">
          <ac:chgData name="Michaela Popelková" userId="4da947f916a43c95" providerId="LiveId" clId="{04A25112-C37F-4ACA-938D-718A8F806D38}" dt="2022-08-31T01:00:33.766" v="317" actId="164"/>
          <ac:grpSpMkLst>
            <pc:docMk/>
            <pc:sldMk cId="1261746234" sldId="277"/>
            <ac:grpSpMk id="46" creationId="{07BAB75A-F3BE-3756-278E-94CC39A15E27}"/>
          </ac:grpSpMkLst>
        </pc:grpChg>
        <pc:grpChg chg="mod">
          <ac:chgData name="Michaela Popelková" userId="4da947f916a43c95" providerId="LiveId" clId="{04A25112-C37F-4ACA-938D-718A8F806D38}" dt="2022-08-31T00:25:16.025" v="191"/>
          <ac:grpSpMkLst>
            <pc:docMk/>
            <pc:sldMk cId="1261746234" sldId="277"/>
            <ac:grpSpMk id="47" creationId="{3906B1DD-2478-4BFC-0A7F-22A5962DD3E2}"/>
          </ac:grpSpMkLst>
        </pc:grpChg>
        <pc:grpChg chg="mod">
          <ac:chgData name="Michaela Popelková" userId="4da947f916a43c95" providerId="LiveId" clId="{04A25112-C37F-4ACA-938D-718A8F806D38}" dt="2022-08-31T00:25:16.025" v="191"/>
          <ac:grpSpMkLst>
            <pc:docMk/>
            <pc:sldMk cId="1261746234" sldId="277"/>
            <ac:grpSpMk id="48" creationId="{2F773CD0-B1F3-CE1A-166B-4A39AC322EB8}"/>
          </ac:grpSpMkLst>
        </pc:grpChg>
        <pc:grpChg chg="add mod">
          <ac:chgData name="Michaela Popelková" userId="4da947f916a43c95" providerId="LiveId" clId="{04A25112-C37F-4ACA-938D-718A8F806D38}" dt="2022-08-31T01:00:33.766" v="317" actId="164"/>
          <ac:grpSpMkLst>
            <pc:docMk/>
            <pc:sldMk cId="1261746234" sldId="277"/>
            <ac:grpSpMk id="54" creationId="{A1082E42-7B3C-C0A5-B873-C1C09177A504}"/>
          </ac:grpSpMkLst>
        </pc:grpChg>
        <pc:picChg chg="mod topLvl">
          <ac:chgData name="Michaela Popelková" userId="4da947f916a43c95" providerId="LiveId" clId="{04A25112-C37F-4ACA-938D-718A8F806D38}" dt="2022-08-31T01:00:33.766" v="317" actId="164"/>
          <ac:picMkLst>
            <pc:docMk/>
            <pc:sldMk cId="1261746234" sldId="277"/>
            <ac:picMk id="3" creationId="{E5B6EF37-345B-4575-A815-BF5166808D51}"/>
          </ac:picMkLst>
        </pc:picChg>
        <pc:picChg chg="mod">
          <ac:chgData name="Michaela Popelková" userId="4da947f916a43c95" providerId="LiveId" clId="{04A25112-C37F-4ACA-938D-718A8F806D38}" dt="2022-08-31T00:20:52.447" v="157" actId="165"/>
          <ac:picMkLst>
            <pc:docMk/>
            <pc:sldMk cId="1261746234" sldId="277"/>
            <ac:picMk id="5" creationId="{7A028DA1-58F2-694A-FD17-DCF3485F2742}"/>
          </ac:picMkLst>
        </pc:picChg>
        <pc:picChg chg="mod">
          <ac:chgData name="Michaela Popelková" userId="4da947f916a43c95" providerId="LiveId" clId="{04A25112-C37F-4ACA-938D-718A8F806D38}" dt="2022-08-31T00:20:52.447" v="157" actId="165"/>
          <ac:picMkLst>
            <pc:docMk/>
            <pc:sldMk cId="1261746234" sldId="277"/>
            <ac:picMk id="11" creationId="{F37A5B34-6F68-442E-6BBC-A932534FE55C}"/>
          </ac:picMkLst>
        </pc:picChg>
        <pc:picChg chg="mod">
          <ac:chgData name="Michaela Popelková" userId="4da947f916a43c95" providerId="LiveId" clId="{04A25112-C37F-4ACA-938D-718A8F806D38}" dt="2022-08-31T00:20:52.447" v="157" actId="165"/>
          <ac:picMkLst>
            <pc:docMk/>
            <pc:sldMk cId="1261746234" sldId="277"/>
            <ac:picMk id="16" creationId="{B63C2AC4-FA27-D963-AFA0-02367AFD914B}"/>
          </ac:picMkLst>
        </pc:picChg>
        <pc:picChg chg="mod topLvl">
          <ac:chgData name="Michaela Popelková" userId="4da947f916a43c95" providerId="LiveId" clId="{04A25112-C37F-4ACA-938D-718A8F806D38}" dt="2022-08-31T01:00:33.766" v="317" actId="164"/>
          <ac:picMkLst>
            <pc:docMk/>
            <pc:sldMk cId="1261746234" sldId="277"/>
            <ac:picMk id="17" creationId="{B37D2DAA-791C-3B45-7993-F1F07838A5A8}"/>
          </ac:picMkLst>
        </pc:picChg>
        <pc:picChg chg="mod">
          <ac:chgData name="Michaela Popelková" userId="4da947f916a43c95" providerId="LiveId" clId="{04A25112-C37F-4ACA-938D-718A8F806D38}" dt="2022-08-31T00:24:11.211" v="176" actId="165"/>
          <ac:picMkLst>
            <pc:docMk/>
            <pc:sldMk cId="1261746234" sldId="277"/>
            <ac:picMk id="28" creationId="{D9C1A066-0295-F516-BE5D-3C99B3E96F42}"/>
          </ac:picMkLst>
        </pc:picChg>
        <pc:picChg chg="mod">
          <ac:chgData name="Michaela Popelková" userId="4da947f916a43c95" providerId="LiveId" clId="{04A25112-C37F-4ACA-938D-718A8F806D38}" dt="2022-08-31T00:24:11.211" v="176" actId="165"/>
          <ac:picMkLst>
            <pc:docMk/>
            <pc:sldMk cId="1261746234" sldId="277"/>
            <ac:picMk id="30" creationId="{6D3BCB39-3A47-988F-59F6-27B577E93EEE}"/>
          </ac:picMkLst>
        </pc:picChg>
        <pc:picChg chg="mod">
          <ac:chgData name="Michaela Popelková" userId="4da947f916a43c95" providerId="LiveId" clId="{04A25112-C37F-4ACA-938D-718A8F806D38}" dt="2022-08-31T00:24:11.211" v="176" actId="165"/>
          <ac:picMkLst>
            <pc:docMk/>
            <pc:sldMk cId="1261746234" sldId="277"/>
            <ac:picMk id="35" creationId="{EF1D7D34-DE61-76E2-B841-19CC7177C53E}"/>
          </ac:picMkLst>
        </pc:picChg>
        <pc:picChg chg="mod">
          <ac:chgData name="Michaela Popelková" userId="4da947f916a43c95" providerId="LiveId" clId="{04A25112-C37F-4ACA-938D-718A8F806D38}" dt="2022-08-31T00:24:13.272" v="178"/>
          <ac:picMkLst>
            <pc:docMk/>
            <pc:sldMk cId="1261746234" sldId="277"/>
            <ac:picMk id="43" creationId="{834F1E1B-F0CA-13C3-42FC-C3DFAD684E13}"/>
          </ac:picMkLst>
        </pc:picChg>
        <pc:picChg chg="mod">
          <ac:chgData name="Michaela Popelková" userId="4da947f916a43c95" providerId="LiveId" clId="{04A25112-C37F-4ACA-938D-718A8F806D38}" dt="2022-08-31T00:24:13.272" v="178"/>
          <ac:picMkLst>
            <pc:docMk/>
            <pc:sldMk cId="1261746234" sldId="277"/>
            <ac:picMk id="45" creationId="{0FC1884D-8C71-C707-1F06-DC92CB9EE8F7}"/>
          </ac:picMkLst>
        </pc:picChg>
        <pc:picChg chg="mod">
          <ac:chgData name="Michaela Popelková" userId="4da947f916a43c95" providerId="LiveId" clId="{04A25112-C37F-4ACA-938D-718A8F806D38}" dt="2022-08-31T00:25:16.025" v="191"/>
          <ac:picMkLst>
            <pc:docMk/>
            <pc:sldMk cId="1261746234" sldId="277"/>
            <ac:picMk id="50" creationId="{4D2DCF34-4649-7C1C-B8C4-C9F1050D498B}"/>
          </ac:picMkLst>
        </pc:picChg>
      </pc:sldChg>
      <pc:sldChg chg="addSp delSp modSp mod">
        <pc:chgData name="Michaela Popelková" userId="4da947f916a43c95" providerId="LiveId" clId="{04A25112-C37F-4ACA-938D-718A8F806D38}" dt="2022-08-31T01:01:48.949" v="324" actId="164"/>
        <pc:sldMkLst>
          <pc:docMk/>
          <pc:sldMk cId="107852612" sldId="278"/>
        </pc:sldMkLst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3" creationId="{C4854BF2-7875-2F0D-7C2C-9686B386AE7F}"/>
          </ac:spMkLst>
        </pc:spChg>
        <pc:spChg chg="mod topLvl">
          <ac:chgData name="Michaela Popelková" userId="4da947f916a43c95" providerId="LiveId" clId="{04A25112-C37F-4ACA-938D-718A8F806D38}" dt="2022-08-31T01:01:48.949" v="324" actId="164"/>
          <ac:spMkLst>
            <pc:docMk/>
            <pc:sldMk cId="107852612" sldId="278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1:48.949" v="324" actId="164"/>
          <ac:spMkLst>
            <pc:docMk/>
            <pc:sldMk cId="107852612" sldId="278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8" creationId="{405AE470-A02F-1700-9CE3-C8C55FBD353C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12" creationId="{21B3E55C-BFB9-B781-0A01-A175A45FA653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13" creationId="{C8A60825-BF81-E01C-9524-815D5E8A69D4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15" creationId="{2CC2FF6A-B957-9D40-3049-752BDCDF41A4}"/>
          </ac:spMkLst>
        </pc:spChg>
        <pc:spChg chg="mod topLvl">
          <ac:chgData name="Michaela Popelková" userId="4da947f916a43c95" providerId="LiveId" clId="{04A25112-C37F-4ACA-938D-718A8F806D38}" dt="2022-08-31T01:01:48.949" v="324" actId="164"/>
          <ac:spMkLst>
            <pc:docMk/>
            <pc:sldMk cId="107852612" sldId="278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1:48.949" v="324" actId="164"/>
          <ac:spMkLst>
            <pc:docMk/>
            <pc:sldMk cId="107852612" sldId="278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25" creationId="{4E2B0CEB-00CA-439A-4B21-61591E3C0C0C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26" creationId="{74A1E414-2808-E098-A4EE-EF7BA9BEDFB1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29" creationId="{A5E42955-4F9D-5949-4625-BE46222803B5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32" creationId="{89707400-E3AF-4F1E-B626-3A99874C8376}"/>
          </ac:spMkLst>
        </pc:spChg>
        <pc:spChg chg="mod">
          <ac:chgData name="Michaela Popelková" userId="4da947f916a43c95" providerId="LiveId" clId="{04A25112-C37F-4ACA-938D-718A8F806D38}" dt="2022-08-31T00:19:01.822" v="130" actId="165"/>
          <ac:spMkLst>
            <pc:docMk/>
            <pc:sldMk cId="107852612" sldId="278"/>
            <ac:spMk id="33" creationId="{91AB9665-1F41-4877-9F65-67791CC98215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34" creationId="{BCD8F335-B622-972B-0CF9-8E54B9DE7E3B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36" creationId="{543688FB-0E84-7245-9A8C-E3AC3E61A2A4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37" creationId="{78A39F25-C2E7-E0AF-CEBF-F64B37989F2E}"/>
          </ac:spMkLst>
        </pc:spChg>
        <pc:spChg chg="mod">
          <ac:chgData name="Michaela Popelková" userId="4da947f916a43c95" providerId="LiveId" clId="{04A25112-C37F-4ACA-938D-718A8F806D38}" dt="2022-08-31T00:26:58.423" v="205" actId="165"/>
          <ac:spMkLst>
            <pc:docMk/>
            <pc:sldMk cId="107852612" sldId="278"/>
            <ac:spMk id="38" creationId="{F8B81333-9BAD-EE41-3F06-CA94E300F48B}"/>
          </ac:spMkLst>
        </pc:spChg>
        <pc:spChg chg="mod">
          <ac:chgData name="Michaela Popelková" userId="4da947f916a43c95" providerId="LiveId" clId="{04A25112-C37F-4ACA-938D-718A8F806D38}" dt="2022-08-31T00:27:03.186" v="207"/>
          <ac:spMkLst>
            <pc:docMk/>
            <pc:sldMk cId="107852612" sldId="278"/>
            <ac:spMk id="40" creationId="{1E4D8D5B-547D-F5E6-8B87-3E9F6C68A2BF}"/>
          </ac:spMkLst>
        </pc:spChg>
        <pc:spChg chg="mod">
          <ac:chgData name="Michaela Popelková" userId="4da947f916a43c95" providerId="LiveId" clId="{04A25112-C37F-4ACA-938D-718A8F806D38}" dt="2022-08-31T00:27:03.186" v="207"/>
          <ac:spMkLst>
            <pc:docMk/>
            <pc:sldMk cId="107852612" sldId="278"/>
            <ac:spMk id="41" creationId="{9DB130C0-8E2E-E74A-A17A-7099D07397DE}"/>
          </ac:spMkLst>
        </pc:spChg>
        <pc:spChg chg="mod">
          <ac:chgData name="Michaela Popelková" userId="4da947f916a43c95" providerId="LiveId" clId="{04A25112-C37F-4ACA-938D-718A8F806D38}" dt="2022-08-31T00:27:03.186" v="207"/>
          <ac:spMkLst>
            <pc:docMk/>
            <pc:sldMk cId="107852612" sldId="278"/>
            <ac:spMk id="44" creationId="{8627EB9B-A84D-45FD-CAF1-578ACF1020B0}"/>
          </ac:spMkLst>
        </pc:spChg>
        <pc:spChg chg="mod">
          <ac:chgData name="Michaela Popelková" userId="4da947f916a43c95" providerId="LiveId" clId="{04A25112-C37F-4ACA-938D-718A8F806D38}" dt="2022-08-31T00:27:32.705" v="209"/>
          <ac:spMkLst>
            <pc:docMk/>
            <pc:sldMk cId="107852612" sldId="278"/>
            <ac:spMk id="47" creationId="{4989B7BC-72E5-1632-E86D-CBFF58E09CCA}"/>
          </ac:spMkLst>
        </pc:spChg>
        <pc:spChg chg="mod">
          <ac:chgData name="Michaela Popelková" userId="4da947f916a43c95" providerId="LiveId" clId="{04A25112-C37F-4ACA-938D-718A8F806D38}" dt="2022-08-31T00:27:32.705" v="209"/>
          <ac:spMkLst>
            <pc:docMk/>
            <pc:sldMk cId="107852612" sldId="278"/>
            <ac:spMk id="48" creationId="{825F772F-E60B-EA65-0D6E-AAC2D3E5E933}"/>
          </ac:spMkLst>
        </pc:spChg>
        <pc:spChg chg="mod">
          <ac:chgData name="Michaela Popelková" userId="4da947f916a43c95" providerId="LiveId" clId="{04A25112-C37F-4ACA-938D-718A8F806D38}" dt="2022-08-31T00:27:32.705" v="209"/>
          <ac:spMkLst>
            <pc:docMk/>
            <pc:sldMk cId="107852612" sldId="278"/>
            <ac:spMk id="51" creationId="{E1258128-D893-BD7B-98EC-612358347E49}"/>
          </ac:spMkLst>
        </pc:spChg>
        <pc:grpChg chg="del mod topLvl">
          <ac:chgData name="Michaela Popelková" userId="4da947f916a43c95" providerId="LiveId" clId="{04A25112-C37F-4ACA-938D-718A8F806D38}" dt="2022-08-31T00:19:09.870" v="132" actId="478"/>
          <ac:grpSpMkLst>
            <pc:docMk/>
            <pc:sldMk cId="107852612" sldId="278"/>
            <ac:grpSpMk id="2" creationId="{92A83606-9301-CCEE-9613-062E58AC7141}"/>
          </ac:grpSpMkLst>
        </pc:grpChg>
        <pc:grpChg chg="del mod topLvl">
          <ac:chgData name="Michaela Popelková" userId="4da947f916a43c95" providerId="LiveId" clId="{04A25112-C37F-4ACA-938D-718A8F806D38}" dt="2022-08-31T00:19:13.040" v="133" actId="478"/>
          <ac:grpSpMkLst>
            <pc:docMk/>
            <pc:sldMk cId="107852612" sldId="278"/>
            <ac:grpSpMk id="9" creationId="{AE1EA03A-EF0C-CC00-3666-6EC677C97E27}"/>
          </ac:grpSpMkLst>
        </pc:grpChg>
        <pc:grpChg chg="mod">
          <ac:chgData name="Michaela Popelková" userId="4da947f916a43c95" providerId="LiveId" clId="{04A25112-C37F-4ACA-938D-718A8F806D38}" dt="2022-08-31T00:19:01.822" v="130" actId="165"/>
          <ac:grpSpMkLst>
            <pc:docMk/>
            <pc:sldMk cId="107852612" sldId="278"/>
            <ac:grpSpMk id="10" creationId="{FC645B35-7B86-EDC4-F3F6-A813677FE4BE}"/>
          </ac:grpSpMkLst>
        </pc:grpChg>
        <pc:grpChg chg="mod">
          <ac:chgData name="Michaela Popelková" userId="4da947f916a43c95" providerId="LiveId" clId="{04A25112-C37F-4ACA-938D-718A8F806D38}" dt="2022-08-31T00:19:01.822" v="130" actId="165"/>
          <ac:grpSpMkLst>
            <pc:docMk/>
            <pc:sldMk cId="107852612" sldId="278"/>
            <ac:grpSpMk id="14" creationId="{086DD8E9-1107-FA29-9E01-79868E3D4925}"/>
          </ac:grpSpMkLst>
        </pc:grpChg>
        <pc:grpChg chg="del">
          <ac:chgData name="Michaela Popelková" userId="4da947f916a43c95" providerId="LiveId" clId="{04A25112-C37F-4ACA-938D-718A8F806D38}" dt="2022-08-31T00:19:01.822" v="130" actId="165"/>
          <ac:grpSpMkLst>
            <pc:docMk/>
            <pc:sldMk cId="107852612" sldId="278"/>
            <ac:grpSpMk id="20" creationId="{7BE30C0E-A307-5D38-DEFD-6B1E33034F5E}"/>
          </ac:grpSpMkLst>
        </pc:grpChg>
        <pc:grpChg chg="add del mod">
          <ac:chgData name="Michaela Popelková" userId="4da947f916a43c95" providerId="LiveId" clId="{04A25112-C37F-4ACA-938D-718A8F806D38}" dt="2022-08-31T00:26:58.423" v="205" actId="165"/>
          <ac:grpSpMkLst>
            <pc:docMk/>
            <pc:sldMk cId="107852612" sldId="278"/>
            <ac:grpSpMk id="21" creationId="{EEC4C0D4-6C1C-6B3C-16A7-C1EB284C2419}"/>
          </ac:grpSpMkLst>
        </pc:grpChg>
        <pc:grpChg chg="mod topLvl">
          <ac:chgData name="Michaela Popelková" userId="4da947f916a43c95" providerId="LiveId" clId="{04A25112-C37F-4ACA-938D-718A8F806D38}" dt="2022-08-31T01:01:48.949" v="324" actId="164"/>
          <ac:grpSpMkLst>
            <pc:docMk/>
            <pc:sldMk cId="107852612" sldId="278"/>
            <ac:grpSpMk id="22" creationId="{11CB84B3-4E87-2093-89AF-BBCC7EE0B6E9}"/>
          </ac:grpSpMkLst>
        </pc:grpChg>
        <pc:grpChg chg="mod topLvl">
          <ac:chgData name="Michaela Popelková" userId="4da947f916a43c95" providerId="LiveId" clId="{04A25112-C37F-4ACA-938D-718A8F806D38}" dt="2022-08-31T01:01:48.949" v="324" actId="164"/>
          <ac:grpSpMkLst>
            <pc:docMk/>
            <pc:sldMk cId="107852612" sldId="278"/>
            <ac:grpSpMk id="23" creationId="{FD6AA8BF-2B00-D20D-CA2D-17F2C5789F3B}"/>
          </ac:grpSpMkLst>
        </pc:grpChg>
        <pc:grpChg chg="del mod topLvl">
          <ac:chgData name="Michaela Popelková" userId="4da947f916a43c95" providerId="LiveId" clId="{04A25112-C37F-4ACA-938D-718A8F806D38}" dt="2022-08-31T00:27:02.579" v="206" actId="478"/>
          <ac:grpSpMkLst>
            <pc:docMk/>
            <pc:sldMk cId="107852612" sldId="278"/>
            <ac:grpSpMk id="24" creationId="{13E851D1-0CC8-2FA2-6D80-F58962AFE94A}"/>
          </ac:grpSpMkLst>
        </pc:grpChg>
        <pc:grpChg chg="mod">
          <ac:chgData name="Michaela Popelková" userId="4da947f916a43c95" providerId="LiveId" clId="{04A25112-C37F-4ACA-938D-718A8F806D38}" dt="2022-08-31T00:26:58.423" v="205" actId="165"/>
          <ac:grpSpMkLst>
            <pc:docMk/>
            <pc:sldMk cId="107852612" sldId="278"/>
            <ac:grpSpMk id="27" creationId="{CF92C796-365C-817F-33F0-4069E9BACA65}"/>
          </ac:grpSpMkLst>
        </pc:grpChg>
        <pc:grpChg chg="del mod topLvl">
          <ac:chgData name="Michaela Popelková" userId="4da947f916a43c95" providerId="LiveId" clId="{04A25112-C37F-4ACA-938D-718A8F806D38}" dt="2022-08-31T00:19:07.689" v="131" actId="478"/>
          <ac:grpSpMkLst>
            <pc:docMk/>
            <pc:sldMk cId="107852612" sldId="278"/>
            <ac:grpSpMk id="31" creationId="{4AD4B4E1-BA66-4C0F-A0DC-D6A47D2ABD59}"/>
          </ac:grpSpMkLst>
        </pc:grpChg>
        <pc:grpChg chg="add del mod">
          <ac:chgData name="Michaela Popelková" userId="4da947f916a43c95" providerId="LiveId" clId="{04A25112-C37F-4ACA-938D-718A8F806D38}" dt="2022-08-31T00:27:32.272" v="208" actId="478"/>
          <ac:grpSpMkLst>
            <pc:docMk/>
            <pc:sldMk cId="107852612" sldId="278"/>
            <ac:grpSpMk id="39" creationId="{4F700C1B-3CEB-4CF9-27AB-27460E5A8D67}"/>
          </ac:grpSpMkLst>
        </pc:grpChg>
        <pc:grpChg chg="mod">
          <ac:chgData name="Michaela Popelková" userId="4da947f916a43c95" providerId="LiveId" clId="{04A25112-C37F-4ACA-938D-718A8F806D38}" dt="2022-08-31T00:27:03.186" v="207"/>
          <ac:grpSpMkLst>
            <pc:docMk/>
            <pc:sldMk cId="107852612" sldId="278"/>
            <ac:grpSpMk id="42" creationId="{1D1F7DB3-72D5-7E31-CDF4-07F17D52CF49}"/>
          </ac:grpSpMkLst>
        </pc:grpChg>
        <pc:grpChg chg="add mod">
          <ac:chgData name="Michaela Popelková" userId="4da947f916a43c95" providerId="LiveId" clId="{04A25112-C37F-4ACA-938D-718A8F806D38}" dt="2022-08-31T01:01:48.949" v="324" actId="164"/>
          <ac:grpSpMkLst>
            <pc:docMk/>
            <pc:sldMk cId="107852612" sldId="278"/>
            <ac:grpSpMk id="46" creationId="{1C8E079F-AD23-506E-77B1-98897F4FC0E0}"/>
          </ac:grpSpMkLst>
        </pc:grpChg>
        <pc:grpChg chg="mod">
          <ac:chgData name="Michaela Popelková" userId="4da947f916a43c95" providerId="LiveId" clId="{04A25112-C37F-4ACA-938D-718A8F806D38}" dt="2022-08-31T00:27:32.705" v="209"/>
          <ac:grpSpMkLst>
            <pc:docMk/>
            <pc:sldMk cId="107852612" sldId="278"/>
            <ac:grpSpMk id="49" creationId="{200B43F3-0605-95B9-4C0F-26F617CB5C3E}"/>
          </ac:grpSpMkLst>
        </pc:grpChg>
        <pc:grpChg chg="add mod">
          <ac:chgData name="Michaela Popelková" userId="4da947f916a43c95" providerId="LiveId" clId="{04A25112-C37F-4ACA-938D-718A8F806D38}" dt="2022-08-31T01:01:48.949" v="324" actId="164"/>
          <ac:grpSpMkLst>
            <pc:docMk/>
            <pc:sldMk cId="107852612" sldId="278"/>
            <ac:grpSpMk id="53" creationId="{4FF0888E-0309-38D1-081B-2DA07E8894B6}"/>
          </ac:grpSpMkLst>
        </pc:grpChg>
        <pc:picChg chg="mod topLvl">
          <ac:chgData name="Michaela Popelková" userId="4da947f916a43c95" providerId="LiveId" clId="{04A25112-C37F-4ACA-938D-718A8F806D38}" dt="2022-08-31T01:01:48.949" v="324" actId="164"/>
          <ac:picMkLst>
            <pc:docMk/>
            <pc:sldMk cId="107852612" sldId="278"/>
            <ac:picMk id="4" creationId="{E368B386-A511-45F3-A4D2-832F826259C0}"/>
          </ac:picMkLst>
        </pc:picChg>
        <pc:picChg chg="mod">
          <ac:chgData name="Michaela Popelková" userId="4da947f916a43c95" providerId="LiveId" clId="{04A25112-C37F-4ACA-938D-718A8F806D38}" dt="2022-08-31T00:19:01.822" v="130" actId="165"/>
          <ac:picMkLst>
            <pc:docMk/>
            <pc:sldMk cId="107852612" sldId="278"/>
            <ac:picMk id="5" creationId="{2C76E0D4-158C-99C5-4195-1B28BC5C5EFE}"/>
          </ac:picMkLst>
        </pc:picChg>
        <pc:picChg chg="mod">
          <ac:chgData name="Michaela Popelková" userId="4da947f916a43c95" providerId="LiveId" clId="{04A25112-C37F-4ACA-938D-718A8F806D38}" dt="2022-08-31T00:19:01.822" v="130" actId="165"/>
          <ac:picMkLst>
            <pc:docMk/>
            <pc:sldMk cId="107852612" sldId="278"/>
            <ac:picMk id="11" creationId="{CB0DEF23-3CBE-5021-368F-E33C7A2F3196}"/>
          </ac:picMkLst>
        </pc:picChg>
        <pc:picChg chg="mod">
          <ac:chgData name="Michaela Popelková" userId="4da947f916a43c95" providerId="LiveId" clId="{04A25112-C37F-4ACA-938D-718A8F806D38}" dt="2022-08-31T00:19:01.822" v="130" actId="165"/>
          <ac:picMkLst>
            <pc:docMk/>
            <pc:sldMk cId="107852612" sldId="278"/>
            <ac:picMk id="16" creationId="{305F9EA4-46F7-BC5C-C108-35BED2E2A3AE}"/>
          </ac:picMkLst>
        </pc:picChg>
        <pc:picChg chg="mod topLvl">
          <ac:chgData name="Michaela Popelková" userId="4da947f916a43c95" providerId="LiveId" clId="{04A25112-C37F-4ACA-938D-718A8F806D38}" dt="2022-08-31T01:01:48.949" v="324" actId="164"/>
          <ac:picMkLst>
            <pc:docMk/>
            <pc:sldMk cId="107852612" sldId="278"/>
            <ac:picMk id="17" creationId="{84226F9A-0899-EDC4-4120-B03D961B6D8A}"/>
          </ac:picMkLst>
        </pc:picChg>
        <pc:picChg chg="mod">
          <ac:chgData name="Michaela Popelková" userId="4da947f916a43c95" providerId="LiveId" clId="{04A25112-C37F-4ACA-938D-718A8F806D38}" dt="2022-08-31T00:26:58.423" v="205" actId="165"/>
          <ac:picMkLst>
            <pc:docMk/>
            <pc:sldMk cId="107852612" sldId="278"/>
            <ac:picMk id="28" creationId="{EE25A75F-CC70-B8DD-36CA-1F6AA3686B2A}"/>
          </ac:picMkLst>
        </pc:picChg>
        <pc:picChg chg="mod">
          <ac:chgData name="Michaela Popelková" userId="4da947f916a43c95" providerId="LiveId" clId="{04A25112-C37F-4ACA-938D-718A8F806D38}" dt="2022-08-31T00:26:58.423" v="205" actId="165"/>
          <ac:picMkLst>
            <pc:docMk/>
            <pc:sldMk cId="107852612" sldId="278"/>
            <ac:picMk id="30" creationId="{5574DF82-7FA8-53A2-5361-85C84179FA05}"/>
          </ac:picMkLst>
        </pc:picChg>
        <pc:picChg chg="mod">
          <ac:chgData name="Michaela Popelková" userId="4da947f916a43c95" providerId="LiveId" clId="{04A25112-C37F-4ACA-938D-718A8F806D38}" dt="2022-08-31T00:26:58.423" v="205" actId="165"/>
          <ac:picMkLst>
            <pc:docMk/>
            <pc:sldMk cId="107852612" sldId="278"/>
            <ac:picMk id="35" creationId="{47F0C713-88C7-0788-E8E2-29DC8F257400}"/>
          </ac:picMkLst>
        </pc:picChg>
        <pc:picChg chg="mod">
          <ac:chgData name="Michaela Popelková" userId="4da947f916a43c95" providerId="LiveId" clId="{04A25112-C37F-4ACA-938D-718A8F806D38}" dt="2022-08-31T00:27:03.186" v="207"/>
          <ac:picMkLst>
            <pc:docMk/>
            <pc:sldMk cId="107852612" sldId="278"/>
            <ac:picMk id="43" creationId="{5CD25606-88CA-266C-75CA-046CCE15F72C}"/>
          </ac:picMkLst>
        </pc:picChg>
        <pc:picChg chg="mod">
          <ac:chgData name="Michaela Popelková" userId="4da947f916a43c95" providerId="LiveId" clId="{04A25112-C37F-4ACA-938D-718A8F806D38}" dt="2022-08-31T00:27:03.186" v="207"/>
          <ac:picMkLst>
            <pc:docMk/>
            <pc:sldMk cId="107852612" sldId="278"/>
            <ac:picMk id="45" creationId="{29E031BE-E2C9-B8E3-A18F-0596D15262F5}"/>
          </ac:picMkLst>
        </pc:picChg>
        <pc:picChg chg="mod">
          <ac:chgData name="Michaela Popelková" userId="4da947f916a43c95" providerId="LiveId" clId="{04A25112-C37F-4ACA-938D-718A8F806D38}" dt="2022-08-31T00:27:32.705" v="209"/>
          <ac:picMkLst>
            <pc:docMk/>
            <pc:sldMk cId="107852612" sldId="278"/>
            <ac:picMk id="50" creationId="{74C25D95-A577-57C8-8A1A-9923C65C4E81}"/>
          </ac:picMkLst>
        </pc:picChg>
        <pc:picChg chg="mod">
          <ac:chgData name="Michaela Popelková" userId="4da947f916a43c95" providerId="LiveId" clId="{04A25112-C37F-4ACA-938D-718A8F806D38}" dt="2022-08-31T00:27:32.705" v="209"/>
          <ac:picMkLst>
            <pc:docMk/>
            <pc:sldMk cId="107852612" sldId="278"/>
            <ac:picMk id="52" creationId="{C4482E4A-FA8C-7EC3-F3BF-29BC08A4D68A}"/>
          </ac:picMkLst>
        </pc:picChg>
      </pc:sldChg>
      <pc:sldChg chg="addSp delSp modSp mod">
        <pc:chgData name="Michaela Popelková" userId="4da947f916a43c95" providerId="LiveId" clId="{04A25112-C37F-4ACA-938D-718A8F806D38}" dt="2022-08-31T01:00:54.918" v="319" actId="164"/>
        <pc:sldMkLst>
          <pc:docMk/>
          <pc:sldMk cId="1750913366" sldId="283"/>
        </pc:sldMkLst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3" creationId="{FC651095-1664-3BD4-53BC-A00AC27B4D4F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5" creationId="{F271C6AA-37FA-76EE-FF59-CC2442F69ADB}"/>
          </ac:spMkLst>
        </pc:spChg>
        <pc:spChg chg="mod topLvl">
          <ac:chgData name="Michaela Popelková" userId="4da947f916a43c95" providerId="LiveId" clId="{04A25112-C37F-4ACA-938D-718A8F806D38}" dt="2022-08-31T01:00:54.918" v="319" actId="164"/>
          <ac:spMkLst>
            <pc:docMk/>
            <pc:sldMk cId="1750913366" sldId="283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0:54.918" v="319" actId="164"/>
          <ac:spMkLst>
            <pc:docMk/>
            <pc:sldMk cId="1750913366" sldId="283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11" creationId="{98C01ABA-4CA3-1EF9-D77A-FAEF9D2C3D9E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13" creationId="{47F57775-118D-4B9D-B4A9-D3183A37777D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15" creationId="{72B9573B-6738-A907-5867-CCBE2AFFC0E4}"/>
          </ac:spMkLst>
        </pc:spChg>
        <pc:spChg chg="mod topLvl">
          <ac:chgData name="Michaela Popelková" userId="4da947f916a43c95" providerId="LiveId" clId="{04A25112-C37F-4ACA-938D-718A8F806D38}" dt="2022-08-31T01:00:54.918" v="319" actId="164"/>
          <ac:spMkLst>
            <pc:docMk/>
            <pc:sldMk cId="1750913366" sldId="283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0:54.918" v="319" actId="164"/>
          <ac:spMkLst>
            <pc:docMk/>
            <pc:sldMk cId="1750913366" sldId="283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25" creationId="{4C3B0F6E-C8F1-B5CB-1147-4E1A09927973}"/>
          </ac:spMkLst>
        </pc:spChg>
        <pc:spChg chg="del mod">
          <ac:chgData name="Michaela Popelková" userId="4da947f916a43c95" providerId="LiveId" clId="{04A25112-C37F-4ACA-938D-718A8F806D38}" dt="2022-08-31T00:24:53.498" v="183" actId="478"/>
          <ac:spMkLst>
            <pc:docMk/>
            <pc:sldMk cId="1750913366" sldId="283"/>
            <ac:spMk id="26" creationId="{B4EB580D-94D2-2108-D6D4-0B1D4D4127BE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29" creationId="{F280BA84-6C47-BF07-70A8-3AAF439A8785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32" creationId="{8B5B7BF9-EEF4-4108-8DC5-6CB19E88FA5F}"/>
          </ac:spMkLst>
        </pc:spChg>
        <pc:spChg chg="mod">
          <ac:chgData name="Michaela Popelková" userId="4da947f916a43c95" providerId="LiveId" clId="{04A25112-C37F-4ACA-938D-718A8F806D38}" dt="2022-08-31T00:20:14.161" v="147" actId="165"/>
          <ac:spMkLst>
            <pc:docMk/>
            <pc:sldMk cId="1750913366" sldId="283"/>
            <ac:spMk id="33" creationId="{29C69CA5-4A4B-4359-A2F3-9DF2B8445334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34" creationId="{83DC8567-FEE2-1A25-35E9-651725FE2A87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36" creationId="{42078B71-3854-AC56-8DF1-4B42AD79E45C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37" creationId="{9D39C5B6-02C2-78A8-0FEC-A28951C50B8E}"/>
          </ac:spMkLst>
        </pc:spChg>
        <pc:spChg chg="mod">
          <ac:chgData name="Michaela Popelková" userId="4da947f916a43c95" providerId="LiveId" clId="{04A25112-C37F-4ACA-938D-718A8F806D38}" dt="2022-08-31T00:24:48.618" v="182" actId="165"/>
          <ac:spMkLst>
            <pc:docMk/>
            <pc:sldMk cId="1750913366" sldId="283"/>
            <ac:spMk id="38" creationId="{A2B00072-6C77-C2CF-D0B0-E68F4A184A09}"/>
          </ac:spMkLst>
        </pc:spChg>
        <pc:spChg chg="mod">
          <ac:chgData name="Michaela Popelková" userId="4da947f916a43c95" providerId="LiveId" clId="{04A25112-C37F-4ACA-938D-718A8F806D38}" dt="2022-08-31T00:24:57.214" v="186"/>
          <ac:spMkLst>
            <pc:docMk/>
            <pc:sldMk cId="1750913366" sldId="283"/>
            <ac:spMk id="40" creationId="{3EF5C715-AA01-9AD1-9D13-26A7B635367E}"/>
          </ac:spMkLst>
        </pc:spChg>
        <pc:spChg chg="mod">
          <ac:chgData name="Michaela Popelková" userId="4da947f916a43c95" providerId="LiveId" clId="{04A25112-C37F-4ACA-938D-718A8F806D38}" dt="2022-08-31T00:24:57.214" v="186"/>
          <ac:spMkLst>
            <pc:docMk/>
            <pc:sldMk cId="1750913366" sldId="283"/>
            <ac:spMk id="41" creationId="{94A11DD6-9416-666D-9FAE-3375DE23AEAA}"/>
          </ac:spMkLst>
        </pc:spChg>
        <pc:spChg chg="mod">
          <ac:chgData name="Michaela Popelková" userId="4da947f916a43c95" providerId="LiveId" clId="{04A25112-C37F-4ACA-938D-718A8F806D38}" dt="2022-08-31T00:24:57.214" v="186"/>
          <ac:spMkLst>
            <pc:docMk/>
            <pc:sldMk cId="1750913366" sldId="283"/>
            <ac:spMk id="44" creationId="{DC843F61-8A0A-42CA-7880-E0BD51FD74AE}"/>
          </ac:spMkLst>
        </pc:spChg>
        <pc:grpChg chg="del mod topLvl">
          <ac:chgData name="Michaela Popelková" userId="4da947f916a43c95" providerId="LiveId" clId="{04A25112-C37F-4ACA-938D-718A8F806D38}" dt="2022-08-31T00:20:19.792" v="149" actId="478"/>
          <ac:grpSpMkLst>
            <pc:docMk/>
            <pc:sldMk cId="1750913366" sldId="283"/>
            <ac:grpSpMk id="2" creationId="{15807443-427C-BA69-0C33-D0A9F57FE2DA}"/>
          </ac:grpSpMkLst>
        </pc:grpChg>
        <pc:grpChg chg="del mod topLvl">
          <ac:chgData name="Michaela Popelková" userId="4da947f916a43c95" providerId="LiveId" clId="{04A25112-C37F-4ACA-938D-718A8F806D38}" dt="2022-08-31T00:20:22.782" v="150" actId="478"/>
          <ac:grpSpMkLst>
            <pc:docMk/>
            <pc:sldMk cId="1750913366" sldId="283"/>
            <ac:grpSpMk id="8" creationId="{D54E6959-3F43-8A15-C406-2E1AFB6D0DEF}"/>
          </ac:grpSpMkLst>
        </pc:grpChg>
        <pc:grpChg chg="mod">
          <ac:chgData name="Michaela Popelková" userId="4da947f916a43c95" providerId="LiveId" clId="{04A25112-C37F-4ACA-938D-718A8F806D38}" dt="2022-08-31T00:20:14.161" v="147" actId="165"/>
          <ac:grpSpMkLst>
            <pc:docMk/>
            <pc:sldMk cId="1750913366" sldId="283"/>
            <ac:grpSpMk id="9" creationId="{009F0517-3E39-1A1D-9469-0663EBBF9EB5}"/>
          </ac:grpSpMkLst>
        </pc:grpChg>
        <pc:grpChg chg="mod">
          <ac:chgData name="Michaela Popelková" userId="4da947f916a43c95" providerId="LiveId" clId="{04A25112-C37F-4ACA-938D-718A8F806D38}" dt="2022-08-31T00:20:14.161" v="147" actId="165"/>
          <ac:grpSpMkLst>
            <pc:docMk/>
            <pc:sldMk cId="1750913366" sldId="283"/>
            <ac:grpSpMk id="14" creationId="{922248C3-DD8C-E9BC-E745-315F67960158}"/>
          </ac:grpSpMkLst>
        </pc:grpChg>
        <pc:grpChg chg="del">
          <ac:chgData name="Michaela Popelková" userId="4da947f916a43c95" providerId="LiveId" clId="{04A25112-C37F-4ACA-938D-718A8F806D38}" dt="2022-08-31T00:20:14.161" v="147" actId="165"/>
          <ac:grpSpMkLst>
            <pc:docMk/>
            <pc:sldMk cId="1750913366" sldId="283"/>
            <ac:grpSpMk id="20" creationId="{B3029ECA-D894-B5FD-C9B8-85A0625EFAE5}"/>
          </ac:grpSpMkLst>
        </pc:grpChg>
        <pc:grpChg chg="add del mod">
          <ac:chgData name="Michaela Popelková" userId="4da947f916a43c95" providerId="LiveId" clId="{04A25112-C37F-4ACA-938D-718A8F806D38}" dt="2022-08-31T00:24:48.618" v="182" actId="165"/>
          <ac:grpSpMkLst>
            <pc:docMk/>
            <pc:sldMk cId="1750913366" sldId="283"/>
            <ac:grpSpMk id="21" creationId="{F96FCEE3-0DC7-1F26-D84D-82CF5FDC0796}"/>
          </ac:grpSpMkLst>
        </pc:grpChg>
        <pc:grpChg chg="mod topLvl">
          <ac:chgData name="Michaela Popelková" userId="4da947f916a43c95" providerId="LiveId" clId="{04A25112-C37F-4ACA-938D-718A8F806D38}" dt="2022-08-31T00:25:07.518" v="189" actId="164"/>
          <ac:grpSpMkLst>
            <pc:docMk/>
            <pc:sldMk cId="1750913366" sldId="283"/>
            <ac:grpSpMk id="22" creationId="{113EBA31-35E6-6148-C738-7E4DF36AB6F2}"/>
          </ac:grpSpMkLst>
        </pc:grpChg>
        <pc:grpChg chg="mod topLvl">
          <ac:chgData name="Michaela Popelková" userId="4da947f916a43c95" providerId="LiveId" clId="{04A25112-C37F-4ACA-938D-718A8F806D38}" dt="2022-08-31T00:25:07.518" v="189" actId="164"/>
          <ac:grpSpMkLst>
            <pc:docMk/>
            <pc:sldMk cId="1750913366" sldId="283"/>
            <ac:grpSpMk id="23" creationId="{17666746-5907-3978-5BC0-EAC3172B2061}"/>
          </ac:grpSpMkLst>
        </pc:grpChg>
        <pc:grpChg chg="del mod topLvl">
          <ac:chgData name="Michaela Popelková" userId="4da947f916a43c95" providerId="LiveId" clId="{04A25112-C37F-4ACA-938D-718A8F806D38}" dt="2022-08-31T00:24:56.577" v="185" actId="478"/>
          <ac:grpSpMkLst>
            <pc:docMk/>
            <pc:sldMk cId="1750913366" sldId="283"/>
            <ac:grpSpMk id="24" creationId="{4B726804-D545-6DE9-567B-2D6D3D64351C}"/>
          </ac:grpSpMkLst>
        </pc:grpChg>
        <pc:grpChg chg="mod">
          <ac:chgData name="Michaela Popelková" userId="4da947f916a43c95" providerId="LiveId" clId="{04A25112-C37F-4ACA-938D-718A8F806D38}" dt="2022-08-31T00:24:48.618" v="182" actId="165"/>
          <ac:grpSpMkLst>
            <pc:docMk/>
            <pc:sldMk cId="1750913366" sldId="283"/>
            <ac:grpSpMk id="27" creationId="{2173E45C-445A-C56E-E8E5-9157D031DBCF}"/>
          </ac:grpSpMkLst>
        </pc:grpChg>
        <pc:grpChg chg="del mod topLvl">
          <ac:chgData name="Michaela Popelková" userId="4da947f916a43c95" providerId="LiveId" clId="{04A25112-C37F-4ACA-938D-718A8F806D38}" dt="2022-08-31T00:20:17.761" v="148" actId="478"/>
          <ac:grpSpMkLst>
            <pc:docMk/>
            <pc:sldMk cId="1750913366" sldId="283"/>
            <ac:grpSpMk id="31" creationId="{75C86B83-5DBE-4816-9347-5928E1A902D7}"/>
          </ac:grpSpMkLst>
        </pc:grpChg>
        <pc:grpChg chg="add mod">
          <ac:chgData name="Michaela Popelková" userId="4da947f916a43c95" providerId="LiveId" clId="{04A25112-C37F-4ACA-938D-718A8F806D38}" dt="2022-08-31T01:00:54.918" v="319" actId="164"/>
          <ac:grpSpMkLst>
            <pc:docMk/>
            <pc:sldMk cId="1750913366" sldId="283"/>
            <ac:grpSpMk id="39" creationId="{083A1AD7-14ED-24DB-29BF-3BF7E212F42D}"/>
          </ac:grpSpMkLst>
        </pc:grpChg>
        <pc:grpChg chg="mod">
          <ac:chgData name="Michaela Popelková" userId="4da947f916a43c95" providerId="LiveId" clId="{04A25112-C37F-4ACA-938D-718A8F806D38}" dt="2022-08-31T00:24:57.214" v="186"/>
          <ac:grpSpMkLst>
            <pc:docMk/>
            <pc:sldMk cId="1750913366" sldId="283"/>
            <ac:grpSpMk id="42" creationId="{E124819A-B82E-ED66-358D-A784E88F0D79}"/>
          </ac:grpSpMkLst>
        </pc:grpChg>
        <pc:grpChg chg="add mod">
          <ac:chgData name="Michaela Popelková" userId="4da947f916a43c95" providerId="LiveId" clId="{04A25112-C37F-4ACA-938D-718A8F806D38}" dt="2022-08-31T01:00:54.918" v="319" actId="164"/>
          <ac:grpSpMkLst>
            <pc:docMk/>
            <pc:sldMk cId="1750913366" sldId="283"/>
            <ac:grpSpMk id="46" creationId="{B6FEBE99-E850-E48A-F692-7F6C90BE62EE}"/>
          </ac:grpSpMkLst>
        </pc:grpChg>
        <pc:grpChg chg="add mod">
          <ac:chgData name="Michaela Popelková" userId="4da947f916a43c95" providerId="LiveId" clId="{04A25112-C37F-4ACA-938D-718A8F806D38}" dt="2022-08-31T01:00:54.918" v="319" actId="164"/>
          <ac:grpSpMkLst>
            <pc:docMk/>
            <pc:sldMk cId="1750913366" sldId="283"/>
            <ac:grpSpMk id="47" creationId="{4273C62C-9AC9-B4FD-DD30-FABF922B7ED5}"/>
          </ac:grpSpMkLst>
        </pc:grpChg>
        <pc:picChg chg="mod">
          <ac:chgData name="Michaela Popelková" userId="4da947f916a43c95" providerId="LiveId" clId="{04A25112-C37F-4ACA-938D-718A8F806D38}" dt="2022-08-31T00:20:14.161" v="147" actId="165"/>
          <ac:picMkLst>
            <pc:docMk/>
            <pc:sldMk cId="1750913366" sldId="283"/>
            <ac:picMk id="4" creationId="{7C5BA72C-3C67-47D8-D20C-4A68A213CD9B}"/>
          </ac:picMkLst>
        </pc:picChg>
        <pc:picChg chg="mod">
          <ac:chgData name="Michaela Popelková" userId="4da947f916a43c95" providerId="LiveId" clId="{04A25112-C37F-4ACA-938D-718A8F806D38}" dt="2022-08-31T00:20:14.161" v="147" actId="165"/>
          <ac:picMkLst>
            <pc:docMk/>
            <pc:sldMk cId="1750913366" sldId="283"/>
            <ac:picMk id="10" creationId="{070310D6-AF05-DB29-47DD-6244D0A02A10}"/>
          </ac:picMkLst>
        </pc:picChg>
        <pc:picChg chg="mod topLvl">
          <ac:chgData name="Michaela Popelková" userId="4da947f916a43c95" providerId="LiveId" clId="{04A25112-C37F-4ACA-938D-718A8F806D38}" dt="2022-08-31T01:00:54.918" v="319" actId="164"/>
          <ac:picMkLst>
            <pc:docMk/>
            <pc:sldMk cId="1750913366" sldId="283"/>
            <ac:picMk id="12" creationId="{5C6041F1-512A-40E2-9301-2185411A119E}"/>
          </ac:picMkLst>
        </pc:picChg>
        <pc:picChg chg="mod">
          <ac:chgData name="Michaela Popelková" userId="4da947f916a43c95" providerId="LiveId" clId="{04A25112-C37F-4ACA-938D-718A8F806D38}" dt="2022-08-31T00:20:14.161" v="147" actId="165"/>
          <ac:picMkLst>
            <pc:docMk/>
            <pc:sldMk cId="1750913366" sldId="283"/>
            <ac:picMk id="16" creationId="{70E7C921-3FAE-170F-B679-49147BFFCAF2}"/>
          </ac:picMkLst>
        </pc:picChg>
        <pc:picChg chg="mod topLvl">
          <ac:chgData name="Michaela Popelková" userId="4da947f916a43c95" providerId="LiveId" clId="{04A25112-C37F-4ACA-938D-718A8F806D38}" dt="2022-08-31T01:00:54.918" v="319" actId="164"/>
          <ac:picMkLst>
            <pc:docMk/>
            <pc:sldMk cId="1750913366" sldId="283"/>
            <ac:picMk id="17" creationId="{E3A78153-88F8-EB8E-61E5-D6F9538B36DB}"/>
          </ac:picMkLst>
        </pc:picChg>
        <pc:picChg chg="mod">
          <ac:chgData name="Michaela Popelková" userId="4da947f916a43c95" providerId="LiveId" clId="{04A25112-C37F-4ACA-938D-718A8F806D38}" dt="2022-08-31T00:24:48.618" v="182" actId="165"/>
          <ac:picMkLst>
            <pc:docMk/>
            <pc:sldMk cId="1750913366" sldId="283"/>
            <ac:picMk id="28" creationId="{790C5C54-5F9C-299E-09C4-97868D8EC5B3}"/>
          </ac:picMkLst>
        </pc:picChg>
        <pc:picChg chg="mod">
          <ac:chgData name="Michaela Popelková" userId="4da947f916a43c95" providerId="LiveId" clId="{04A25112-C37F-4ACA-938D-718A8F806D38}" dt="2022-08-31T00:24:48.618" v="182" actId="165"/>
          <ac:picMkLst>
            <pc:docMk/>
            <pc:sldMk cId="1750913366" sldId="283"/>
            <ac:picMk id="30" creationId="{F15DA468-1236-00E4-7139-47C4DB527066}"/>
          </ac:picMkLst>
        </pc:picChg>
        <pc:picChg chg="mod">
          <ac:chgData name="Michaela Popelková" userId="4da947f916a43c95" providerId="LiveId" clId="{04A25112-C37F-4ACA-938D-718A8F806D38}" dt="2022-08-31T00:24:48.618" v="182" actId="165"/>
          <ac:picMkLst>
            <pc:docMk/>
            <pc:sldMk cId="1750913366" sldId="283"/>
            <ac:picMk id="35" creationId="{938F0C81-BEBE-0ABF-E983-FF31E93DF839}"/>
          </ac:picMkLst>
        </pc:picChg>
        <pc:picChg chg="mod">
          <ac:chgData name="Michaela Popelková" userId="4da947f916a43c95" providerId="LiveId" clId="{04A25112-C37F-4ACA-938D-718A8F806D38}" dt="2022-08-31T00:24:57.214" v="186"/>
          <ac:picMkLst>
            <pc:docMk/>
            <pc:sldMk cId="1750913366" sldId="283"/>
            <ac:picMk id="43" creationId="{084A4069-37F1-E41C-2007-21675218499B}"/>
          </ac:picMkLst>
        </pc:picChg>
        <pc:picChg chg="mod">
          <ac:chgData name="Michaela Popelková" userId="4da947f916a43c95" providerId="LiveId" clId="{04A25112-C37F-4ACA-938D-718A8F806D38}" dt="2022-08-31T00:24:57.214" v="186"/>
          <ac:picMkLst>
            <pc:docMk/>
            <pc:sldMk cId="1750913366" sldId="283"/>
            <ac:picMk id="45" creationId="{8C46DD71-E321-43F3-74E9-7C99E9BFA40E}"/>
          </ac:picMkLst>
        </pc:picChg>
      </pc:sldChg>
      <pc:sldChg chg="addSp delSp modSp mod">
        <pc:chgData name="Michaela Popelková" userId="4da947f916a43c95" providerId="LiveId" clId="{04A25112-C37F-4ACA-938D-718A8F806D38}" dt="2022-08-31T01:03:07.892" v="331" actId="164"/>
        <pc:sldMkLst>
          <pc:docMk/>
          <pc:sldMk cId="983191359" sldId="293"/>
        </pc:sldMkLst>
        <pc:spChg chg="mod">
          <ac:chgData name="Michaela Popelková" userId="4da947f916a43c95" providerId="LiveId" clId="{04A25112-C37F-4ACA-938D-718A8F806D38}" dt="2022-08-31T01:03:07.892" v="331" actId="164"/>
          <ac:spMkLst>
            <pc:docMk/>
            <pc:sldMk cId="983191359" sldId="293"/>
            <ac:spMk id="3" creationId="{0FA88B47-E417-42DF-9954-02FCED7A53B6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5" creationId="{CF121020-33C5-4F0A-9316-D6F715D55E39}"/>
          </ac:spMkLst>
        </pc:spChg>
        <pc:spChg chg="mod">
          <ac:chgData name="Michaela Popelková" userId="4da947f916a43c95" providerId="LiveId" clId="{04A25112-C37F-4ACA-938D-718A8F806D38}" dt="2022-08-31T01:03:07.892" v="331" actId="164"/>
          <ac:spMkLst>
            <pc:docMk/>
            <pc:sldMk cId="983191359" sldId="293"/>
            <ac:spMk id="6" creationId="{CB0D2207-ED2E-49C4-9FF2-D2D44375B58B}"/>
          </ac:spMkLst>
        </pc:spChg>
        <pc:spChg chg="mod">
          <ac:chgData name="Michaela Popelková" userId="4da947f916a43c95" providerId="LiveId" clId="{04A25112-C37F-4ACA-938D-718A8F806D38}" dt="2022-08-31T01:03:07.892" v="331" actId="164"/>
          <ac:spMkLst>
            <pc:docMk/>
            <pc:sldMk cId="983191359" sldId="293"/>
            <ac:spMk id="7" creationId="{C4AAAE45-881C-441D-A941-FEDD8235557D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8" creationId="{88C53D3F-0BB9-117D-5B58-6200663F8CF9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11" creationId="{B9B934A4-CFD9-273E-59F8-6391D79F97BE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14" creationId="{7CD76FFC-4E1F-CD69-7EBD-E4B66922483E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15" creationId="{376CDFE3-E6F7-21E3-3DF8-37B5AE075D5B}"/>
          </ac:spMkLst>
        </pc:spChg>
        <pc:spChg chg="mod">
          <ac:chgData name="Michaela Popelková" userId="4da947f916a43c95" providerId="LiveId" clId="{04A25112-C37F-4ACA-938D-718A8F806D38}" dt="2022-08-31T01:03:07.892" v="331" actId="164"/>
          <ac:spMkLst>
            <pc:docMk/>
            <pc:sldMk cId="983191359" sldId="293"/>
            <ac:spMk id="18" creationId="{47B6D496-E516-4A9B-8DFB-B71D41C8FFAB}"/>
          </ac:spMkLst>
        </pc:spChg>
        <pc:spChg chg="mod">
          <ac:chgData name="Michaela Popelková" userId="4da947f916a43c95" providerId="LiveId" clId="{04A25112-C37F-4ACA-938D-718A8F806D38}" dt="2022-08-31T01:03:07.892" v="331" actId="164"/>
          <ac:spMkLst>
            <pc:docMk/>
            <pc:sldMk cId="983191359" sldId="293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28" creationId="{B2F1143B-275A-F8F1-4427-104053941AF7}"/>
          </ac:spMkLst>
        </pc:spChg>
        <pc:spChg chg="mod">
          <ac:chgData name="Michaela Popelková" userId="4da947f916a43c95" providerId="LiveId" clId="{04A25112-C37F-4ACA-938D-718A8F806D38}" dt="2022-08-31T00:29:43.009" v="230"/>
          <ac:spMkLst>
            <pc:docMk/>
            <pc:sldMk cId="983191359" sldId="293"/>
            <ac:spMk id="35" creationId="{22A1CC87-5BC2-3395-B91C-D98BE000AADD}"/>
          </ac:spMkLst>
        </pc:spChg>
        <pc:spChg chg="mod">
          <ac:chgData name="Michaela Popelková" userId="4da947f916a43c95" providerId="LiveId" clId="{04A25112-C37F-4ACA-938D-718A8F806D38}" dt="2022-08-31T00:29:43.009" v="230"/>
          <ac:spMkLst>
            <pc:docMk/>
            <pc:sldMk cId="983191359" sldId="293"/>
            <ac:spMk id="36" creationId="{55B9505A-7451-9035-6CC5-58BF779102BE}"/>
          </ac:spMkLst>
        </pc:spChg>
        <pc:spChg chg="mod">
          <ac:chgData name="Michaela Popelková" userId="4da947f916a43c95" providerId="LiveId" clId="{04A25112-C37F-4ACA-938D-718A8F806D38}" dt="2022-08-31T00:29:38.283" v="228" actId="165"/>
          <ac:spMkLst>
            <pc:docMk/>
            <pc:sldMk cId="983191359" sldId="293"/>
            <ac:spMk id="38" creationId="{2C661C71-77CC-4B59-8B28-F64E06795A6C}"/>
          </ac:spMkLst>
        </pc:spChg>
        <pc:spChg chg="mod">
          <ac:chgData name="Michaela Popelková" userId="4da947f916a43c95" providerId="LiveId" clId="{04A25112-C37F-4ACA-938D-718A8F806D38}" dt="2022-08-31T00:29:43.009" v="230"/>
          <ac:spMkLst>
            <pc:docMk/>
            <pc:sldMk cId="983191359" sldId="293"/>
            <ac:spMk id="40" creationId="{55A41E23-2BCC-21BA-4D81-5D8E15B89460}"/>
          </ac:spMkLst>
        </pc:spChg>
        <pc:grpChg chg="del">
          <ac:chgData name="Michaela Popelková" userId="4da947f916a43c95" providerId="LiveId" clId="{04A25112-C37F-4ACA-938D-718A8F806D38}" dt="2022-08-30T23:06:39.098" v="68" actId="478"/>
          <ac:grpSpMkLst>
            <pc:docMk/>
            <pc:sldMk cId="983191359" sldId="293"/>
            <ac:grpSpMk id="2" creationId="{3655990A-3F94-C913-0696-AE28B61E304D}"/>
          </ac:grpSpMkLst>
        </pc:grpChg>
        <pc:grpChg chg="add mod topLvl">
          <ac:chgData name="Michaela Popelková" userId="4da947f916a43c95" providerId="LiveId" clId="{04A25112-C37F-4ACA-938D-718A8F806D38}" dt="2022-08-31T01:03:07.892" v="331" actId="164"/>
          <ac:grpSpMkLst>
            <pc:docMk/>
            <pc:sldMk cId="983191359" sldId="293"/>
            <ac:grpSpMk id="4" creationId="{5CD1DE85-19D0-A374-6BDC-DFFF5C958C72}"/>
          </ac:grpSpMkLst>
        </pc:grpChg>
        <pc:grpChg chg="add del mod topLvl">
          <ac:chgData name="Michaela Popelková" userId="4da947f916a43c95" providerId="LiveId" clId="{04A25112-C37F-4ACA-938D-718A8F806D38}" dt="2022-08-31T00:29:42.383" v="229" actId="478"/>
          <ac:grpSpMkLst>
            <pc:docMk/>
            <pc:sldMk cId="983191359" sldId="293"/>
            <ac:grpSpMk id="12" creationId="{0D7C8360-51DA-66BF-0638-85F3DE5F230A}"/>
          </ac:grpSpMkLst>
        </pc:grpChg>
        <pc:grpChg chg="mod">
          <ac:chgData name="Michaela Popelková" userId="4da947f916a43c95" providerId="LiveId" clId="{04A25112-C37F-4ACA-938D-718A8F806D38}" dt="2022-08-31T00:29:38.283" v="228" actId="165"/>
          <ac:grpSpMkLst>
            <pc:docMk/>
            <pc:sldMk cId="983191359" sldId="293"/>
            <ac:grpSpMk id="17" creationId="{78B8B969-B468-54B4-6E2B-78DEA0569757}"/>
          </ac:grpSpMkLst>
        </pc:grpChg>
        <pc:grpChg chg="del">
          <ac:chgData name="Michaela Popelková" userId="4da947f916a43c95" providerId="LiveId" clId="{04A25112-C37F-4ACA-938D-718A8F806D38}" dt="2022-08-30T23:06:43.376" v="70" actId="478"/>
          <ac:grpSpMkLst>
            <pc:docMk/>
            <pc:sldMk cId="983191359" sldId="293"/>
            <ac:grpSpMk id="21" creationId="{4B538994-1692-F1D0-8000-96745E4FAEC9}"/>
          </ac:grpSpMkLst>
        </pc:grpChg>
        <pc:grpChg chg="add del mod">
          <ac:chgData name="Michaela Popelková" userId="4da947f916a43c95" providerId="LiveId" clId="{04A25112-C37F-4ACA-938D-718A8F806D38}" dt="2022-08-31T00:29:38.283" v="228" actId="165"/>
          <ac:grpSpMkLst>
            <pc:docMk/>
            <pc:sldMk cId="983191359" sldId="293"/>
            <ac:grpSpMk id="33" creationId="{BE90CA8F-69DE-A508-DA96-76CD90BD968E}"/>
          </ac:grpSpMkLst>
        </pc:grpChg>
        <pc:grpChg chg="add mod">
          <ac:chgData name="Michaela Popelková" userId="4da947f916a43c95" providerId="LiveId" clId="{04A25112-C37F-4ACA-938D-718A8F806D38}" dt="2022-08-31T01:03:07.892" v="331" actId="164"/>
          <ac:grpSpMkLst>
            <pc:docMk/>
            <pc:sldMk cId="983191359" sldId="293"/>
            <ac:grpSpMk id="34" creationId="{94B55291-563E-E6A5-8EAF-063C6BF8A045}"/>
          </ac:grpSpMkLst>
        </pc:grpChg>
        <pc:grpChg chg="mod">
          <ac:chgData name="Michaela Popelková" userId="4da947f916a43c95" providerId="LiveId" clId="{04A25112-C37F-4ACA-938D-718A8F806D38}" dt="2022-08-31T00:29:43.009" v="230"/>
          <ac:grpSpMkLst>
            <pc:docMk/>
            <pc:sldMk cId="983191359" sldId="293"/>
            <ac:grpSpMk id="37" creationId="{38FFB484-CDBC-FB44-534F-910A0D0AE094}"/>
          </ac:grpSpMkLst>
        </pc:grpChg>
        <pc:grpChg chg="add mod">
          <ac:chgData name="Michaela Popelková" userId="4da947f916a43c95" providerId="LiveId" clId="{04A25112-C37F-4ACA-938D-718A8F806D38}" dt="2022-08-31T01:03:07.892" v="331" actId="164"/>
          <ac:grpSpMkLst>
            <pc:docMk/>
            <pc:sldMk cId="983191359" sldId="293"/>
            <ac:grpSpMk id="42" creationId="{9BDE443D-12DB-A069-C1CA-A0189F456651}"/>
          </ac:grpSpMkLst>
        </pc:grpChg>
        <pc:grpChg chg="mod topLvl">
          <ac:chgData name="Michaela Popelková" userId="4da947f916a43c95" providerId="LiveId" clId="{04A25112-C37F-4ACA-938D-718A8F806D38}" dt="2022-08-31T01:03:07.892" v="331" actId="164"/>
          <ac:grpSpMkLst>
            <pc:docMk/>
            <pc:sldMk cId="983191359" sldId="293"/>
            <ac:grpSpMk id="46" creationId="{99F07162-DAE1-4A45-A527-3A9C04B2DF14}"/>
          </ac:grpSpMkLst>
        </pc:grpChg>
        <pc:picChg chg="mod">
          <ac:chgData name="Michaela Popelková" userId="4da947f916a43c95" providerId="LiveId" clId="{04A25112-C37F-4ACA-938D-718A8F806D38}" dt="2022-08-31T00:29:38.283" v="228" actId="165"/>
          <ac:picMkLst>
            <pc:docMk/>
            <pc:sldMk cId="983191359" sldId="293"/>
            <ac:picMk id="9" creationId="{0A93541C-FED2-9181-17A1-83657BED8B31}"/>
          </ac:picMkLst>
        </pc:picChg>
        <pc:picChg chg="mod">
          <ac:chgData name="Michaela Popelková" userId="4da947f916a43c95" providerId="LiveId" clId="{04A25112-C37F-4ACA-938D-718A8F806D38}" dt="2022-08-31T00:29:38.283" v="228" actId="165"/>
          <ac:picMkLst>
            <pc:docMk/>
            <pc:sldMk cId="983191359" sldId="293"/>
            <ac:picMk id="20" creationId="{FA441D8B-C761-71B0-1360-8F120031D07F}"/>
          </ac:picMkLst>
        </pc:picChg>
        <pc:picChg chg="mod">
          <ac:chgData name="Michaela Popelková" userId="4da947f916a43c95" providerId="LiveId" clId="{04A25112-C37F-4ACA-938D-718A8F806D38}" dt="2022-08-31T01:03:07.892" v="331" actId="164"/>
          <ac:picMkLst>
            <pc:docMk/>
            <pc:sldMk cId="983191359" sldId="293"/>
            <ac:picMk id="27" creationId="{07EFD3AD-41DC-4565-8067-2BCEA9CC95A5}"/>
          </ac:picMkLst>
        </pc:picChg>
        <pc:picChg chg="mod">
          <ac:chgData name="Michaela Popelková" userId="4da947f916a43c95" providerId="LiveId" clId="{04A25112-C37F-4ACA-938D-718A8F806D38}" dt="2022-08-31T00:29:38.283" v="228" actId="165"/>
          <ac:picMkLst>
            <pc:docMk/>
            <pc:sldMk cId="983191359" sldId="293"/>
            <ac:picMk id="29" creationId="{76132D21-E61F-0887-71A1-DE922F1D7B57}"/>
          </ac:picMkLst>
        </pc:picChg>
        <pc:picChg chg="mod">
          <ac:chgData name="Michaela Popelková" userId="4da947f916a43c95" providerId="LiveId" clId="{04A25112-C37F-4ACA-938D-718A8F806D38}" dt="2022-08-31T01:03:07.892" v="331" actId="164"/>
          <ac:picMkLst>
            <pc:docMk/>
            <pc:sldMk cId="983191359" sldId="293"/>
            <ac:picMk id="32" creationId="{1AEF6221-3A17-E0FB-2506-AFF5FDD70AE9}"/>
          </ac:picMkLst>
        </pc:picChg>
        <pc:picChg chg="mod">
          <ac:chgData name="Michaela Popelková" userId="4da947f916a43c95" providerId="LiveId" clId="{04A25112-C37F-4ACA-938D-718A8F806D38}" dt="2022-08-31T00:29:43.009" v="230"/>
          <ac:picMkLst>
            <pc:docMk/>
            <pc:sldMk cId="983191359" sldId="293"/>
            <ac:picMk id="39" creationId="{1CBAE5B3-ED83-1911-2610-CC922D48E26C}"/>
          </ac:picMkLst>
        </pc:picChg>
        <pc:picChg chg="mod">
          <ac:chgData name="Michaela Popelková" userId="4da947f916a43c95" providerId="LiveId" clId="{04A25112-C37F-4ACA-938D-718A8F806D38}" dt="2022-08-31T00:29:43.009" v="230"/>
          <ac:picMkLst>
            <pc:docMk/>
            <pc:sldMk cId="983191359" sldId="293"/>
            <ac:picMk id="41" creationId="{D9D4EC08-C670-862F-0F97-204B9E22DFD7}"/>
          </ac:picMkLst>
        </pc:picChg>
      </pc:sldChg>
      <pc:sldChg chg="addSp delSp modSp mod">
        <pc:chgData name="Michaela Popelková" userId="4da947f916a43c95" providerId="LiveId" clId="{04A25112-C37F-4ACA-938D-718A8F806D38}" dt="2022-08-31T01:03:21.874" v="332" actId="164"/>
        <pc:sldMkLst>
          <pc:docMk/>
          <pc:sldMk cId="4182595171" sldId="294"/>
        </pc:sldMkLst>
        <pc:spChg chg="mod">
          <ac:chgData name="Michaela Popelková" userId="4da947f916a43c95" providerId="LiveId" clId="{04A25112-C37F-4ACA-938D-718A8F806D38}" dt="2022-08-31T00:29:50.899" v="232"/>
          <ac:spMkLst>
            <pc:docMk/>
            <pc:sldMk cId="4182595171" sldId="294"/>
            <ac:spMk id="5" creationId="{6C2DB1DA-E459-D6FF-E913-E5DCF55F6FA8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7" creationId="{C4AAAE45-881C-441D-A941-FEDD8235557D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8" creationId="{3CE28E64-9DFF-495E-943E-1EF7A3AC4AEC}"/>
          </ac:spMkLst>
        </pc:spChg>
        <pc:spChg chg="mod topLvl">
          <ac:chgData name="Michaela Popelková" userId="4da947f916a43c95" providerId="LiveId" clId="{04A25112-C37F-4ACA-938D-718A8F806D38}" dt="2022-08-30T23:07:41.146" v="73" actId="164"/>
          <ac:spMkLst>
            <pc:docMk/>
            <pc:sldMk cId="4182595171" sldId="294"/>
            <ac:spMk id="12" creationId="{6C786725-7AA4-28FB-EA5B-55A1A199DE3B}"/>
          </ac:spMkLst>
        </pc:spChg>
        <pc:spChg chg="mod topLvl">
          <ac:chgData name="Michaela Popelková" userId="4da947f916a43c95" providerId="LiveId" clId="{04A25112-C37F-4ACA-938D-718A8F806D38}" dt="2022-08-30T23:07:41.146" v="73" actId="164"/>
          <ac:spMkLst>
            <pc:docMk/>
            <pc:sldMk cId="4182595171" sldId="294"/>
            <ac:spMk id="13" creationId="{BFB8AABE-BB33-724A-6B6F-530D309BA5EB}"/>
          </ac:spMkLst>
        </pc:spChg>
        <pc:spChg chg="mod">
          <ac:chgData name="Michaela Popelková" userId="4da947f916a43c95" providerId="LiveId" clId="{04A25112-C37F-4ACA-938D-718A8F806D38}" dt="2022-08-30T22:59:29.844" v="6" actId="165"/>
          <ac:spMkLst>
            <pc:docMk/>
            <pc:sldMk cId="4182595171" sldId="294"/>
            <ac:spMk id="15" creationId="{5B77C06A-9C9C-28FC-FFF5-09673D7C7179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0T23:01:16.674" v="60" actId="20577"/>
          <ac:spMkLst>
            <pc:docMk/>
            <pc:sldMk cId="4182595171" sldId="294"/>
            <ac:spMk id="23" creationId="{9AF17D55-3C3E-0B80-4A36-96DB5C2AB925}"/>
          </ac:spMkLst>
        </pc:spChg>
        <pc:spChg chg="mod">
          <ac:chgData name="Michaela Popelková" userId="4da947f916a43c95" providerId="LiveId" clId="{04A25112-C37F-4ACA-938D-718A8F806D38}" dt="2022-08-31T00:29:50.899" v="232"/>
          <ac:spMkLst>
            <pc:docMk/>
            <pc:sldMk cId="4182595171" sldId="294"/>
            <ac:spMk id="24" creationId="{DC3321C7-DE9C-B3CF-09B8-716DF84910B4}"/>
          </ac:spMkLst>
        </pc:spChg>
        <pc:spChg chg="mod">
          <ac:chgData name="Michaela Popelková" userId="4da947f916a43c95" providerId="LiveId" clId="{04A25112-C37F-4ACA-938D-718A8F806D38}" dt="2022-08-31T00:29:50.899" v="232"/>
          <ac:spMkLst>
            <pc:docMk/>
            <pc:sldMk cId="4182595171" sldId="294"/>
            <ac:spMk id="27" creationId="{C20C5C4E-5C04-6E96-4BC5-C112B6B4924B}"/>
          </ac:spMkLst>
        </pc:spChg>
        <pc:spChg chg="mod">
          <ac:chgData name="Michaela Popelková" userId="4da947f916a43c95" providerId="LiveId" clId="{04A25112-C37F-4ACA-938D-718A8F806D38}" dt="2022-08-30T22:59:17.853" v="4" actId="165"/>
          <ac:spMkLst>
            <pc:docMk/>
            <pc:sldMk cId="4182595171" sldId="294"/>
            <ac:spMk id="51" creationId="{9C93B14D-BD0F-E427-FDB3-4BD3E6FBFB8A}"/>
          </ac:spMkLst>
        </pc:spChg>
        <pc:spChg chg="mod topLvl">
          <ac:chgData name="Michaela Popelková" userId="4da947f916a43c95" providerId="LiveId" clId="{04A25112-C37F-4ACA-938D-718A8F806D38}" dt="2022-08-31T01:03:21.874" v="332" actId="164"/>
          <ac:spMkLst>
            <pc:docMk/>
            <pc:sldMk cId="4182595171" sldId="294"/>
            <ac:spMk id="59" creationId="{66B2D7F9-AB54-3EC4-61B9-8A5F8758E6B3}"/>
          </ac:spMkLst>
        </pc:spChg>
        <pc:grpChg chg="add del mod">
          <ac:chgData name="Michaela Popelková" userId="4da947f916a43c95" providerId="LiveId" clId="{04A25112-C37F-4ACA-938D-718A8F806D38}" dt="2022-08-31T00:29:49.813" v="231" actId="478"/>
          <ac:grpSpMkLst>
            <pc:docMk/>
            <pc:sldMk cId="4182595171" sldId="294"/>
            <ac:grpSpMk id="2" creationId="{185FBDF7-8BA0-6827-05CE-E47D3DEE65B6}"/>
          </ac:grpSpMkLst>
        </pc:grpChg>
        <pc:grpChg chg="add mod">
          <ac:chgData name="Michaela Popelková" userId="4da947f916a43c95" providerId="LiveId" clId="{04A25112-C37F-4ACA-938D-718A8F806D38}" dt="2022-08-31T01:03:21.874" v="332" actId="164"/>
          <ac:grpSpMkLst>
            <pc:docMk/>
            <pc:sldMk cId="4182595171" sldId="294"/>
            <ac:grpSpMk id="3" creationId="{5B2F427D-CEA3-9901-BAA2-D8CC7FE7B7D4}"/>
          </ac:grpSpMkLst>
        </pc:grpChg>
        <pc:grpChg chg="mod">
          <ac:chgData name="Michaela Popelková" userId="4da947f916a43c95" providerId="LiveId" clId="{04A25112-C37F-4ACA-938D-718A8F806D38}" dt="2022-08-31T01:03:21.874" v="332" actId="164"/>
          <ac:grpSpMkLst>
            <pc:docMk/>
            <pc:sldMk cId="4182595171" sldId="294"/>
            <ac:grpSpMk id="4" creationId="{8B73E246-807E-C3C7-084F-47958B2E75B9}"/>
          </ac:grpSpMkLst>
        </pc:grpChg>
        <pc:grpChg chg="del mod topLvl">
          <ac:chgData name="Michaela Popelková" userId="4da947f916a43c95" providerId="LiveId" clId="{04A25112-C37F-4ACA-938D-718A8F806D38}" dt="2022-08-30T22:59:25.735" v="5" actId="165"/>
          <ac:grpSpMkLst>
            <pc:docMk/>
            <pc:sldMk cId="4182595171" sldId="294"/>
            <ac:grpSpMk id="9" creationId="{A5DE0CD3-A3BB-8DFF-2C5A-DD95AE686C04}"/>
          </ac:grpSpMkLst>
        </pc:grpChg>
        <pc:grpChg chg="del mod topLvl">
          <ac:chgData name="Michaela Popelková" userId="4da947f916a43c95" providerId="LiveId" clId="{04A25112-C37F-4ACA-938D-718A8F806D38}" dt="2022-08-30T22:59:29.844" v="6" actId="165"/>
          <ac:grpSpMkLst>
            <pc:docMk/>
            <pc:sldMk cId="4182595171" sldId="294"/>
            <ac:grpSpMk id="10" creationId="{7BE65479-496E-66CB-CCD2-FCCE48D28F2E}"/>
          </ac:grpSpMkLst>
        </pc:grpChg>
        <pc:grpChg chg="mod topLvl">
          <ac:chgData name="Michaela Popelková" userId="4da947f916a43c95" providerId="LiveId" clId="{04A25112-C37F-4ACA-938D-718A8F806D38}" dt="2022-08-30T23:07:41.146" v="73" actId="164"/>
          <ac:grpSpMkLst>
            <pc:docMk/>
            <pc:sldMk cId="4182595171" sldId="294"/>
            <ac:grpSpMk id="14" creationId="{F090156D-E277-E586-4E43-AA7E5156F2CF}"/>
          </ac:grpSpMkLst>
        </pc:grpChg>
        <pc:grpChg chg="del">
          <ac:chgData name="Michaela Popelková" userId="4da947f916a43c95" providerId="LiveId" clId="{04A25112-C37F-4ACA-938D-718A8F806D38}" dt="2022-08-30T22:59:17.853" v="4" actId="165"/>
          <ac:grpSpMkLst>
            <pc:docMk/>
            <pc:sldMk cId="4182595171" sldId="294"/>
            <ac:grpSpMk id="20" creationId="{13599F57-EF45-E2B8-3C5D-BEF61A4ECCE5}"/>
          </ac:grpSpMkLst>
        </pc:grpChg>
        <pc:grpChg chg="mod">
          <ac:chgData name="Michaela Popelková" userId="4da947f916a43c95" providerId="LiveId" clId="{04A25112-C37F-4ACA-938D-718A8F806D38}" dt="2022-08-31T00:29:50.899" v="232"/>
          <ac:grpSpMkLst>
            <pc:docMk/>
            <pc:sldMk cId="4182595171" sldId="294"/>
            <ac:grpSpMk id="25" creationId="{7BBA67D8-A613-C95C-6E89-12EB96E9AA6F}"/>
          </ac:grpSpMkLst>
        </pc:grpChg>
        <pc:grpChg chg="add mod">
          <ac:chgData name="Michaela Popelková" userId="4da947f916a43c95" providerId="LiveId" clId="{04A25112-C37F-4ACA-938D-718A8F806D38}" dt="2022-08-31T01:03:21.874" v="332" actId="164"/>
          <ac:grpSpMkLst>
            <pc:docMk/>
            <pc:sldMk cId="4182595171" sldId="294"/>
            <ac:grpSpMk id="29" creationId="{B8FB08EA-940A-754C-D981-520E39A741F2}"/>
          </ac:grpSpMkLst>
        </pc:grpChg>
        <pc:grpChg chg="mod topLvl">
          <ac:chgData name="Michaela Popelková" userId="4da947f916a43c95" providerId="LiveId" clId="{04A25112-C37F-4ACA-938D-718A8F806D38}" dt="2022-08-31T01:03:21.874" v="332" actId="164"/>
          <ac:grpSpMkLst>
            <pc:docMk/>
            <pc:sldMk cId="4182595171" sldId="294"/>
            <ac:grpSpMk id="50" creationId="{0F268630-BD56-5974-05BC-65061B25E372}"/>
          </ac:grpSpMkLst>
        </pc:grpChg>
        <pc:picChg chg="mod topLvl">
          <ac:chgData name="Michaela Popelková" userId="4da947f916a43c95" providerId="LiveId" clId="{04A25112-C37F-4ACA-938D-718A8F806D38}" dt="2022-08-30T23:07:41.146" v="73" actId="164"/>
          <ac:picMkLst>
            <pc:docMk/>
            <pc:sldMk cId="4182595171" sldId="294"/>
            <ac:picMk id="11" creationId="{7A45808D-E689-D2D8-DED4-FE7296865AB1}"/>
          </ac:picMkLst>
        </pc:picChg>
        <pc:picChg chg="mod">
          <ac:chgData name="Michaela Popelková" userId="4da947f916a43c95" providerId="LiveId" clId="{04A25112-C37F-4ACA-938D-718A8F806D38}" dt="2022-08-30T22:59:29.844" v="6" actId="165"/>
          <ac:picMkLst>
            <pc:docMk/>
            <pc:sldMk cId="4182595171" sldId="294"/>
            <ac:picMk id="16" creationId="{EF25E170-4107-7277-C1C2-05A99639018F}"/>
          </ac:picMkLst>
        </pc:picChg>
        <pc:picChg chg="mod topLvl">
          <ac:chgData name="Michaela Popelková" userId="4da947f916a43c95" providerId="LiveId" clId="{04A25112-C37F-4ACA-938D-718A8F806D38}" dt="2022-08-31T01:03:21.874" v="332" actId="164"/>
          <ac:picMkLst>
            <pc:docMk/>
            <pc:sldMk cId="4182595171" sldId="294"/>
            <ac:picMk id="17" creationId="{DE47A144-180E-5E6A-50D8-F8386037DAAB}"/>
          </ac:picMkLst>
        </pc:picChg>
        <pc:picChg chg="mod">
          <ac:chgData name="Michaela Popelková" userId="4da947f916a43c95" providerId="LiveId" clId="{04A25112-C37F-4ACA-938D-718A8F806D38}" dt="2022-08-31T00:29:50.899" v="232"/>
          <ac:picMkLst>
            <pc:docMk/>
            <pc:sldMk cId="4182595171" sldId="294"/>
            <ac:picMk id="26" creationId="{BE3CFC47-791D-E187-D2A0-7D0F62E45E23}"/>
          </ac:picMkLst>
        </pc:picChg>
        <pc:picChg chg="mod">
          <ac:chgData name="Michaela Popelková" userId="4da947f916a43c95" providerId="LiveId" clId="{04A25112-C37F-4ACA-938D-718A8F806D38}" dt="2022-08-31T00:29:50.899" v="232"/>
          <ac:picMkLst>
            <pc:docMk/>
            <pc:sldMk cId="4182595171" sldId="294"/>
            <ac:picMk id="28" creationId="{33D09386-4DE5-367E-A8EC-0C37BDEF2651}"/>
          </ac:picMkLst>
        </pc:picChg>
        <pc:picChg chg="mod">
          <ac:chgData name="Michaela Popelková" userId="4da947f916a43c95" providerId="LiveId" clId="{04A25112-C37F-4ACA-938D-718A8F806D38}" dt="2022-08-30T22:59:17.853" v="4" actId="165"/>
          <ac:picMkLst>
            <pc:docMk/>
            <pc:sldMk cId="4182595171" sldId="294"/>
            <ac:picMk id="52" creationId="{9F2241EA-A7EE-3E66-FE34-8D64ECFBE893}"/>
          </ac:picMkLst>
        </pc:picChg>
      </pc:sldChg>
      <pc:sldChg chg="addSp delSp modSp mod">
        <pc:chgData name="Michaela Popelková" userId="4da947f916a43c95" providerId="LiveId" clId="{04A25112-C37F-4ACA-938D-718A8F806D38}" dt="2022-08-31T01:01:19.701" v="322" actId="164"/>
        <pc:sldMkLst>
          <pc:docMk/>
          <pc:sldMk cId="3335275333" sldId="295"/>
        </pc:sldMkLst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2" creationId="{15A2ED27-6654-C86D-4362-C224CBAB60A3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4" creationId="{2BFA2681-0DFB-C9CA-475A-BCBA4044DBE7}"/>
          </ac:spMkLst>
        </pc:spChg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6" creationId="{CB0D2207-ED2E-49C4-9FF2-D2D44375B58B}"/>
          </ac:spMkLst>
        </pc:spChg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7" creationId="{C4AAAE45-881C-441D-A941-FEDD8235557D}"/>
          </ac:spMkLst>
        </pc:spChg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8" creationId="{3CE28E64-9DFF-495E-943E-1EF7A3AC4AEC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9" creationId="{9640741C-E728-7E9C-7E27-5572B4034C8F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13" creationId="{EAF25508-2B1F-66BF-6B44-86CB633E47BC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14" creationId="{09AF7F46-762B-020E-DFC7-29EA2DC47E6D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16" creationId="{0C339D0F-204B-D977-35CD-65E0A6319AF3}"/>
          </ac:spMkLst>
        </pc:spChg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18" creationId="{47B6D496-E516-4A9B-8DFB-B71D41C8FFAB}"/>
          </ac:spMkLst>
        </pc:spChg>
        <pc:spChg chg="mod topLvl">
          <ac:chgData name="Michaela Popelková" userId="4da947f916a43c95" providerId="LiveId" clId="{04A25112-C37F-4ACA-938D-718A8F806D38}" dt="2022-08-31T01:01:19.701" v="322" actId="164"/>
          <ac:spMkLst>
            <pc:docMk/>
            <pc:sldMk cId="3335275333" sldId="295"/>
            <ac:spMk id="19" creationId="{881BF104-7173-44C0-B01A-136F6603262A}"/>
          </ac:spMkLst>
        </pc:spChg>
        <pc:spChg chg="mod">
          <ac:chgData name="Michaela Popelková" userId="4da947f916a43c95" providerId="LiveId" clId="{04A25112-C37F-4ACA-938D-718A8F806D38}" dt="2022-08-31T00:26:20.625" v="199"/>
          <ac:spMkLst>
            <pc:docMk/>
            <pc:sldMk cId="3335275333" sldId="295"/>
            <ac:spMk id="23" creationId="{C0AA32E6-88E9-5DC6-1FF1-D4001B3956D8}"/>
          </ac:spMkLst>
        </pc:spChg>
        <pc:spChg chg="mod">
          <ac:chgData name="Michaela Popelková" userId="4da947f916a43c95" providerId="LiveId" clId="{04A25112-C37F-4ACA-938D-718A8F806D38}" dt="2022-08-31T00:26:20.625" v="199"/>
          <ac:spMkLst>
            <pc:docMk/>
            <pc:sldMk cId="3335275333" sldId="295"/>
            <ac:spMk id="24" creationId="{EF9B1C6E-E227-1CD7-FD16-787D6E67C81C}"/>
          </ac:spMkLst>
        </pc:spChg>
        <pc:spChg chg="mod">
          <ac:chgData name="Michaela Popelková" userId="4da947f916a43c95" providerId="LiveId" clId="{04A25112-C37F-4ACA-938D-718A8F806D38}" dt="2022-08-31T00:26:20.625" v="199"/>
          <ac:spMkLst>
            <pc:docMk/>
            <pc:sldMk cId="3335275333" sldId="295"/>
            <ac:spMk id="27" creationId="{4581B1A1-F4AE-2B8A-F1F1-4DCCECEB95E6}"/>
          </ac:spMkLst>
        </pc:spChg>
        <pc:spChg chg="mod">
          <ac:chgData name="Michaela Popelková" userId="4da947f916a43c95" providerId="LiveId" clId="{04A25112-C37F-4ACA-938D-718A8F806D38}" dt="2022-08-31T00:30:08.660" v="233"/>
          <ac:spMkLst>
            <pc:docMk/>
            <pc:sldMk cId="3335275333" sldId="295"/>
            <ac:spMk id="30" creationId="{3A1E6F0C-2F8E-25E2-C073-0682E48B8BD9}"/>
          </ac:spMkLst>
        </pc:spChg>
        <pc:spChg chg="mod">
          <ac:chgData name="Michaela Popelková" userId="4da947f916a43c95" providerId="LiveId" clId="{04A25112-C37F-4ACA-938D-718A8F806D38}" dt="2022-08-31T00:30:08.660" v="233"/>
          <ac:spMkLst>
            <pc:docMk/>
            <pc:sldMk cId="3335275333" sldId="295"/>
            <ac:spMk id="32" creationId="{CB8C3323-BB22-10C9-CEEA-864A0E7F6EA7}"/>
          </ac:spMkLst>
        </pc:spChg>
        <pc:spChg chg="mod">
          <ac:chgData name="Michaela Popelková" userId="4da947f916a43c95" providerId="LiveId" clId="{04A25112-C37F-4ACA-938D-718A8F806D38}" dt="2022-08-31T00:26:15.714" v="197" actId="165"/>
          <ac:spMkLst>
            <pc:docMk/>
            <pc:sldMk cId="3335275333" sldId="295"/>
            <ac:spMk id="51" creationId="{9C93B14D-BD0F-E427-FDB3-4BD3E6FBFB8A}"/>
          </ac:spMkLst>
        </pc:spChg>
        <pc:grpChg chg="del mod topLvl">
          <ac:chgData name="Michaela Popelková" userId="4da947f916a43c95" providerId="LiveId" clId="{04A25112-C37F-4ACA-938D-718A8F806D38}" dt="2022-08-31T00:26:25.030" v="201" actId="478"/>
          <ac:grpSpMkLst>
            <pc:docMk/>
            <pc:sldMk cId="3335275333" sldId="295"/>
            <ac:grpSpMk id="3" creationId="{665E9839-A9B9-9E58-98BC-95254A497B66}"/>
          </ac:grpSpMkLst>
        </pc:grpChg>
        <pc:grpChg chg="del mod topLvl">
          <ac:chgData name="Michaela Popelková" userId="4da947f916a43c95" providerId="LiveId" clId="{04A25112-C37F-4ACA-938D-718A8F806D38}" dt="2022-08-31T00:26:19.850" v="198" actId="478"/>
          <ac:grpSpMkLst>
            <pc:docMk/>
            <pc:sldMk cId="3335275333" sldId="295"/>
            <ac:grpSpMk id="10" creationId="{6C885E13-D9CD-29CA-BD06-62B9F744F2F3}"/>
          </ac:grpSpMkLst>
        </pc:grpChg>
        <pc:grpChg chg="mod">
          <ac:chgData name="Michaela Popelková" userId="4da947f916a43c95" providerId="LiveId" clId="{04A25112-C37F-4ACA-938D-718A8F806D38}" dt="2022-08-31T00:26:15.714" v="197" actId="165"/>
          <ac:grpSpMkLst>
            <pc:docMk/>
            <pc:sldMk cId="3335275333" sldId="295"/>
            <ac:grpSpMk id="11" creationId="{1DD60C75-7366-4D8F-BD77-866F717B89B8}"/>
          </ac:grpSpMkLst>
        </pc:grpChg>
        <pc:grpChg chg="mod">
          <ac:chgData name="Michaela Popelková" userId="4da947f916a43c95" providerId="LiveId" clId="{04A25112-C37F-4ACA-938D-718A8F806D38}" dt="2022-08-31T00:26:15.714" v="197" actId="165"/>
          <ac:grpSpMkLst>
            <pc:docMk/>
            <pc:sldMk cId="3335275333" sldId="295"/>
            <ac:grpSpMk id="15" creationId="{54B9E117-E134-C898-7688-AE7A89B9B1ED}"/>
          </ac:grpSpMkLst>
        </pc:grpChg>
        <pc:grpChg chg="add mod">
          <ac:chgData name="Michaela Popelková" userId="4da947f916a43c95" providerId="LiveId" clId="{04A25112-C37F-4ACA-938D-718A8F806D38}" dt="2022-08-31T01:01:19.701" v="322" actId="164"/>
          <ac:grpSpMkLst>
            <pc:docMk/>
            <pc:sldMk cId="3335275333" sldId="295"/>
            <ac:grpSpMk id="21" creationId="{03E7CB14-59AE-F36A-F26B-D0DC2AE457E4}"/>
          </ac:grpSpMkLst>
        </pc:grpChg>
        <pc:grpChg chg="del">
          <ac:chgData name="Michaela Popelková" userId="4da947f916a43c95" providerId="LiveId" clId="{04A25112-C37F-4ACA-938D-718A8F806D38}" dt="2022-08-31T00:26:15.714" v="197" actId="165"/>
          <ac:grpSpMkLst>
            <pc:docMk/>
            <pc:sldMk cId="3335275333" sldId="295"/>
            <ac:grpSpMk id="22" creationId="{452F7603-0D57-2037-BAD5-7C5F7EAD5CB1}"/>
          </ac:grpSpMkLst>
        </pc:grpChg>
        <pc:grpChg chg="mod">
          <ac:chgData name="Michaela Popelková" userId="4da947f916a43c95" providerId="LiveId" clId="{04A25112-C37F-4ACA-938D-718A8F806D38}" dt="2022-08-31T00:26:20.625" v="199"/>
          <ac:grpSpMkLst>
            <pc:docMk/>
            <pc:sldMk cId="3335275333" sldId="295"/>
            <ac:grpSpMk id="25" creationId="{7EA982BC-C81D-1DE2-7732-8188C0CD243D}"/>
          </ac:grpSpMkLst>
        </pc:grpChg>
        <pc:grpChg chg="add mod">
          <ac:chgData name="Michaela Popelková" userId="4da947f916a43c95" providerId="LiveId" clId="{04A25112-C37F-4ACA-938D-718A8F806D38}" dt="2022-08-31T01:01:19.701" v="322" actId="164"/>
          <ac:grpSpMkLst>
            <pc:docMk/>
            <pc:sldMk cId="3335275333" sldId="295"/>
            <ac:grpSpMk id="29" creationId="{A501D3AE-CBAA-4D02-0CCF-15D67F028BC8}"/>
          </ac:grpSpMkLst>
        </pc:grpChg>
        <pc:grpChg chg="add mod">
          <ac:chgData name="Michaela Popelková" userId="4da947f916a43c95" providerId="LiveId" clId="{04A25112-C37F-4ACA-938D-718A8F806D38}" dt="2022-08-31T01:01:19.701" v="322" actId="164"/>
          <ac:grpSpMkLst>
            <pc:docMk/>
            <pc:sldMk cId="3335275333" sldId="295"/>
            <ac:grpSpMk id="33" creationId="{EB668E55-C146-63DE-6967-D1358CDFFA7B}"/>
          </ac:grpSpMkLst>
        </pc:grpChg>
        <pc:grpChg chg="mod topLvl">
          <ac:chgData name="Michaela Popelková" userId="4da947f916a43c95" providerId="LiveId" clId="{04A25112-C37F-4ACA-938D-718A8F806D38}" dt="2022-08-31T01:01:19.701" v="322" actId="164"/>
          <ac:grpSpMkLst>
            <pc:docMk/>
            <pc:sldMk cId="3335275333" sldId="295"/>
            <ac:grpSpMk id="50" creationId="{0F268630-BD56-5974-05BC-65061B25E372}"/>
          </ac:grpSpMkLst>
        </pc:grpChg>
        <pc:picChg chg="mod">
          <ac:chgData name="Michaela Popelková" userId="4da947f916a43c95" providerId="LiveId" clId="{04A25112-C37F-4ACA-938D-718A8F806D38}" dt="2022-08-31T00:26:15.714" v="197" actId="165"/>
          <ac:picMkLst>
            <pc:docMk/>
            <pc:sldMk cId="3335275333" sldId="295"/>
            <ac:picMk id="5" creationId="{B22B0F4A-94DB-929A-36A8-E267192FD4CB}"/>
          </ac:picMkLst>
        </pc:picChg>
        <pc:picChg chg="mod">
          <ac:chgData name="Michaela Popelková" userId="4da947f916a43c95" providerId="LiveId" clId="{04A25112-C37F-4ACA-938D-718A8F806D38}" dt="2022-08-31T00:26:15.714" v="197" actId="165"/>
          <ac:picMkLst>
            <pc:docMk/>
            <pc:sldMk cId="3335275333" sldId="295"/>
            <ac:picMk id="12" creationId="{F6243BDC-2A44-07D6-0239-A30AC8EDD96D}"/>
          </ac:picMkLst>
        </pc:picChg>
        <pc:picChg chg="mod">
          <ac:chgData name="Michaela Popelková" userId="4da947f916a43c95" providerId="LiveId" clId="{04A25112-C37F-4ACA-938D-718A8F806D38}" dt="2022-08-31T00:26:15.714" v="197" actId="165"/>
          <ac:picMkLst>
            <pc:docMk/>
            <pc:sldMk cId="3335275333" sldId="295"/>
            <ac:picMk id="17" creationId="{4896A6D9-01FD-9C1D-C45D-595C83B5668F}"/>
          </ac:picMkLst>
        </pc:picChg>
        <pc:picChg chg="mod topLvl">
          <ac:chgData name="Michaela Popelková" userId="4da947f916a43c95" providerId="LiveId" clId="{04A25112-C37F-4ACA-938D-718A8F806D38}" dt="2022-08-31T01:01:19.701" v="322" actId="164"/>
          <ac:picMkLst>
            <pc:docMk/>
            <pc:sldMk cId="3335275333" sldId="295"/>
            <ac:picMk id="20" creationId="{ACD637A1-F330-1934-74B0-A9D1B66EA275}"/>
          </ac:picMkLst>
        </pc:picChg>
        <pc:picChg chg="mod">
          <ac:chgData name="Michaela Popelková" userId="4da947f916a43c95" providerId="LiveId" clId="{04A25112-C37F-4ACA-938D-718A8F806D38}" dt="2022-08-31T00:26:20.625" v="199"/>
          <ac:picMkLst>
            <pc:docMk/>
            <pc:sldMk cId="3335275333" sldId="295"/>
            <ac:picMk id="26" creationId="{C7F3C67C-5B13-888A-428A-1D2C4E40761F}"/>
          </ac:picMkLst>
        </pc:picChg>
        <pc:picChg chg="mod">
          <ac:chgData name="Michaela Popelková" userId="4da947f916a43c95" providerId="LiveId" clId="{04A25112-C37F-4ACA-938D-718A8F806D38}" dt="2022-08-31T00:26:20.625" v="199"/>
          <ac:picMkLst>
            <pc:docMk/>
            <pc:sldMk cId="3335275333" sldId="295"/>
            <ac:picMk id="28" creationId="{C222E2C4-0823-55D5-0A2A-9C6D0071D33F}"/>
          </ac:picMkLst>
        </pc:picChg>
        <pc:picChg chg="mod">
          <ac:chgData name="Michaela Popelková" userId="4da947f916a43c95" providerId="LiveId" clId="{04A25112-C37F-4ACA-938D-718A8F806D38}" dt="2022-08-31T00:30:08.660" v="233"/>
          <ac:picMkLst>
            <pc:docMk/>
            <pc:sldMk cId="3335275333" sldId="295"/>
            <ac:picMk id="31" creationId="{AD44A102-F101-328B-11A6-98B2D834A7DA}"/>
          </ac:picMkLst>
        </pc:picChg>
        <pc:picChg chg="mod">
          <ac:chgData name="Michaela Popelková" userId="4da947f916a43c95" providerId="LiveId" clId="{04A25112-C37F-4ACA-938D-718A8F806D38}" dt="2022-08-31T00:26:15.714" v="197" actId="165"/>
          <ac:picMkLst>
            <pc:docMk/>
            <pc:sldMk cId="3335275333" sldId="295"/>
            <ac:picMk id="52" creationId="{9F2241EA-A7EE-3E66-FE34-8D64ECFBE8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8FB08EA-940A-754C-D981-520E39A741F2}"/>
              </a:ext>
            </a:extLst>
          </p:cNvPr>
          <p:cNvGrpSpPr/>
          <p:nvPr/>
        </p:nvGrpSpPr>
        <p:grpSpPr>
          <a:xfrm>
            <a:off x="-10968" y="183874"/>
            <a:ext cx="6919066" cy="9873005"/>
            <a:chOff x="-10968" y="183874"/>
            <a:chExt cx="6919066" cy="9873005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US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za </a:t>
              </a:r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opću</a:t>
              </a:r>
              <a:r>
                <a:rPr lang="en-US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populaciju</a:t>
              </a:r>
              <a:endParaRPr lang="en-GB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73E246-807E-C3C7-084F-47958B2E75B9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12EEE0AF-4CA4-60F9-3A21-A57BC6B51745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25E3D654-A85E-CE10-7EE1-8AF9A75B5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AF17D55-3C3E-0B80-4A36-96DB5C2AB925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B2F427D-CEA3-9901-BAA2-D8CC7FE7B7D4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2DB1DA-E459-D6FF-E913-E5DCF55F6FA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C3321C7-DE9C-B3CF-09B8-716DF84910B4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BBA67D8-A613-C95C-6E89-12EB96E9AA6F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C20C5C4E-5C04-6E96-4BC5-C112B6B4924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3D09386-4DE5-367E-A8EC-0C37BDEF26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BE3CFC47-791D-E187-D2A0-7D0F62E45E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B668E55-C146-63DE-6967-D1358CDFFA7B}"/>
              </a:ext>
            </a:extLst>
          </p:cNvPr>
          <p:cNvGrpSpPr/>
          <p:nvPr/>
        </p:nvGrpSpPr>
        <p:grpSpPr>
          <a:xfrm>
            <a:off x="-10968" y="183874"/>
            <a:ext cx="6919066" cy="9873005"/>
            <a:chOff x="-10968" y="183874"/>
            <a:chExt cx="6919066" cy="9873005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82258" y="4559264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US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cs-CZ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 </a:t>
              </a:r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US" sz="3200" b="1" i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err="1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15290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A2ED27-6654-C86D-4362-C224CBAB60A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D637A1-F330-1934-74B0-A9D1B66EA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E7CB14-59AE-F36A-F26B-D0DC2AE457E4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0AA32E6-88E9-5DC6-1FF1-D4001B3956D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B1C6E-E227-1CD7-FD16-787D6E67C81C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EA982BC-C81D-1DE2-7732-8188C0CD243D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4581B1A1-F4AE-2B8A-F1F1-4DCCECEB95E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222E2C4-0823-55D5-0A2A-9C6D0071D3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C7F3C67C-5B13-888A-428A-1D2C4E4076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501D3AE-CBAA-4D02-0CCF-15D67F028BC8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3A1E6F0C-2F8E-25E2-C073-0682E48B8BD9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AD44A102-F101-328B-11A6-98B2D834A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B8C3323-BB22-10C9-CEEA-864A0E7F6EA7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27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FA0B246-4C52-6A81-9529-9B3983EEE4A1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4" name="Picture 3" descr="Shape, arrow&#10;&#10;Description automatically generated">
              <a:extLst>
                <a:ext uri="{FF2B5EF4-FFF2-40B4-BE49-F238E27FC236}">
                  <a16:creationId xmlns:a16="http://schemas.microsoft.com/office/drawing/2014/main" id="{06B8948F-718C-485F-BDFD-A94F9934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458612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3925773"/>
              <a:ext cx="5384799" cy="2697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Prestanak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pušenja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osnova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je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primarne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sekundarne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tercijarne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prevencije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karcinoma</a:t>
              </a:r>
              <a:endParaRPr lang="en-US" sz="40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B7F307-DEA1-0E5A-3534-81E443AB2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5CF4012-FC94-6C09-B62F-8517321E56E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04B8D78-EAD1-DA93-A179-67C51CB37252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A2DE5-E5CB-0C2F-55A0-ED08E32F0230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C974602-2F84-6B1F-D6CD-96551EBBAD53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E1F0CCEC-D816-47E5-8139-449FE335910D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67696DAB-0D1D-BAA3-2DC1-20B646311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280DC5D-E17A-01F1-1284-AFB212B2191A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60F07A7-DD64-D330-1D8E-C07D613C5621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1B6AA4D-974A-29B1-F80D-C4B4718998E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53B27D-5075-C7F5-6C5C-D4238B2509A9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9EB3110-2325-89D8-01B0-CF185ED09467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89DBE8DF-B18B-A970-A4A2-125D0572B3E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ACA19D3-6E76-7D7A-E941-72E8CEE751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27F85E0D-2A45-2D89-1F75-7A3A36E67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482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273C62C-9AC9-B4FD-DD30-FABF922B7ED5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12" name="Picture 11" descr="A doctor and a patient&#10;&#10;Description automatically generated with low confidence">
              <a:extLst>
                <a:ext uri="{FF2B5EF4-FFF2-40B4-BE49-F238E27FC236}">
                  <a16:creationId xmlns:a16="http://schemas.microsoft.com/office/drawing/2014/main" id="{5C6041F1-512A-40E2-9301-2185411A1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2" r="16844"/>
            <a:stretch/>
          </p:blipFill>
          <p:spPr>
            <a:xfrm>
              <a:off x="0" y="0"/>
              <a:ext cx="6857999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2"/>
              <a:ext cx="5547191" cy="4278365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2772521"/>
              <a:ext cx="5384799" cy="4630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Uvijek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budite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informirani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 tome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koriste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vaši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pacijenti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duhanske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proizvode</a:t>
              </a:r>
              <a:r>
                <a:rPr lang="en-US" sz="4000" b="1">
                  <a:solidFill>
                    <a:srgbClr val="CC431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Pružite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podršku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savjete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ih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osnažite</a:t>
              </a:r>
              <a:r>
                <a:rPr lang="en-US" sz="4000" b="1">
                  <a:solidFill>
                    <a:srgbClr val="CC431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!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A78153-88F8-EB8E-61E5-D6F9538B3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6FEBE99-E850-E48A-F692-7F6C90BE62EE}"/>
                </a:ext>
              </a:extLst>
            </p:cNvPr>
            <p:cNvGrpSpPr/>
            <p:nvPr/>
          </p:nvGrpSpPr>
          <p:grpSpPr>
            <a:xfrm>
              <a:off x="438977" y="400970"/>
              <a:ext cx="3996977" cy="1897430"/>
              <a:chOff x="438977" y="400970"/>
              <a:chExt cx="3996977" cy="189743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13EBA31-35E6-6148-C738-7E4DF36AB6F2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D39C5B6-02C2-78A8-0FEC-A28951C50B8E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2B00072-6C77-C2CF-D0B0-E68F4A184A09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Ovdje umetnite logo </a:t>
                  </a:r>
                  <a:br>
                    <a:rPr lang="en-US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vaše organizacije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7666746-5907-3978-5BC0-EAC3172B2061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34" name="Ovaal 41">
                  <a:extLst>
                    <a:ext uri="{FF2B5EF4-FFF2-40B4-BE49-F238E27FC236}">
                      <a16:creationId xmlns:a16="http://schemas.microsoft.com/office/drawing/2014/main" id="{83DC8567-FEE2-1A25-35E9-651725FE2A87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938F0C81-BEBE-0ABF-E983-FF31E93DF8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2078B71-3854-AC56-8DF1-4B42AD79E45C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NEMOJTE PUŠITI</a:t>
                  </a:r>
                </a:p>
                <a:p>
                  <a:pPr algn="ctr"/>
                  <a:r>
                    <a:rPr lang="en-GB" sz="7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 UŽIVAJTE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DUHANSKE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PROIZVODE</a:t>
                  </a:r>
                  <a:endParaRPr lang="nl-BE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3A1AD7-14ED-24DB-29BF-3BF7E212F42D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F5C715-AA01-9AD1-9D13-26A7B635367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A11DD6-9416-666D-9FAE-3375DE23AEAA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124819A-B82E-ED66-358D-A784E88F0D7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DC843F61-8A0A-42CA-7880-E0BD51FD74A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C46DD71-E321-43F3-74E9-7C99E9BFA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084A4069-37F1-E41C-2007-2167521849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091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12C46BA5-0E0A-41D9-40DB-50B1DD21038D}"/>
              </a:ext>
            </a:extLst>
          </p:cNvPr>
          <p:cNvGrpSpPr/>
          <p:nvPr/>
        </p:nvGrpSpPr>
        <p:grpSpPr>
          <a:xfrm>
            <a:off x="-10968" y="-7088"/>
            <a:ext cx="6919066" cy="10063967"/>
            <a:chOff x="-10968" y="-7088"/>
            <a:chExt cx="6919066" cy="10063967"/>
          </a:xfrm>
        </p:grpSpPr>
        <p:pic>
          <p:nvPicPr>
            <p:cNvPr id="4" name="Picture 3" descr="A doctor showing a patient something on the paper&#10;&#10;Description automatically generated with medium confidence">
              <a:extLst>
                <a:ext uri="{FF2B5EF4-FFF2-40B4-BE49-F238E27FC236}">
                  <a16:creationId xmlns:a16="http://schemas.microsoft.com/office/drawing/2014/main" id="{B44B8427-22ED-4B0F-8C7F-21C00AE2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0" y="-7088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76786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76786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16810" y="3813908"/>
              <a:ext cx="5743859" cy="298547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696002" y="3561364"/>
              <a:ext cx="5664667" cy="2654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  <a:latin typeface="Cal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l-PL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Uputite na službe </a:t>
              </a:r>
              <a:br>
                <a:rPr lang="en-US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l-PL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koje dokazano doprinose </a:t>
              </a:r>
              <a:br>
                <a:rPr lang="en-US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l-PL" sz="4000" b="1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prestanku pušenja</a:t>
              </a:r>
              <a:endParaRPr lang="en-US" sz="4000" b="1">
                <a:solidFill>
                  <a:srgbClr val="CC431F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BFE643C-6A6B-0F53-22F1-E0CDB846F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89914"/>
              <a:ext cx="1827452" cy="1828800"/>
            </a:xfrm>
            <a:prstGeom prst="ellipse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1518B1D-F299-9249-9994-47D3234B9912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0445853-8A6F-1FA5-05AA-A6E8CC798005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BA44A94-F8B9-B955-2A13-F3F457BFB862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CF8CAB8-213E-FFFD-A170-74E0FCEF8A3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4C266755-06F6-3679-60A6-CF7EECF3283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6A79697-26F0-67EF-ED99-A0587C0836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FBC8C28C-C0E9-6EC2-49B7-A23823C8B5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6C046D6-2734-8EA4-E02F-B9A93515832A}"/>
                </a:ext>
              </a:extLst>
            </p:cNvPr>
            <p:cNvGrpSpPr/>
            <p:nvPr/>
          </p:nvGrpSpPr>
          <p:grpSpPr>
            <a:xfrm>
              <a:off x="438977" y="400970"/>
              <a:ext cx="3996977" cy="1897430"/>
              <a:chOff x="438977" y="400970"/>
              <a:chExt cx="3996977" cy="189743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C8742B8-9828-9ED0-0FC7-9F4001ABDAA9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CECE5BB-67C1-EBA4-16DA-DD2B15904FFB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DC58290-446F-3983-D8DA-908BF9431609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Ovdje umetnite logo </a:t>
                  </a:r>
                  <a:br>
                    <a:rPr lang="en-US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vaše organizacije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5B2FC8B-3C2A-3F1B-99F6-F619D83650A7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49" name="Ovaal 41">
                  <a:extLst>
                    <a:ext uri="{FF2B5EF4-FFF2-40B4-BE49-F238E27FC236}">
                      <a16:creationId xmlns:a16="http://schemas.microsoft.com/office/drawing/2014/main" id="{C93D1230-B4F9-4538-ED75-B8CE55B1330A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A3A5AE41-1EE6-7290-7D57-EA4A7A2A8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F079034-9AD7-1BBD-A995-34292EB79501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NEMOJTE PUŠITI</a:t>
                  </a:r>
                </a:p>
                <a:p>
                  <a:pPr algn="ctr"/>
                  <a:r>
                    <a:rPr lang="en-GB" sz="7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 UŽIVAJTE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DUHANSKE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PROIZVODE</a:t>
                  </a:r>
                  <a:endParaRPr lang="nl-BE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525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A1082E42-7B3C-C0A5-B873-C1C09177A504}"/>
              </a:ext>
            </a:extLst>
          </p:cNvPr>
          <p:cNvGrpSpPr/>
          <p:nvPr/>
        </p:nvGrpSpPr>
        <p:grpSpPr>
          <a:xfrm>
            <a:off x="-10968" y="-1"/>
            <a:ext cx="6919066" cy="10056880"/>
            <a:chOff x="-10968" y="-1"/>
            <a:chExt cx="6919066" cy="10056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B6EF37-345B-4575-A815-BF516680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</a:blip>
            <a:srcRect l="27080" t="957" r="27235"/>
            <a:stretch/>
          </p:blipFill>
          <p:spPr>
            <a:xfrm>
              <a:off x="0" y="-1"/>
              <a:ext cx="6857998" cy="991195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10578" y="3636462"/>
              <a:ext cx="6537552" cy="301956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58452" y="3243502"/>
              <a:ext cx="6641804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Obratite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posebnu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pozornost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pacijente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koji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istodobno</a:t>
              </a:r>
              <a:r>
                <a:rPr lang="en-US" sz="4000" b="1">
                  <a:solidFill>
                    <a:srgbClr val="CC431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zloupotrebljavaju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neke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druge</a:t>
              </a:r>
              <a:r>
                <a:rPr lang="en-US" sz="4000" b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supstance</a:t>
              </a:r>
              <a:endParaRPr lang="en-US" sz="40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D2DAA-791C-3B45-7993-F1F07838A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91FED4-38AA-0437-D1B5-174B52C0F301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489AFB-B865-000C-2320-C22BF8B53C3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8A14C7D-0F0C-C66F-3A64-1218CA8ED5B2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1B43E71-22F5-FCF8-C7F8-14D5D9B7268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F1740DEE-7832-F581-F2EC-03B3D88D3C2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FC1884D-8C71-C707-1F06-DC92CB9EE8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834F1E1B-F0CA-13C3-42FC-C3DFAD684E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BAB75A-F3BE-3756-278E-94CC39A15E27}"/>
                </a:ext>
              </a:extLst>
            </p:cNvPr>
            <p:cNvGrpSpPr/>
            <p:nvPr/>
          </p:nvGrpSpPr>
          <p:grpSpPr>
            <a:xfrm>
              <a:off x="438977" y="400970"/>
              <a:ext cx="3996977" cy="1897430"/>
              <a:chOff x="438977" y="400970"/>
              <a:chExt cx="3996977" cy="189743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906B1DD-2478-4BFC-0A7F-22A5962DD3E2}"/>
                  </a:ext>
                </a:extLst>
              </p:cNvPr>
              <p:cNvGrpSpPr/>
              <p:nvPr/>
            </p:nvGrpSpPr>
            <p:grpSpPr>
              <a:xfrm>
                <a:off x="438977" y="415290"/>
                <a:ext cx="1792224" cy="1792224"/>
                <a:chOff x="438977" y="415290"/>
                <a:chExt cx="1792224" cy="1792224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F3E06560-D793-E75A-A3E9-434CCBB258C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102D051-CD44-C1A0-BD40-EE23998F2910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Ovdje umetnite logo </a:t>
                  </a:r>
                  <a:br>
                    <a:rPr lang="en-US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cs-CZ" sz="1600" b="0" cap="none" spc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vaše organizacije</a:t>
                  </a:r>
                  <a:endPara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F773CD0-B1F3-CE1A-166B-4A39AC322EB8}"/>
                  </a:ext>
                </a:extLst>
              </p:cNvPr>
              <p:cNvGrpSpPr/>
              <p:nvPr/>
            </p:nvGrpSpPr>
            <p:grpSpPr>
              <a:xfrm>
                <a:off x="2446666" y="400970"/>
                <a:ext cx="1989288" cy="1897430"/>
                <a:chOff x="2446666" y="400970"/>
                <a:chExt cx="1989288" cy="1897430"/>
              </a:xfrm>
            </p:grpSpPr>
            <p:sp>
              <p:nvSpPr>
                <p:cNvPr id="49" name="Ovaal 41">
                  <a:extLst>
                    <a:ext uri="{FF2B5EF4-FFF2-40B4-BE49-F238E27FC236}">
                      <a16:creationId xmlns:a16="http://schemas.microsoft.com/office/drawing/2014/main" id="{8775F710-A678-A13D-CF9E-974D8F221AE3}"/>
                    </a:ext>
                  </a:extLst>
                </p:cNvPr>
                <p:cNvSpPr/>
                <p:nvPr/>
              </p:nvSpPr>
              <p:spPr>
                <a:xfrm>
                  <a:off x="2513475" y="400970"/>
                  <a:ext cx="1831042" cy="1801368"/>
                </a:xfrm>
                <a:prstGeom prst="ellipse">
                  <a:avLst/>
                </a:prstGeom>
                <a:solidFill>
                  <a:srgbClr val="CB441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1" b="1">
                    <a:solidFill>
                      <a:schemeClr val="bg1"/>
                    </a:solidFill>
                    <a:latin typeface="Aharoni" panose="02010803020104030203" pitchFamily="2" charset="-79"/>
                    <a:cs typeface="Aharoni" panose="02010803020104030203" pitchFamily="2" charset="-79"/>
                  </a:endParaRPr>
                </a:p>
                <a:p>
                  <a:pPr algn="ctr"/>
                  <a:r>
                    <a:rPr lang="en-US" sz="800" b="1">
                      <a:solidFill>
                        <a:srgbClr val="C93C16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SDFGSG</a:t>
                  </a:r>
                </a:p>
              </p:txBody>
            </p:sp>
            <p:pic>
              <p:nvPicPr>
                <p:cNvPr id="50" name="Picture 49" descr="Icon&#10;&#10;Description automatically generated">
                  <a:extLst>
                    <a:ext uri="{FF2B5EF4-FFF2-40B4-BE49-F238E27FC236}">
                      <a16:creationId xmlns:a16="http://schemas.microsoft.com/office/drawing/2014/main" id="{4D2DCF34-4649-7C1C-B8C4-C9F1050D49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07783" y="439732"/>
                  <a:ext cx="642425" cy="640080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0FDD362-EF34-6092-8E84-45C3C45343B1}"/>
                    </a:ext>
                  </a:extLst>
                </p:cNvPr>
                <p:cNvSpPr txBox="1"/>
                <p:nvPr/>
              </p:nvSpPr>
              <p:spPr>
                <a:xfrm>
                  <a:off x="2446666" y="1082683"/>
                  <a:ext cx="1989288" cy="12157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NEMOJTE PUŠITI</a:t>
                  </a:r>
                </a:p>
                <a:p>
                  <a:pPr algn="ctr"/>
                  <a:r>
                    <a:rPr lang="en-GB" sz="700" b="1">
                      <a:solidFill>
                        <a:srgbClr val="CB441F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c</a:t>
                  </a:r>
                  <a:br>
                    <a:rPr lang="en-GB" sz="14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NE UŽIVAJTE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DUHANSKE</a:t>
                  </a:r>
                  <a:br>
                    <a:rPr lang="en-GB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</a:br>
                  <a:r>
                    <a:rPr lang="cs-CZ" sz="12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haroni" panose="02010803020104030203" pitchFamily="2" charset="-79"/>
                    </a:rPr>
                    <a:t>PROIZVODE</a:t>
                  </a:r>
                  <a:endParaRPr lang="nl-BE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endParaRPr>
                </a:p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6174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BD81E82A-2A08-2A71-1DC2-D10A0881DBD6}"/>
              </a:ext>
            </a:extLst>
          </p:cNvPr>
          <p:cNvGrpSpPr/>
          <p:nvPr/>
        </p:nvGrpSpPr>
        <p:grpSpPr>
          <a:xfrm>
            <a:off x="-10968" y="0"/>
            <a:ext cx="7247967" cy="10056879"/>
            <a:chOff x="-10968" y="0"/>
            <a:chExt cx="7247967" cy="100568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513475" y="2806843"/>
              <a:ext cx="4184428" cy="4597391"/>
            </a:xfrm>
            <a:prstGeom prst="roundRect">
              <a:avLst>
                <a:gd name="adj" fmla="val 8829"/>
              </a:avLst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852200" y="3889246"/>
              <a:ext cx="53847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Prilagođeni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7200" b="1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6201D3-4401-4063-BB89-564FCDEAE93D}"/>
                </a:ext>
              </a:extLst>
            </p:cNvPr>
            <p:cNvSpPr/>
            <p:nvPr/>
          </p:nvSpPr>
          <p:spPr>
            <a:xfrm>
              <a:off x="231045" y="5638552"/>
              <a:ext cx="2881794" cy="2793534"/>
            </a:xfrm>
            <a:prstGeom prst="ellipse">
              <a:avLst/>
            </a:prstGeom>
            <a:solidFill>
              <a:schemeClr val="bg1">
                <a:alpha val="6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AA753F54-9215-46A8-820F-375E0B75C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10" y="5937399"/>
              <a:ext cx="213026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>
                  <a:solidFill>
                    <a:srgbClr val="CC431F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Umetnite</a:t>
              </a:r>
              <a: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vašu</a:t>
              </a:r>
              <a:r>
                <a:rPr lang="en-US" sz="34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4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fotografiju</a:t>
              </a:r>
              <a:endParaRPr lang="en-GB" sz="3400" b="1">
                <a:solidFill>
                  <a:srgbClr val="CC431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8548400-28D4-9BFD-53B0-0D622771D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7932B17-7718-F11B-EBB5-F28ED795EEEE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6D48BC5-6E27-55C4-97A3-C2D4475E7092}"/>
                </a:ext>
              </a:extLst>
            </p:cNvPr>
            <p:cNvSpPr/>
            <p:nvPr/>
          </p:nvSpPr>
          <p:spPr>
            <a:xfrm>
              <a:off x="616810" y="828538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 umetnite logo </a:t>
              </a:r>
              <a:br>
                <a: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organizacije</a:t>
              </a:r>
              <a:endParaRPr lang="en-US" sz="16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1" name="Ovaal 41">
              <a:extLst>
                <a:ext uri="{FF2B5EF4-FFF2-40B4-BE49-F238E27FC236}">
                  <a16:creationId xmlns:a16="http://schemas.microsoft.com/office/drawing/2014/main" id="{BE03D2A6-AE7E-4FBB-BEE5-3AD82480E338}"/>
                </a:ext>
              </a:extLst>
            </p:cNvPr>
            <p:cNvSpPr/>
            <p:nvPr/>
          </p:nvSpPr>
          <p:spPr>
            <a:xfrm>
              <a:off x="2513475" y="400970"/>
              <a:ext cx="1831042" cy="1801368"/>
            </a:xfrm>
            <a:prstGeom prst="ellipse">
              <a:avLst/>
            </a:prstGeom>
            <a:solidFill>
              <a:srgbClr val="CB44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b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n-US" sz="800" b="1">
                  <a:solidFill>
                    <a:srgbClr val="C93C16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SDFGSG</a:t>
              </a:r>
            </a:p>
          </p:txBody>
        </p:sp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7A5487A2-7CF5-0F41-9A39-460CF5A04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783" y="439732"/>
              <a:ext cx="642425" cy="64008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EB31F0-2272-EB89-F313-85959597AF6E}"/>
                </a:ext>
              </a:extLst>
            </p:cNvPr>
            <p:cNvSpPr txBox="1"/>
            <p:nvPr/>
          </p:nvSpPr>
          <p:spPr>
            <a:xfrm>
              <a:off x="2446666" y="1082683"/>
              <a:ext cx="1989288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NEMOJTE PUŠITI</a:t>
              </a:r>
            </a:p>
            <a:p>
              <a:pPr algn="ctr"/>
              <a:r>
                <a:rPr lang="en-GB" sz="700" b="1">
                  <a:solidFill>
                    <a:srgbClr val="CB441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c</a:t>
              </a:r>
              <a:br>
                <a:rPr lang="en-GB" sz="14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cs-CZ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NE UŽIVAJTE</a:t>
              </a:r>
              <a:br>
                <a:rPr lang="en-GB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cs-CZ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DUHANSKE</a:t>
              </a:r>
              <a:br>
                <a:rPr lang="en-GB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</a:br>
              <a:r>
                <a:rPr lang="cs-CZ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rPr>
                <a:t>PROIZVODE</a:t>
              </a:r>
              <a:endParaRPr lang="nl-BE" sz="1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endParaRPr>
            </a:p>
            <a:p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11E2CC3-3060-C95F-981A-361169C59550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11E15E-BB6B-5328-576C-94DBC8943E5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C5545BA-C02C-4F7C-F7F6-79B46E48A550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B5EE2ED-25DE-32FF-B7FE-535A666177E2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9" name="Ovaal 2">
                  <a:extLst>
                    <a:ext uri="{FF2B5EF4-FFF2-40B4-BE49-F238E27FC236}">
                      <a16:creationId xmlns:a16="http://schemas.microsoft.com/office/drawing/2014/main" id="{D9D694D3-2701-7A71-9547-9B9BD0DB962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0" name="Picture 49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8FED39A-959B-52E8-1A1C-30917C0C5A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9066AE75-D6E6-F0EA-2EF2-2A234B2FA7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227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BDE443D-12DB-A069-C1CA-A0189F456651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438977" y="3193142"/>
              <a:ext cx="6089414" cy="4618243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38223" y="3470937"/>
              <a:ext cx="6719777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Pušenje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je </a:t>
              </a:r>
              <a:br>
                <a:rPr lang="cs-CZ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još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jedan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od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najvećih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čimbenika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rizika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za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nastanak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8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karcinoma</a:t>
              </a:r>
              <a:r>
                <a:rPr lang="en-GB" sz="48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7200" b="1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D1DE85-19D0-A374-6BDC-DFFF5C958C72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88C53D3F-0BB9-117D-5B58-6200663F8CF9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A93541C-FED2-9181-17A1-83657BED8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B934A4-CFD9-273E-59F8-6391D79F97BE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55291-563E-E6A5-8EAF-063C6BF8A045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A1CC87-5BC2-3395-B91C-D98BE000AAD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5B9505A-7451-9035-6CC5-58BF779102BE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8FFB484-CDBC-FB44-534F-910A0D0AE094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0" name="Ovaal 2">
                  <a:extLst>
                    <a:ext uri="{FF2B5EF4-FFF2-40B4-BE49-F238E27FC236}">
                      <a16:creationId xmlns:a16="http://schemas.microsoft.com/office/drawing/2014/main" id="{55A41E23-2BCC-21BA-4D81-5D8E15B8946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1" name="Picture 4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9D4EC08-C670-862F-0F97-204B9E22DF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1CBAE5B3-ED83-1911-2610-CC922D48E2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44BA9A56-18CF-4AAA-A52A-0755107A300E}"/>
              </a:ext>
            </a:extLst>
          </p:cNvPr>
          <p:cNvGrpSpPr/>
          <p:nvPr/>
        </p:nvGrpSpPr>
        <p:grpSpPr>
          <a:xfrm>
            <a:off x="-10968" y="-1"/>
            <a:ext cx="6919066" cy="10056880"/>
            <a:chOff x="-10968" y="-1"/>
            <a:chExt cx="6919066" cy="10056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3173" y="3193143"/>
              <a:ext cx="6182622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438977" y="3044107"/>
              <a:ext cx="5898017" cy="406265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Većina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br>
                <a:rPr lang="en-US" sz="4800" b="1" i="0">
                  <a:effectLst/>
                  <a:latin typeface="Calibri"/>
                </a:rPr>
              </a:b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elektronskih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cigareta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također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sadrži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nikotin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i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samim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time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uzrokuje</a:t>
              </a:r>
              <a:r>
                <a:rPr lang="en-US" sz="4800" b="1" i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4800" b="1" i="0" err="1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ovisnost</a:t>
              </a:r>
              <a:endParaRPr lang="en-GB" sz="7200" b="1">
                <a:solidFill>
                  <a:srgbClr val="CC431F"/>
                </a:solidFill>
                <a:latin typeface="Calibri"/>
                <a:cs typeface="Calibri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B676C31-6AA4-75AE-C8FC-313E0693B7EA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64AE7BB-F803-ED96-1331-92D29EA8215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3735A1-4359-C414-B061-0DA59222E5B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852DF1-FEF1-A4BB-9858-45E590A1CD4B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CCFCEDAD-8D19-BFF4-69E4-B46942DD541E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2" name="Picture 31" descr="Icon&#10;&#10;Description automatically generated">
                <a:extLst>
                  <a:ext uri="{FF2B5EF4-FFF2-40B4-BE49-F238E27FC236}">
                    <a16:creationId xmlns:a16="http://schemas.microsoft.com/office/drawing/2014/main" id="{169B182D-CBAA-22E4-9355-F3D6E84B9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E67073-ABFE-E17A-8605-DCD6A171D27D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82B24D-0700-DD79-E646-B573A863E5A2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F72A205-2404-45BD-CCB5-DA2C33595FD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0B95642-C99E-4E0B-A3D1-94D77339EC74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D3D53FD-878D-9C28-309C-5786F5CC4F79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3" name="Ovaal 2">
                  <a:extLst>
                    <a:ext uri="{FF2B5EF4-FFF2-40B4-BE49-F238E27FC236}">
                      <a16:creationId xmlns:a16="http://schemas.microsoft.com/office/drawing/2014/main" id="{4EF2A106-F2EC-CCC6-727F-1159E901B73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4" name="Picture 43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D54A647-45D2-D7F0-55DF-0B908473BD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0D6B907F-085A-6A00-6C30-B5F627F98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F017F80-7B45-7A7F-9C4A-976F7B88C822}"/>
              </a:ext>
            </a:extLst>
          </p:cNvPr>
          <p:cNvGrpSpPr/>
          <p:nvPr/>
        </p:nvGrpSpPr>
        <p:grpSpPr>
          <a:xfrm>
            <a:off x="-10968" y="-14087"/>
            <a:ext cx="6919066" cy="10070966"/>
            <a:chOff x="-10968" y="-14087"/>
            <a:chExt cx="6919066" cy="10070966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39" y="3613087"/>
              <a:ext cx="5547191" cy="3278541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917131" y="4026575"/>
              <a:ext cx="538479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Upotreba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e-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cigareta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vrlo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je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štetna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za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djecu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tinejdžere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mlade</a:t>
              </a:r>
              <a:endParaRPr lang="en-GB" sz="16600" b="1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3D3793-3D60-2C26-6BB0-3F9A5B7E2F9D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18F998-8DFC-3911-199B-21D36FDE5317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723FEB0-95E4-55BD-623D-34B8CE157D3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2914E5-8B99-364B-29BA-3FC9450F4D29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9D330F3C-A967-58F3-C1AE-329C33A0B1E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51895D78-9003-241C-A6EB-0C9628DDA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B1B629-1BCE-3B87-4954-5F4545DBE92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482A4A8-8015-C6C5-54DF-97479367E03D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50E862-E0CA-7EFD-1C38-EB5FD647AAC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BE66AAB-07A1-16CC-3090-F2C3868932B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4BD78A97-6BBD-7476-8C87-0CE978F2FBC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CD06D531-C708-317F-3875-1E3215BA2BC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2D4FAE0-6FB8-38AF-D70B-C6A983A6F6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12DFC61F-E8DC-7090-D581-833EC5198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639EA73-CBE2-C7BB-89F2-8329E56C20E8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4872" y="4015433"/>
              <a:ext cx="538479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Upotreba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lule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povezana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je </a:t>
              </a:r>
              <a:b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karcinomom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pluća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bolestima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respiratornog</a:t>
              </a:r>
              <a:r>
                <a:rPr lang="en-GB" sz="4000" b="1" i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err="1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sustava</a:t>
              </a:r>
              <a:endParaRPr lang="en-GB" sz="7200" b="1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0C4E41-BF83-67BD-37A3-C4A4E9CD0A9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33721C5-6359-D35A-25B9-518B065F883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1FB2D9B-52EA-3729-F39B-741EE0910A73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46D3D3-A81D-52C1-68AC-99D72F3BAFEE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EE1BF195-C8CD-E795-933E-0C5AC734013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E64395E5-CA79-C17F-A526-D52F0920F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2B2A0A5-878C-2AD7-1D52-A80F5E1A9FDD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2AF8623-81A1-DDE0-F57C-9194155ABF41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68C273-E5C0-9509-5799-BC1BA52219A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0CBAFC-BFB8-F0BB-7C2B-EE40B284B3CD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1D9AB30-C3B2-5FAF-E782-643367FA3FC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993E79D6-B212-E305-6BA6-6B513ACD5F2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F09FAF7-FAB2-A4C4-A73A-DB6763A3C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5A79EE89-61E0-4579-A99E-E878118B3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3F5251A-B5BD-E53E-7C66-9107B5782B5A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4164735"/>
              <a:ext cx="5547191" cy="4066491"/>
              <a:chOff x="720971" y="4052440"/>
              <a:chExt cx="5547191" cy="406649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802166" y="4052440"/>
                <a:ext cx="5384799" cy="331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Ne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konzumiraj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duhanske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proizvode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učini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uslugu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sebi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ljudima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oko</a:t>
                </a:r>
                <a:r>
                  <a:rPr lang="en-US" sz="4000" b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err="1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sebe</a:t>
                </a:r>
                <a:endPara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F5B4903-8F3D-1CFF-A6B0-1EFC0303749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35A50EB-5F6E-E8C7-E640-4C56E5050F8A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3B5FE4-8C72-7BB0-46B9-0B520E2C082E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E88A1D-32B6-8DB0-52EB-3884AA83DE93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DCE10EB3-991F-6D94-53A4-5F33B405130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92E0FDBF-93FB-41D6-4725-81DA7997E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D54F4B-A855-828E-259C-8A6030C56600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39A90DD-3691-8046-F6CF-9D3B37C7B2B5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7685E84-F8DF-F48D-637F-676A24EE49E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342691-6B26-E233-A83C-5C08ADFC1F1C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4A079B4-3CF3-B537-B670-DB7E67D103CA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8E4BF30D-71EE-4C7A-9778-42FDA875383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3" name="Picture 32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0F60F51-F83B-AFAD-7A5E-916E77B620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95594096-906B-8B45-F674-6F2092EDD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14C720F-15B1-3205-C0F3-7C7DD3375F8B}"/>
              </a:ext>
            </a:extLst>
          </p:cNvPr>
          <p:cNvGrpSpPr/>
          <p:nvPr/>
        </p:nvGrpSpPr>
        <p:grpSpPr>
          <a:xfrm>
            <a:off x="-10968" y="0"/>
            <a:ext cx="7626968" cy="10056879"/>
            <a:chOff x="-10968" y="0"/>
            <a:chExt cx="7626968" cy="100568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231201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pl-PL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Nikada nije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l-PL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prekasno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l-PL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za prestanak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l-PL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pušenja</a:t>
              </a:r>
              <a:endParaRPr lang="en-GB" sz="4000" b="1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ADAC8A1-11CC-1B24-1E39-CFA90405BD16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EFDFF55-8C8C-188C-50BF-42205A3D11D3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5171966-8EF0-26A4-94DC-1EDDC2E94864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5E6AA2-E66C-1D70-00EC-C5975D857686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5" name="Ovaal 41">
                <a:extLst>
                  <a:ext uri="{FF2B5EF4-FFF2-40B4-BE49-F238E27FC236}">
                    <a16:creationId xmlns:a16="http://schemas.microsoft.com/office/drawing/2014/main" id="{A8FA6C18-63AB-24CF-00C9-6C21C8CAF7DA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6" name="Picture 35" descr="Icon&#10;&#10;Description automatically generated">
                <a:extLst>
                  <a:ext uri="{FF2B5EF4-FFF2-40B4-BE49-F238E27FC236}">
                    <a16:creationId xmlns:a16="http://schemas.microsoft.com/office/drawing/2014/main" id="{6470278A-EA37-98C9-E6F8-36C6E834B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8810D71-7B3A-46D6-CD8B-499659726413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BDCAA70-5AD9-D10F-ED1F-273FB89E4E2E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DB5EC5D-528C-F301-AAEE-5198A42811A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6DF742-4DFD-163D-455E-5D764FC9C0B9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3F0C0098-637F-3E75-DEAC-58C590E2726D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5" name="Ovaal 2">
                  <a:extLst>
                    <a:ext uri="{FF2B5EF4-FFF2-40B4-BE49-F238E27FC236}">
                      <a16:creationId xmlns:a16="http://schemas.microsoft.com/office/drawing/2014/main" id="{79F2B8BC-1EC5-63D1-3EEF-93D0CF9DA0C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6" name="Picture 4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4B61AC7-508E-BE15-90FD-1D4CA72BEF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588FE6C9-311D-C465-29FF-4AE59C071E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4FF0888E-0309-38D1-081B-2DA07E8894B6}"/>
              </a:ext>
            </a:extLst>
          </p:cNvPr>
          <p:cNvGrpSpPr/>
          <p:nvPr/>
        </p:nvGrpSpPr>
        <p:grpSpPr>
          <a:xfrm>
            <a:off x="-10968" y="0"/>
            <a:ext cx="7000169" cy="10056879"/>
            <a:chOff x="-10968" y="0"/>
            <a:chExt cx="7000169" cy="10056879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1946184" y="3198993"/>
              <a:ext cx="4701237" cy="47612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604402" y="3474997"/>
              <a:ext cx="5384799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Prestanak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pušenja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poboljšat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će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vaše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zdravlje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zdravlje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vaše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obitelji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CB84B3-4E87-2093-89AF-BBCC7EE0B6E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A39F25-C2E7-E0AF-CEBF-F64B37989F2E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8B81333-9BAD-EE41-3F06-CA94E300F48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D6AA8BF-2B00-D20D-CA2D-17F2C5789F3B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BCD8F335-B622-972B-0CF9-8E54B9DE7E3B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47F0C713-88C7-0788-E8E2-29DC8F257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3688FB-0E84-7245-9A8C-E3AC3E61A2A4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C8E079F-AD23-506E-77B1-98897F4FC0E0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989B7BC-72E5-1632-E86D-CBFF58E09CC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25F772F-E60B-EA65-0D6E-AAC2D3E5E933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00B43F3-0605-95B9-4C0F-26F617CB5C3E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51" name="Ovaal 2">
                  <a:extLst>
                    <a:ext uri="{FF2B5EF4-FFF2-40B4-BE49-F238E27FC236}">
                      <a16:creationId xmlns:a16="http://schemas.microsoft.com/office/drawing/2014/main" id="{E1258128-D893-BD7B-98EC-612358347E4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2" name="Picture 51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4482E4A-FA8C-7EC3-F3BF-29BC08A4D6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74C25D95-A577-57C8-8A1A-9923C65C4E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AD8DAD29-5CA2-1883-6811-3EF5AC1A795E}"/>
              </a:ext>
            </a:extLst>
          </p:cNvPr>
          <p:cNvGrpSpPr/>
          <p:nvPr/>
        </p:nvGrpSpPr>
        <p:grpSpPr>
          <a:xfrm>
            <a:off x="-10968" y="0"/>
            <a:ext cx="6919066" cy="10056879"/>
            <a:chOff x="-10968" y="0"/>
            <a:chExt cx="6919066" cy="10056879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76568" y="378920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48910" y="3793048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Zatražite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pomoć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medicinskih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sestara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ili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ostalih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b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zdravstvenih</a:t>
              </a:r>
              <a:r>
                <a:rPr lang="en-US" sz="4000" b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djelatnika</a:t>
              </a:r>
              <a:endParaRPr lang="en-US" sz="4000" b="1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9AA05D-F7D5-F4C8-0E7D-F4058B1C3796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16CFA6F-6819-CB34-34B7-287E87731D1D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8A2828-F09D-7166-3B59-8AADB91C7CC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Ovdje umetnite logo </a:t>
                </a:r>
                <a:br>
                  <a:rPr lang="en-US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cs-CZ" sz="1600" b="0" cap="none" spc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vaše organizacije</a:t>
                </a:r>
                <a:endParaRPr lang="en-US" sz="1600" b="0" cap="none" spc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F397511-F15F-3DC4-CA61-2D5FA17004BD}"/>
                </a:ext>
              </a:extLst>
            </p:cNvPr>
            <p:cNvGrpSpPr/>
            <p:nvPr/>
          </p:nvGrpSpPr>
          <p:grpSpPr>
            <a:xfrm>
              <a:off x="2446666" y="400970"/>
              <a:ext cx="1989288" cy="1897430"/>
              <a:chOff x="2446666" y="400970"/>
              <a:chExt cx="1989288" cy="1897430"/>
            </a:xfrm>
          </p:grpSpPr>
          <p:sp>
            <p:nvSpPr>
              <p:cNvPr id="34" name="Ovaal 41">
                <a:extLst>
                  <a:ext uri="{FF2B5EF4-FFF2-40B4-BE49-F238E27FC236}">
                    <a16:creationId xmlns:a16="http://schemas.microsoft.com/office/drawing/2014/main" id="{59567C55-8A75-EDE1-2884-816AD072F3EF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0F5A485C-AF55-6F25-E84F-25864EDD8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CA10B62-B801-EDC3-8D9A-2184C668178D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NEMOJTE PUŠITI</a:t>
                </a:r>
              </a:p>
              <a:p>
                <a:pPr algn="ctr"/>
                <a:r>
                  <a:rPr lang="en-GB" sz="700" b="1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NE UŽIVAJTE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DUHANSKE</a:t>
                </a:r>
                <a:br>
                  <a:rPr lang="en-GB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cs-CZ" sz="12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PROIZVODE</a:t>
                </a:r>
                <a:endParaRPr lang="nl-BE" sz="1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B0683FC-F4A4-33F2-9B75-DB2B63D73EB7}"/>
                </a:ext>
              </a:extLst>
            </p:cNvPr>
            <p:cNvGrpSpPr/>
            <p:nvPr/>
          </p:nvGrpSpPr>
          <p:grpSpPr>
            <a:xfrm>
              <a:off x="-10968" y="9113699"/>
              <a:ext cx="6919066" cy="943180"/>
              <a:chOff x="-10968" y="9113699"/>
              <a:chExt cx="6919066" cy="94318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45DE9A-33AD-56A2-F3F9-EF9EA7DB197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5724266-C734-70C1-794D-C0AB118D7CEC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PrEvCan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kampanja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inicirana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je od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strane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EONS-a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djeluje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u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suradnji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br>
                  <a:rPr lang="en-GB" sz="1200" b="1">
                    <a:solidFill>
                      <a:srgbClr val="CB441F"/>
                    </a:solidFill>
                    <a:effectLst/>
                  </a:rPr>
                </a:b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sa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ključnim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partnerom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, ESMO-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m.Više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informacija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možete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pronaći</a:t>
                </a:r>
                <a:r>
                  <a:rPr lang="en-GB" sz="1200" b="1">
                    <a:solidFill>
                      <a:srgbClr val="CB441F"/>
                    </a:solidFill>
                    <a:effectLst/>
                  </a:rPr>
                  <a:t> </a:t>
                </a:r>
                <a:r>
                  <a:rPr lang="en-GB" sz="1200" b="1" err="1">
                    <a:solidFill>
                      <a:srgbClr val="CB441F"/>
                    </a:solidFill>
                    <a:effectLst/>
                  </a:rPr>
                  <a:t>na</a:t>
                </a:r>
                <a:r>
                  <a:rPr lang="nl-BE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>
                    <a:solidFill>
                      <a:srgbClr val="CB441F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C8A86B-19A5-C891-F93E-03FFE072DFC4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4" name="Ovaal 2">
                  <a:extLst>
                    <a:ext uri="{FF2B5EF4-FFF2-40B4-BE49-F238E27FC236}">
                      <a16:creationId xmlns:a16="http://schemas.microsoft.com/office/drawing/2014/main" id="{8998D6D3-0840-4F8B-1F7C-90C4BCE37ED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" name="Picture 4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309C9A5-F133-C6D2-7AE6-70EF2845B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06A0F46B-7313-CC85-85C8-2CA179FE59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3" ma:contentTypeDescription="Create a new document." ma:contentTypeScope="" ma:versionID="ca714504ec4591492e4924765247197a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772d3ebf266181dcecae809b46825757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09CDB3-9E82-4890-B200-1758BCECA0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7BC07C-02A3-4A58-8408-54156FA201E8}">
  <ds:schemaRefs>
    <ds:schemaRef ds:uri="1b4c74c1-0512-4b4c-b132-ab7851723926"/>
    <ds:schemaRef ds:uri="a55e921c-938e-4e50-85a3-020a9f358f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revision>1</cp:revision>
  <cp:lastPrinted>2022-08-09T15:47:07Z</cp:lastPrinted>
  <dcterms:created xsi:type="dcterms:W3CDTF">2021-10-31T06:37:30Z</dcterms:created>
  <dcterms:modified xsi:type="dcterms:W3CDTF">2022-08-31T17:33:33Z</dcterms:modified>
</cp:coreProperties>
</file>