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8" r:id="rId5"/>
    <p:sldId id="261" r:id="rId6"/>
    <p:sldId id="264" r:id="rId7"/>
    <p:sldId id="262" r:id="rId8"/>
    <p:sldId id="263" r:id="rId9"/>
    <p:sldId id="274" r:id="rId10"/>
    <p:sldId id="278" r:id="rId11"/>
    <p:sldId id="277" r:id="rId12"/>
    <p:sldId id="276" r:id="rId13"/>
    <p:sldId id="275" r:id="rId14"/>
    <p:sldId id="271" r:id="rId15"/>
    <p:sldId id="281" r:id="rId16"/>
    <p:sldId id="282" r:id="rId17"/>
    <p:sldId id="273" r:id="rId18"/>
    <p:sldId id="283" r:id="rId19"/>
    <p:sldId id="285" r:id="rId20"/>
    <p:sldId id="284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6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sign1" id="{AE766ABA-0B9A-4535-9374-7FDD52D740E7}">
          <p14:sldIdLst>
            <p14:sldId id="258"/>
            <p14:sldId id="261"/>
            <p14:sldId id="264"/>
            <p14:sldId id="262"/>
            <p14:sldId id="263"/>
            <p14:sldId id="274"/>
            <p14:sldId id="278"/>
            <p14:sldId id="277"/>
            <p14:sldId id="276"/>
            <p14:sldId id="275"/>
            <p14:sldId id="271"/>
            <p14:sldId id="281"/>
            <p14:sldId id="282"/>
          </p14:sldIdLst>
        </p14:section>
        <p14:section name="Design2" id="{F2D177C5-9CBF-4C21-B07D-8FE658239D3F}">
          <p14:sldIdLst>
            <p14:sldId id="273"/>
            <p14:sldId id="283"/>
            <p14:sldId id="285"/>
            <p14:sldId id="284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onora Varntoumian" initials="EV" lastIdx="1" clrIdx="0">
    <p:extLst>
      <p:ext uri="{19B8F6BF-5375-455C-9EA6-DF929625EA0E}">
        <p15:presenceInfo xmlns:p15="http://schemas.microsoft.com/office/powerpoint/2012/main" userId="Eleonora Varntoumian" providerId="None"/>
      </p:ext>
    </p:extLst>
  </p:cmAuthor>
  <p:cmAuthor id="2" name="Lena Sharp" initials="LS" lastIdx="5" clrIdx="1">
    <p:extLst>
      <p:ext uri="{19B8F6BF-5375-455C-9EA6-DF929625EA0E}">
        <p15:presenceInfo xmlns:p15="http://schemas.microsoft.com/office/powerpoint/2012/main" userId="S::lena.sharp@sll.se::f7dcb75a-93f4-4a4e-abf9-7ddf5e4f30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F1F"/>
    <a:srgbClr val="CD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onora Varntoumian" userId="628ddcd9-58cf-48e4-a645-554bc27e38b4" providerId="ADAL" clId="{13C9E36E-F9D1-406F-B06D-90F78421C75D}"/>
    <pc:docChg chg="addSld modSld modSection">
      <pc:chgData name="Eleonora Varntoumian" userId="628ddcd9-58cf-48e4-a645-554bc27e38b4" providerId="ADAL" clId="{13C9E36E-F9D1-406F-B06D-90F78421C75D}" dt="2022-02-16T13:35:33.525" v="40" actId="20577"/>
      <pc:docMkLst>
        <pc:docMk/>
      </pc:docMkLst>
      <pc:sldChg chg="modSp add mod">
        <pc:chgData name="Eleonora Varntoumian" userId="628ddcd9-58cf-48e4-a645-554bc27e38b4" providerId="ADAL" clId="{13C9E36E-F9D1-406F-B06D-90F78421C75D}" dt="2022-02-16T13:35:33.525" v="40" actId="20577"/>
        <pc:sldMkLst>
          <pc:docMk/>
          <pc:sldMk cId="3675718089" sldId="297"/>
        </pc:sldMkLst>
        <pc:spChg chg="mod">
          <ac:chgData name="Eleonora Varntoumian" userId="628ddcd9-58cf-48e4-a645-554bc27e38b4" providerId="ADAL" clId="{13C9E36E-F9D1-406F-B06D-90F78421C75D}" dt="2022-02-16T13:35:33.525" v="40" actId="20577"/>
          <ac:spMkLst>
            <pc:docMk/>
            <pc:sldMk cId="3675718089" sldId="297"/>
            <ac:spMk id="7" creationId="{BA4A5D90-5959-4014-9262-154B14DED46D}"/>
          </ac:spMkLst>
        </pc:spChg>
      </pc:sldChg>
    </pc:docChg>
  </pc:docChgLst>
  <pc:docChgLst>
    <pc:chgData name="Eleonora Varntoumian" userId="628ddcd9-58cf-48e4-a645-554bc27e38b4" providerId="ADAL" clId="{87E25CB7-857D-4A13-824E-A3D51E051659}"/>
    <pc:docChg chg="modSld">
      <pc:chgData name="Eleonora Varntoumian" userId="628ddcd9-58cf-48e4-a645-554bc27e38b4" providerId="ADAL" clId="{87E25CB7-857D-4A13-824E-A3D51E051659}" dt="2022-02-07T12:34:17.507" v="0" actId="1076"/>
      <pc:docMkLst>
        <pc:docMk/>
      </pc:docMkLst>
      <pc:sldChg chg="modSp mod">
        <pc:chgData name="Eleonora Varntoumian" userId="628ddcd9-58cf-48e4-a645-554bc27e38b4" providerId="ADAL" clId="{87E25CB7-857D-4A13-824E-A3D51E051659}" dt="2022-02-07T12:34:17.507" v="0" actId="1076"/>
        <pc:sldMkLst>
          <pc:docMk/>
          <pc:sldMk cId="2473695085" sldId="258"/>
        </pc:sldMkLst>
        <pc:picChg chg="mod">
          <ac:chgData name="Eleonora Varntoumian" userId="628ddcd9-58cf-48e4-a645-554bc27e38b4" providerId="ADAL" clId="{87E25CB7-857D-4A13-824E-A3D51E051659}" dt="2022-02-07T12:34:17.507" v="0" actId="1076"/>
          <ac:picMkLst>
            <pc:docMk/>
            <pc:sldMk cId="2473695085" sldId="258"/>
            <ac:picMk id="3" creationId="{D013E999-6D45-4651-8513-5AE3D491F19E}"/>
          </ac:picMkLst>
        </pc:picChg>
      </pc:sldChg>
    </pc:docChg>
  </pc:docChgLst>
  <pc:docChgLst>
    <pc:chgData name="Christina Varntoumian" userId="b64c9aca-4ca9-451e-9d02-2ed583049a80" providerId="ADAL" clId="{31783996-6DBC-43BF-8AD2-2357C1D8B3C4}"/>
    <pc:docChg chg="addSld delSld modSld modSection">
      <pc:chgData name="Christina Varntoumian" userId="b64c9aca-4ca9-451e-9d02-2ed583049a80" providerId="ADAL" clId="{31783996-6DBC-43BF-8AD2-2357C1D8B3C4}" dt="2022-05-03T19:10:01.122" v="30" actId="20577"/>
      <pc:docMkLst>
        <pc:docMk/>
      </pc:docMkLst>
      <pc:sldChg chg="new del">
        <pc:chgData name="Christina Varntoumian" userId="b64c9aca-4ca9-451e-9d02-2ed583049a80" providerId="ADAL" clId="{31783996-6DBC-43BF-8AD2-2357C1D8B3C4}" dt="2022-05-03T19:09:33.978" v="2" actId="47"/>
        <pc:sldMkLst>
          <pc:docMk/>
          <pc:sldMk cId="3842588270" sldId="295"/>
        </pc:sldMkLst>
      </pc:sldChg>
      <pc:sldChg chg="modSp add mod">
        <pc:chgData name="Christina Varntoumian" userId="b64c9aca-4ca9-451e-9d02-2ed583049a80" providerId="ADAL" clId="{31783996-6DBC-43BF-8AD2-2357C1D8B3C4}" dt="2022-05-03T19:10:01.122" v="30" actId="20577"/>
        <pc:sldMkLst>
          <pc:docMk/>
          <pc:sldMk cId="2970851329" sldId="296"/>
        </pc:sldMkLst>
        <pc:spChg chg="mod">
          <ac:chgData name="Christina Varntoumian" userId="b64c9aca-4ca9-451e-9d02-2ed583049a80" providerId="ADAL" clId="{31783996-6DBC-43BF-8AD2-2357C1D8B3C4}" dt="2022-05-03T19:10:01.122" v="30" actId="20577"/>
          <ac:spMkLst>
            <pc:docMk/>
            <pc:sldMk cId="2970851329" sldId="296"/>
            <ac:spMk id="11" creationId="{FB842DD9-2CFB-4524-802B-0E70D9F1567B}"/>
          </ac:spMkLst>
        </pc:spChg>
      </pc:sldChg>
    </pc:docChg>
  </pc:docChgLst>
  <pc:docChgLst>
    <pc:chgData name="Christina Varntoumian" userId="b64c9aca-4ca9-451e-9d02-2ed583049a80" providerId="ADAL" clId="{4A379F43-4434-464F-A646-DBE12D3647AD}"/>
    <pc:docChg chg="delSld modSld modSection">
      <pc:chgData name="Christina Varntoumian" userId="b64c9aca-4ca9-451e-9d02-2ed583049a80" providerId="ADAL" clId="{4A379F43-4434-464F-A646-DBE12D3647AD}" dt="2022-04-08T14:38:27.053" v="111" actId="1076"/>
      <pc:docMkLst>
        <pc:docMk/>
      </pc:docMkLst>
      <pc:sldChg chg="modSp mod">
        <pc:chgData name="Christina Varntoumian" userId="b64c9aca-4ca9-451e-9d02-2ed583049a80" providerId="ADAL" clId="{4A379F43-4434-464F-A646-DBE12D3647AD}" dt="2022-04-08T14:15:09.592" v="0"/>
        <pc:sldMkLst>
          <pc:docMk/>
          <pc:sldMk cId="2473695085" sldId="258"/>
        </pc:sldMkLst>
        <pc:spChg chg="mod">
          <ac:chgData name="Christina Varntoumian" userId="b64c9aca-4ca9-451e-9d02-2ed583049a80" providerId="ADAL" clId="{4A379F43-4434-464F-A646-DBE12D3647AD}" dt="2022-04-08T14:15:09.592" v="0"/>
          <ac:spMkLst>
            <pc:docMk/>
            <pc:sldMk cId="2473695085" sldId="258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15:31.317" v="1"/>
        <pc:sldMkLst>
          <pc:docMk/>
          <pc:sldMk cId="1047613588" sldId="261"/>
        </pc:sldMkLst>
        <pc:spChg chg="mod">
          <ac:chgData name="Christina Varntoumian" userId="b64c9aca-4ca9-451e-9d02-2ed583049a80" providerId="ADAL" clId="{4A379F43-4434-464F-A646-DBE12D3647AD}" dt="2022-04-08T14:15:31.317" v="1"/>
          <ac:spMkLst>
            <pc:docMk/>
            <pc:sldMk cId="1047613588" sldId="261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8:08.407" v="55" actId="1076"/>
        <pc:sldMkLst>
          <pc:docMk/>
          <pc:sldMk cId="762259229" sldId="262"/>
        </pc:sldMkLst>
        <pc:spChg chg="mod">
          <ac:chgData name="Christina Varntoumian" userId="b64c9aca-4ca9-451e-9d02-2ed583049a80" providerId="ADAL" clId="{4A379F43-4434-464F-A646-DBE12D3647AD}" dt="2022-04-08T14:28:08.407" v="55" actId="1076"/>
          <ac:spMkLst>
            <pc:docMk/>
            <pc:sldMk cId="762259229" sldId="262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16:11.859" v="4"/>
        <pc:sldMkLst>
          <pc:docMk/>
          <pc:sldMk cId="166453220" sldId="263"/>
        </pc:sldMkLst>
        <pc:spChg chg="mod">
          <ac:chgData name="Christina Varntoumian" userId="b64c9aca-4ca9-451e-9d02-2ed583049a80" providerId="ADAL" clId="{4A379F43-4434-464F-A646-DBE12D3647AD}" dt="2022-04-08T14:16:11.859" v="4"/>
          <ac:spMkLst>
            <pc:docMk/>
            <pc:sldMk cId="166453220" sldId="263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15:47.151" v="2"/>
        <pc:sldMkLst>
          <pc:docMk/>
          <pc:sldMk cId="2205013544" sldId="264"/>
        </pc:sldMkLst>
        <pc:spChg chg="mod">
          <ac:chgData name="Christina Varntoumian" userId="b64c9aca-4ca9-451e-9d02-2ed583049a80" providerId="ADAL" clId="{4A379F43-4434-464F-A646-DBE12D3647AD}" dt="2022-04-08T14:15:47.151" v="2"/>
          <ac:spMkLst>
            <pc:docMk/>
            <pc:sldMk cId="2205013544" sldId="264"/>
            <ac:spMk id="18" creationId="{2A32377A-AF54-4505-8791-E3C50E3CCA20}"/>
          </ac:spMkLst>
        </pc:spChg>
      </pc:sldChg>
      <pc:sldChg chg="del">
        <pc:chgData name="Christina Varntoumian" userId="b64c9aca-4ca9-451e-9d02-2ed583049a80" providerId="ADAL" clId="{4A379F43-4434-464F-A646-DBE12D3647AD}" dt="2022-04-08T14:18:18.393" v="13" actId="47"/>
        <pc:sldMkLst>
          <pc:docMk/>
          <pc:sldMk cId="2994975965" sldId="270"/>
        </pc:sldMkLst>
      </pc:sldChg>
      <pc:sldChg chg="modSp mod">
        <pc:chgData name="Christina Varntoumian" userId="b64c9aca-4ca9-451e-9d02-2ed583049a80" providerId="ADAL" clId="{4A379F43-4434-464F-A646-DBE12D3647AD}" dt="2022-04-08T14:29:36.124" v="60" actId="1076"/>
        <pc:sldMkLst>
          <pc:docMk/>
          <pc:sldMk cId="2636462210" sldId="271"/>
        </pc:sldMkLst>
        <pc:spChg chg="mod">
          <ac:chgData name="Christina Varntoumian" userId="b64c9aca-4ca9-451e-9d02-2ed583049a80" providerId="ADAL" clId="{4A379F43-4434-464F-A646-DBE12D3647AD}" dt="2022-04-08T14:29:36.124" v="60" actId="1076"/>
          <ac:spMkLst>
            <pc:docMk/>
            <pc:sldMk cId="2636462210" sldId="271"/>
            <ac:spMk id="18" creationId="{2A32377A-AF54-4505-8791-E3C50E3CCA20}"/>
          </ac:spMkLst>
        </pc:spChg>
      </pc:sldChg>
      <pc:sldChg chg="del">
        <pc:chgData name="Christina Varntoumian" userId="b64c9aca-4ca9-451e-9d02-2ed583049a80" providerId="ADAL" clId="{4A379F43-4434-464F-A646-DBE12D3647AD}" dt="2022-04-08T14:24:38.753" v="53" actId="47"/>
        <pc:sldMkLst>
          <pc:docMk/>
          <pc:sldMk cId="1905269664" sldId="272"/>
        </pc:sldMkLst>
      </pc:sldChg>
      <pc:sldChg chg="modSp mod">
        <pc:chgData name="Christina Varntoumian" userId="b64c9aca-4ca9-451e-9d02-2ed583049a80" providerId="ADAL" clId="{4A379F43-4434-464F-A646-DBE12D3647AD}" dt="2022-04-08T14:18:55.282" v="17" actId="14100"/>
        <pc:sldMkLst>
          <pc:docMk/>
          <pc:sldMk cId="2143245512" sldId="273"/>
        </pc:sldMkLst>
        <pc:spChg chg="mod">
          <ac:chgData name="Christina Varntoumian" userId="b64c9aca-4ca9-451e-9d02-2ed583049a80" providerId="ADAL" clId="{4A379F43-4434-464F-A646-DBE12D3647AD}" dt="2022-04-08T14:18:55.282" v="17" actId="14100"/>
          <ac:spMkLst>
            <pc:docMk/>
            <pc:sldMk cId="2143245512" sldId="273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8:31.879" v="56" actId="1076"/>
        <pc:sldMkLst>
          <pc:docMk/>
          <pc:sldMk cId="4010349885" sldId="274"/>
        </pc:sldMkLst>
        <pc:spChg chg="mod">
          <ac:chgData name="Christina Varntoumian" userId="b64c9aca-4ca9-451e-9d02-2ed583049a80" providerId="ADAL" clId="{4A379F43-4434-464F-A646-DBE12D3647AD}" dt="2022-04-08T14:28:31.879" v="56" actId="1076"/>
          <ac:spMkLst>
            <pc:docMk/>
            <pc:sldMk cId="4010349885" sldId="274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9:24.348" v="59" actId="1076"/>
        <pc:sldMkLst>
          <pc:docMk/>
          <pc:sldMk cId="4257249504" sldId="275"/>
        </pc:sldMkLst>
        <pc:spChg chg="mod">
          <ac:chgData name="Christina Varntoumian" userId="b64c9aca-4ca9-451e-9d02-2ed583049a80" providerId="ADAL" clId="{4A379F43-4434-464F-A646-DBE12D3647AD}" dt="2022-04-08T14:29:24.348" v="59" actId="1076"/>
          <ac:spMkLst>
            <pc:docMk/>
            <pc:sldMk cId="4257249504" sldId="275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17:01.970" v="8"/>
        <pc:sldMkLst>
          <pc:docMk/>
          <pc:sldMk cId="2534905519" sldId="276"/>
        </pc:sldMkLst>
        <pc:spChg chg="mod">
          <ac:chgData name="Christina Varntoumian" userId="b64c9aca-4ca9-451e-9d02-2ed583049a80" providerId="ADAL" clId="{4A379F43-4434-464F-A646-DBE12D3647AD}" dt="2022-04-08T14:17:01.970" v="8"/>
          <ac:spMkLst>
            <pc:docMk/>
            <pc:sldMk cId="2534905519" sldId="276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16:51.539" v="7"/>
        <pc:sldMkLst>
          <pc:docMk/>
          <pc:sldMk cId="3136234007" sldId="277"/>
        </pc:sldMkLst>
        <pc:spChg chg="mod">
          <ac:chgData name="Christina Varntoumian" userId="b64c9aca-4ca9-451e-9d02-2ed583049a80" providerId="ADAL" clId="{4A379F43-4434-464F-A646-DBE12D3647AD}" dt="2022-04-08T14:16:51.539" v="7"/>
          <ac:spMkLst>
            <pc:docMk/>
            <pc:sldMk cId="3136234007" sldId="277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8:52.541" v="57" actId="1076"/>
        <pc:sldMkLst>
          <pc:docMk/>
          <pc:sldMk cId="2084347929" sldId="278"/>
        </pc:sldMkLst>
        <pc:spChg chg="mod">
          <ac:chgData name="Christina Varntoumian" userId="b64c9aca-4ca9-451e-9d02-2ed583049a80" providerId="ADAL" clId="{4A379F43-4434-464F-A646-DBE12D3647AD}" dt="2022-04-08T14:28:52.541" v="57" actId="1076"/>
          <ac:spMkLst>
            <pc:docMk/>
            <pc:sldMk cId="2084347929" sldId="278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8:27.053" v="111" actId="1076"/>
        <pc:sldMkLst>
          <pc:docMk/>
          <pc:sldMk cId="3006845666" sldId="281"/>
        </pc:sldMkLst>
        <pc:spChg chg="mod">
          <ac:chgData name="Christina Varntoumian" userId="b64c9aca-4ca9-451e-9d02-2ed583049a80" providerId="ADAL" clId="{4A379F43-4434-464F-A646-DBE12D3647AD}" dt="2022-04-08T14:38:27.053" v="111" actId="1076"/>
          <ac:spMkLst>
            <pc:docMk/>
            <pc:sldMk cId="3006845666" sldId="281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8:18.121" v="110" actId="1076"/>
        <pc:sldMkLst>
          <pc:docMk/>
          <pc:sldMk cId="1737757275" sldId="282"/>
        </pc:sldMkLst>
        <pc:spChg chg="mod">
          <ac:chgData name="Christina Varntoumian" userId="b64c9aca-4ca9-451e-9d02-2ed583049a80" providerId="ADAL" clId="{4A379F43-4434-464F-A646-DBE12D3647AD}" dt="2022-04-08T14:38:18.121" v="110" actId="1076"/>
          <ac:spMkLst>
            <pc:docMk/>
            <pc:sldMk cId="1737757275" sldId="282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0:09.669" v="62" actId="1076"/>
        <pc:sldMkLst>
          <pc:docMk/>
          <pc:sldMk cId="3786725535" sldId="283"/>
        </pc:sldMkLst>
        <pc:spChg chg="mod">
          <ac:chgData name="Christina Varntoumian" userId="b64c9aca-4ca9-451e-9d02-2ed583049a80" providerId="ADAL" clId="{4A379F43-4434-464F-A646-DBE12D3647AD}" dt="2022-04-08T14:30:09.669" v="62" actId="1076"/>
          <ac:spMkLst>
            <pc:docMk/>
            <pc:sldMk cId="3786725535" sldId="283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0:31.759" v="23"/>
        <pc:sldMkLst>
          <pc:docMk/>
          <pc:sldMk cId="4098650201" sldId="284"/>
        </pc:sldMkLst>
        <pc:spChg chg="mod">
          <ac:chgData name="Christina Varntoumian" userId="b64c9aca-4ca9-451e-9d02-2ed583049a80" providerId="ADAL" clId="{4A379F43-4434-464F-A646-DBE12D3647AD}" dt="2022-04-08T14:20:31.759" v="23"/>
          <ac:spMkLst>
            <pc:docMk/>
            <pc:sldMk cId="4098650201" sldId="284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3:34.585" v="93" actId="20577"/>
        <pc:sldMkLst>
          <pc:docMk/>
          <pc:sldMk cId="2475225741" sldId="285"/>
        </pc:sldMkLst>
        <pc:spChg chg="mod">
          <ac:chgData name="Christina Varntoumian" userId="b64c9aca-4ca9-451e-9d02-2ed583049a80" providerId="ADAL" clId="{4A379F43-4434-464F-A646-DBE12D3647AD}" dt="2022-04-08T14:33:34.585" v="93" actId="20577"/>
          <ac:spMkLst>
            <pc:docMk/>
            <pc:sldMk cId="2475225741" sldId="285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0:42.789" v="24"/>
        <pc:sldMkLst>
          <pc:docMk/>
          <pc:sldMk cId="2911084629" sldId="286"/>
        </pc:sldMkLst>
        <pc:spChg chg="mod">
          <ac:chgData name="Christina Varntoumian" userId="b64c9aca-4ca9-451e-9d02-2ed583049a80" providerId="ADAL" clId="{4A379F43-4434-464F-A646-DBE12D3647AD}" dt="2022-04-08T14:20:42.789" v="24"/>
          <ac:spMkLst>
            <pc:docMk/>
            <pc:sldMk cId="2911084629" sldId="286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4:49.797" v="106" actId="1076"/>
        <pc:sldMkLst>
          <pc:docMk/>
          <pc:sldMk cId="1447329328" sldId="287"/>
        </pc:sldMkLst>
        <pc:spChg chg="mod">
          <ac:chgData name="Christina Varntoumian" userId="b64c9aca-4ca9-451e-9d02-2ed583049a80" providerId="ADAL" clId="{4A379F43-4434-464F-A646-DBE12D3647AD}" dt="2022-04-08T14:34:49.797" v="106" actId="1076"/>
          <ac:spMkLst>
            <pc:docMk/>
            <pc:sldMk cId="1447329328" sldId="287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2:02.753" v="32" actId="20577"/>
        <pc:sldMkLst>
          <pc:docMk/>
          <pc:sldMk cId="946321178" sldId="288"/>
        </pc:sldMkLst>
        <pc:spChg chg="mod">
          <ac:chgData name="Christina Varntoumian" userId="b64c9aca-4ca9-451e-9d02-2ed583049a80" providerId="ADAL" clId="{4A379F43-4434-464F-A646-DBE12D3647AD}" dt="2022-04-08T14:22:02.753" v="32" actId="20577"/>
          <ac:spMkLst>
            <pc:docMk/>
            <pc:sldMk cId="946321178" sldId="288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2:18.609" v="33"/>
        <pc:sldMkLst>
          <pc:docMk/>
          <pc:sldMk cId="3258058025" sldId="289"/>
        </pc:sldMkLst>
        <pc:spChg chg="mod">
          <ac:chgData name="Christina Varntoumian" userId="b64c9aca-4ca9-451e-9d02-2ed583049a80" providerId="ADAL" clId="{4A379F43-4434-464F-A646-DBE12D3647AD}" dt="2022-04-08T14:22:18.609" v="33"/>
          <ac:spMkLst>
            <pc:docMk/>
            <pc:sldMk cId="3258058025" sldId="289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2:29.040" v="34"/>
        <pc:sldMkLst>
          <pc:docMk/>
          <pc:sldMk cId="3949276722" sldId="290"/>
        </pc:sldMkLst>
        <pc:spChg chg="mod">
          <ac:chgData name="Christina Varntoumian" userId="b64c9aca-4ca9-451e-9d02-2ed583049a80" providerId="ADAL" clId="{4A379F43-4434-464F-A646-DBE12D3647AD}" dt="2022-04-08T14:22:29.040" v="34"/>
          <ac:spMkLst>
            <pc:docMk/>
            <pc:sldMk cId="3949276722" sldId="290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2:44.474" v="35"/>
        <pc:sldMkLst>
          <pc:docMk/>
          <pc:sldMk cId="1422729955" sldId="291"/>
        </pc:sldMkLst>
        <pc:spChg chg="mod">
          <ac:chgData name="Christina Varntoumian" userId="b64c9aca-4ca9-451e-9d02-2ed583049a80" providerId="ADAL" clId="{4A379F43-4434-464F-A646-DBE12D3647AD}" dt="2022-04-08T14:22:44.474" v="35"/>
          <ac:spMkLst>
            <pc:docMk/>
            <pc:sldMk cId="1422729955" sldId="291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5:48.101" v="108" actId="1076"/>
        <pc:sldMkLst>
          <pc:docMk/>
          <pc:sldMk cId="1900009162" sldId="292"/>
        </pc:sldMkLst>
        <pc:spChg chg="mod">
          <ac:chgData name="Christina Varntoumian" userId="b64c9aca-4ca9-451e-9d02-2ed583049a80" providerId="ADAL" clId="{4A379F43-4434-464F-A646-DBE12D3647AD}" dt="2022-04-08T14:35:48.101" v="108" actId="1076"/>
          <ac:spMkLst>
            <pc:docMk/>
            <pc:sldMk cId="1900009162" sldId="292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23:50.482" v="45" actId="14100"/>
        <pc:sldMkLst>
          <pc:docMk/>
          <pc:sldMk cId="3711590684" sldId="293"/>
        </pc:sldMkLst>
        <pc:spChg chg="mod">
          <ac:chgData name="Christina Varntoumian" userId="b64c9aca-4ca9-451e-9d02-2ed583049a80" providerId="ADAL" clId="{4A379F43-4434-464F-A646-DBE12D3647AD}" dt="2022-04-08T14:23:50.482" v="45" actId="14100"/>
          <ac:spMkLst>
            <pc:docMk/>
            <pc:sldMk cId="3711590684" sldId="293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4A379F43-4434-464F-A646-DBE12D3647AD}" dt="2022-04-08T14:36:14.061" v="109" actId="1076"/>
        <pc:sldMkLst>
          <pc:docMk/>
          <pc:sldMk cId="2349199403" sldId="294"/>
        </pc:sldMkLst>
        <pc:spChg chg="mod">
          <ac:chgData name="Christina Varntoumian" userId="b64c9aca-4ca9-451e-9d02-2ed583049a80" providerId="ADAL" clId="{4A379F43-4434-464F-A646-DBE12D3647AD}" dt="2022-04-08T14:36:14.061" v="109" actId="1076"/>
          <ac:spMkLst>
            <pc:docMk/>
            <pc:sldMk cId="2349199403" sldId="294"/>
            <ac:spMk id="11" creationId="{FB842DD9-2CFB-4524-802B-0E70D9F1567B}"/>
          </ac:spMkLst>
        </pc:spChg>
      </pc:sldChg>
      <pc:sldChg chg="del">
        <pc:chgData name="Christina Varntoumian" userId="b64c9aca-4ca9-451e-9d02-2ed583049a80" providerId="ADAL" clId="{4A379F43-4434-464F-A646-DBE12D3647AD}" dt="2022-04-08T14:24:39.299" v="54" actId="47"/>
        <pc:sldMkLst>
          <pc:docMk/>
          <pc:sldMk cId="3096627524" sldId="295"/>
        </pc:sldMkLst>
      </pc:sldChg>
      <pc:sldChg chg="del">
        <pc:chgData name="Christina Varntoumian" userId="b64c9aca-4ca9-451e-9d02-2ed583049a80" providerId="ADAL" clId="{4A379F43-4434-464F-A646-DBE12D3647AD}" dt="2022-04-08T14:18:22.251" v="14" actId="47"/>
        <pc:sldMkLst>
          <pc:docMk/>
          <pc:sldMk cId="2379975382" sldId="296"/>
        </pc:sldMkLst>
      </pc:sldChg>
      <pc:sldChg chg="del">
        <pc:chgData name="Christina Varntoumian" userId="b64c9aca-4ca9-451e-9d02-2ed583049a80" providerId="ADAL" clId="{4A379F43-4434-464F-A646-DBE12D3647AD}" dt="2022-04-08T14:24:38.096" v="52" actId="47"/>
        <pc:sldMkLst>
          <pc:docMk/>
          <pc:sldMk cId="3675718089" sldId="297"/>
        </pc:sldMkLst>
      </pc:sldChg>
    </pc:docChg>
  </pc:docChgLst>
  <pc:docChgLst>
    <pc:chgData name="Christina Varntoumian" userId="bd4568fee72fafae" providerId="LiveId" clId="{6EE64244-DEAB-4CB6-8349-2888478CC511}"/>
    <pc:docChg chg="undo custSel modSld">
      <pc:chgData name="Christina Varntoumian" userId="bd4568fee72fafae" providerId="LiveId" clId="{6EE64244-DEAB-4CB6-8349-2888478CC511}" dt="2022-02-13T18:21:30.945" v="15" actId="1076"/>
      <pc:docMkLst>
        <pc:docMk/>
      </pc:docMkLst>
      <pc:sldChg chg="modSp mod">
        <pc:chgData name="Christina Varntoumian" userId="bd4568fee72fafae" providerId="LiveId" clId="{6EE64244-DEAB-4CB6-8349-2888478CC511}" dt="2022-02-13T18:21:30.945" v="15" actId="1076"/>
        <pc:sldMkLst>
          <pc:docMk/>
          <pc:sldMk cId="2473695085" sldId="258"/>
        </pc:sldMkLst>
        <pc:spChg chg="mod">
          <ac:chgData name="Christina Varntoumian" userId="bd4568fee72fafae" providerId="LiveId" clId="{6EE64244-DEAB-4CB6-8349-2888478CC511}" dt="2022-02-13T18:21:30.945" v="15" actId="1076"/>
          <ac:spMkLst>
            <pc:docMk/>
            <pc:sldMk cId="2473695085" sldId="258"/>
            <ac:spMk id="18" creationId="{2A32377A-AF54-4505-8791-E3C50E3CCA20}"/>
          </ac:spMkLst>
        </pc:spChg>
        <pc:spChg chg="mod">
          <ac:chgData name="Christina Varntoumian" userId="bd4568fee72fafae" providerId="LiveId" clId="{6EE64244-DEAB-4CB6-8349-2888478CC511}" dt="2022-02-10T16:41:01.067" v="14" actId="108"/>
          <ac:spMkLst>
            <pc:docMk/>
            <pc:sldMk cId="2473695085" sldId="258"/>
            <ac:spMk id="20" creationId="{019CA0B4-347E-4F8C-A300-F6CB88E6B606}"/>
          </ac:spMkLst>
        </pc:spChg>
      </pc:sldChg>
      <pc:sldChg chg="modSp mod">
        <pc:chgData name="Christina Varntoumian" userId="bd4568fee72fafae" providerId="LiveId" clId="{6EE64244-DEAB-4CB6-8349-2888478CC511}" dt="2022-02-10T16:31:02.767" v="7" actId="1076"/>
        <pc:sldMkLst>
          <pc:docMk/>
          <pc:sldMk cId="1905269664" sldId="272"/>
        </pc:sldMkLst>
        <pc:picChg chg="mod">
          <ac:chgData name="Christina Varntoumian" userId="bd4568fee72fafae" providerId="LiveId" clId="{6EE64244-DEAB-4CB6-8349-2888478CC511}" dt="2022-02-10T16:31:02.767" v="7" actId="1076"/>
          <ac:picMkLst>
            <pc:docMk/>
            <pc:sldMk cId="1905269664" sldId="272"/>
            <ac:picMk id="9" creationId="{1B1B046E-CAD8-4C1E-A50D-C2E3D7C244DC}"/>
          </ac:picMkLst>
        </pc:picChg>
      </pc:sldChg>
    </pc:docChg>
  </pc:docChgLst>
  <pc:docChgLst>
    <pc:chgData name="Christina Varntoumian" userId="b64c9aca-4ca9-451e-9d02-2ed583049a80" providerId="ADAL" clId="{70454F2F-DD58-46D4-97E4-33477EDBF977}"/>
    <pc:docChg chg="undo custSel delSld modSld modSection">
      <pc:chgData name="Christina Varntoumian" userId="b64c9aca-4ca9-451e-9d02-2ed583049a80" providerId="ADAL" clId="{70454F2F-DD58-46D4-97E4-33477EDBF977}" dt="2022-02-16T15:18:39.771" v="81" actId="255"/>
      <pc:docMkLst>
        <pc:docMk/>
      </pc:docMkLst>
      <pc:sldChg chg="modSp mod">
        <pc:chgData name="Christina Varntoumian" userId="b64c9aca-4ca9-451e-9d02-2ed583049a80" providerId="ADAL" clId="{70454F2F-DD58-46D4-97E4-33477EDBF977}" dt="2022-02-16T15:17:32.098" v="80" actId="20577"/>
        <pc:sldMkLst>
          <pc:docMk/>
          <pc:sldMk cId="2205013544" sldId="264"/>
        </pc:sldMkLst>
        <pc:spChg chg="mod">
          <ac:chgData name="Christina Varntoumian" userId="b64c9aca-4ca9-451e-9d02-2ed583049a80" providerId="ADAL" clId="{70454F2F-DD58-46D4-97E4-33477EDBF977}" dt="2022-02-16T15:17:32.098" v="80" actId="20577"/>
          <ac:spMkLst>
            <pc:docMk/>
            <pc:sldMk cId="2205013544" sldId="264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2:55.289" v="64" actId="255"/>
        <pc:sldMkLst>
          <pc:docMk/>
          <pc:sldMk cId="2994975965" sldId="270"/>
        </pc:sldMkLst>
        <pc:spChg chg="mod">
          <ac:chgData name="Christina Varntoumian" userId="b64c9aca-4ca9-451e-9d02-2ed583049a80" providerId="ADAL" clId="{70454F2F-DD58-46D4-97E4-33477EDBF977}" dt="2022-02-16T15:02:55.289" v="64" actId="255"/>
          <ac:spMkLst>
            <pc:docMk/>
            <pc:sldMk cId="2994975965" sldId="270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2:10.069" v="61" actId="1076"/>
        <pc:sldMkLst>
          <pc:docMk/>
          <pc:sldMk cId="2636462210" sldId="271"/>
        </pc:sldMkLst>
        <pc:spChg chg="mod">
          <ac:chgData name="Christina Varntoumian" userId="b64c9aca-4ca9-451e-9d02-2ed583049a80" providerId="ADAL" clId="{70454F2F-DD58-46D4-97E4-33477EDBF977}" dt="2022-02-16T15:02:10.069" v="61" actId="1076"/>
          <ac:spMkLst>
            <pc:docMk/>
            <pc:sldMk cId="2636462210" sldId="271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8:43.684" v="40" actId="1076"/>
        <pc:sldMkLst>
          <pc:docMk/>
          <pc:sldMk cId="1905269664" sldId="272"/>
        </pc:sldMkLst>
        <pc:spChg chg="mod">
          <ac:chgData name="Christina Varntoumian" userId="b64c9aca-4ca9-451e-9d02-2ed583049a80" providerId="ADAL" clId="{70454F2F-DD58-46D4-97E4-33477EDBF977}" dt="2022-02-16T13:28:43.684" v="40" actId="1076"/>
          <ac:spMkLst>
            <pc:docMk/>
            <pc:sldMk cId="1905269664" sldId="272"/>
            <ac:spMk id="7" creationId="{BA4A5D90-5959-4014-9262-154B14DED46D}"/>
          </ac:spMkLst>
        </pc:spChg>
      </pc:sldChg>
      <pc:sldChg chg="modSp mod">
        <pc:chgData name="Christina Varntoumian" userId="b64c9aca-4ca9-451e-9d02-2ed583049a80" providerId="ADAL" clId="{70454F2F-DD58-46D4-97E4-33477EDBF977}" dt="2022-02-16T15:18:39.771" v="81" actId="255"/>
        <pc:sldMkLst>
          <pc:docMk/>
          <pc:sldMk cId="2143245512" sldId="273"/>
        </pc:sldMkLst>
        <pc:spChg chg="mod">
          <ac:chgData name="Christina Varntoumian" userId="b64c9aca-4ca9-451e-9d02-2ed583049a80" providerId="ADAL" clId="{70454F2F-DD58-46D4-97E4-33477EDBF977}" dt="2022-02-16T15:18:39.771" v="81" actId="255"/>
          <ac:spMkLst>
            <pc:docMk/>
            <pc:sldMk cId="2143245512" sldId="273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1:52.556" v="58" actId="255"/>
        <pc:sldMkLst>
          <pc:docMk/>
          <pc:sldMk cId="4257249504" sldId="275"/>
        </pc:sldMkLst>
        <pc:spChg chg="mod">
          <ac:chgData name="Christina Varntoumian" userId="b64c9aca-4ca9-451e-9d02-2ed583049a80" providerId="ADAL" clId="{70454F2F-DD58-46D4-97E4-33477EDBF977}" dt="2022-02-16T15:01:52.556" v="58" actId="255"/>
          <ac:spMkLst>
            <pc:docMk/>
            <pc:sldMk cId="4257249504" sldId="275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1:43.999" v="57" actId="255"/>
        <pc:sldMkLst>
          <pc:docMk/>
          <pc:sldMk cId="2534905519" sldId="276"/>
        </pc:sldMkLst>
        <pc:spChg chg="mod">
          <ac:chgData name="Christina Varntoumian" userId="b64c9aca-4ca9-451e-9d02-2ed583049a80" providerId="ADAL" clId="{70454F2F-DD58-46D4-97E4-33477EDBF977}" dt="2022-02-16T15:01:43.999" v="57" actId="255"/>
          <ac:spMkLst>
            <pc:docMk/>
            <pc:sldMk cId="2534905519" sldId="276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1:31.288" v="56" actId="255"/>
        <pc:sldMkLst>
          <pc:docMk/>
          <pc:sldMk cId="3136234007" sldId="277"/>
        </pc:sldMkLst>
        <pc:spChg chg="mod">
          <ac:chgData name="Christina Varntoumian" userId="b64c9aca-4ca9-451e-9d02-2ed583049a80" providerId="ADAL" clId="{70454F2F-DD58-46D4-97E4-33477EDBF977}" dt="2022-02-16T15:01:31.288" v="56" actId="255"/>
          <ac:spMkLst>
            <pc:docMk/>
            <pc:sldMk cId="3136234007" sldId="277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1:20.021" v="55" actId="255"/>
        <pc:sldMkLst>
          <pc:docMk/>
          <pc:sldMk cId="2084347929" sldId="278"/>
        </pc:sldMkLst>
        <pc:spChg chg="mod">
          <ac:chgData name="Christina Varntoumian" userId="b64c9aca-4ca9-451e-9d02-2ed583049a80" providerId="ADAL" clId="{70454F2F-DD58-46D4-97E4-33477EDBF977}" dt="2022-02-16T15:01:20.021" v="55" actId="255"/>
          <ac:spMkLst>
            <pc:docMk/>
            <pc:sldMk cId="2084347929" sldId="278"/>
            <ac:spMk id="18" creationId="{2A32377A-AF54-4505-8791-E3C50E3CCA20}"/>
          </ac:spMkLst>
        </pc:spChg>
      </pc:sldChg>
      <pc:sldChg chg="del">
        <pc:chgData name="Christina Varntoumian" userId="b64c9aca-4ca9-451e-9d02-2ed583049a80" providerId="ADAL" clId="{70454F2F-DD58-46D4-97E4-33477EDBF977}" dt="2022-02-16T13:04:34.703" v="0" actId="47"/>
        <pc:sldMkLst>
          <pc:docMk/>
          <pc:sldMk cId="3984107542" sldId="280"/>
        </pc:sldMkLst>
      </pc:sldChg>
      <pc:sldChg chg="modSp mod">
        <pc:chgData name="Christina Varntoumian" userId="b64c9aca-4ca9-451e-9d02-2ed583049a80" providerId="ADAL" clId="{70454F2F-DD58-46D4-97E4-33477EDBF977}" dt="2022-02-16T15:02:18.022" v="62" actId="255"/>
        <pc:sldMkLst>
          <pc:docMk/>
          <pc:sldMk cId="3006845666" sldId="281"/>
        </pc:sldMkLst>
        <pc:spChg chg="mod">
          <ac:chgData name="Christina Varntoumian" userId="b64c9aca-4ca9-451e-9d02-2ed583049a80" providerId="ADAL" clId="{70454F2F-DD58-46D4-97E4-33477EDBF977}" dt="2022-02-16T15:02:18.022" v="62" actId="255"/>
          <ac:spMkLst>
            <pc:docMk/>
            <pc:sldMk cId="3006845666" sldId="281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2:37.653" v="63" actId="108"/>
        <pc:sldMkLst>
          <pc:docMk/>
          <pc:sldMk cId="1737757275" sldId="282"/>
        </pc:sldMkLst>
        <pc:spChg chg="mod">
          <ac:chgData name="Christina Varntoumian" userId="b64c9aca-4ca9-451e-9d02-2ed583049a80" providerId="ADAL" clId="{70454F2F-DD58-46D4-97E4-33477EDBF977}" dt="2022-02-16T15:02:37.653" v="63" actId="108"/>
          <ac:spMkLst>
            <pc:docMk/>
            <pc:sldMk cId="1737757275" sldId="282"/>
            <ac:spMk id="18" creationId="{2A32377A-AF54-4505-8791-E3C50E3CCA20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5:13.915" v="76" actId="255"/>
        <pc:sldMkLst>
          <pc:docMk/>
          <pc:sldMk cId="3786725535" sldId="283"/>
        </pc:sldMkLst>
        <pc:spChg chg="mod">
          <ac:chgData name="Christina Varntoumian" userId="b64c9aca-4ca9-451e-9d02-2ed583049a80" providerId="ADAL" clId="{70454F2F-DD58-46D4-97E4-33477EDBF977}" dt="2022-02-16T15:05:13.915" v="76" actId="255"/>
          <ac:spMkLst>
            <pc:docMk/>
            <pc:sldMk cId="3786725535" sldId="283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4:46.125" v="12" actId="1076"/>
        <pc:sldMkLst>
          <pc:docMk/>
          <pc:sldMk cId="4098650201" sldId="284"/>
        </pc:sldMkLst>
        <pc:spChg chg="mod">
          <ac:chgData name="Christina Varntoumian" userId="b64c9aca-4ca9-451e-9d02-2ed583049a80" providerId="ADAL" clId="{70454F2F-DD58-46D4-97E4-33477EDBF977}" dt="2022-02-16T13:24:46.125" v="12" actId="1076"/>
          <ac:spMkLst>
            <pc:docMk/>
            <pc:sldMk cId="4098650201" sldId="284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5:37.727" v="78" actId="20577"/>
        <pc:sldMkLst>
          <pc:docMk/>
          <pc:sldMk cId="2475225741" sldId="285"/>
        </pc:sldMkLst>
        <pc:spChg chg="mod">
          <ac:chgData name="Christina Varntoumian" userId="b64c9aca-4ca9-451e-9d02-2ed583049a80" providerId="ADAL" clId="{70454F2F-DD58-46D4-97E4-33477EDBF977}" dt="2022-02-16T15:05:37.727" v="78" actId="20577"/>
          <ac:spMkLst>
            <pc:docMk/>
            <pc:sldMk cId="2475225741" sldId="285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5:04.208" v="14" actId="1076"/>
        <pc:sldMkLst>
          <pc:docMk/>
          <pc:sldMk cId="2911084629" sldId="286"/>
        </pc:sldMkLst>
        <pc:spChg chg="mod">
          <ac:chgData name="Christina Varntoumian" userId="b64c9aca-4ca9-451e-9d02-2ed583049a80" providerId="ADAL" clId="{70454F2F-DD58-46D4-97E4-33477EDBF977}" dt="2022-02-16T13:25:04.208" v="14" actId="1076"/>
          <ac:spMkLst>
            <pc:docMk/>
            <pc:sldMk cId="2911084629" sldId="286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5:22.524" v="16" actId="1076"/>
        <pc:sldMkLst>
          <pc:docMk/>
          <pc:sldMk cId="1447329328" sldId="287"/>
        </pc:sldMkLst>
        <pc:spChg chg="mod">
          <ac:chgData name="Christina Varntoumian" userId="b64c9aca-4ca9-451e-9d02-2ed583049a80" providerId="ADAL" clId="{70454F2F-DD58-46D4-97E4-33477EDBF977}" dt="2022-02-16T13:25:22.524" v="16" actId="1076"/>
          <ac:spMkLst>
            <pc:docMk/>
            <pc:sldMk cId="1447329328" sldId="287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4:56:38.937" v="50" actId="1076"/>
        <pc:sldMkLst>
          <pc:docMk/>
          <pc:sldMk cId="946321178" sldId="288"/>
        </pc:sldMkLst>
        <pc:spChg chg="mod">
          <ac:chgData name="Christina Varntoumian" userId="b64c9aca-4ca9-451e-9d02-2ed583049a80" providerId="ADAL" clId="{70454F2F-DD58-46D4-97E4-33477EDBF977}" dt="2022-02-16T14:56:38.937" v="50" actId="1076"/>
          <ac:spMkLst>
            <pc:docMk/>
            <pc:sldMk cId="946321178" sldId="288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6:06.466" v="20" actId="1076"/>
        <pc:sldMkLst>
          <pc:docMk/>
          <pc:sldMk cId="3258058025" sldId="289"/>
        </pc:sldMkLst>
        <pc:spChg chg="mod">
          <ac:chgData name="Christina Varntoumian" userId="b64c9aca-4ca9-451e-9d02-2ed583049a80" providerId="ADAL" clId="{70454F2F-DD58-46D4-97E4-33477EDBF977}" dt="2022-02-16T13:26:06.466" v="20" actId="1076"/>
          <ac:spMkLst>
            <pc:docMk/>
            <pc:sldMk cId="3258058025" sldId="289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4:57:38.905" v="52" actId="1076"/>
        <pc:sldMkLst>
          <pc:docMk/>
          <pc:sldMk cId="3949276722" sldId="290"/>
        </pc:sldMkLst>
        <pc:spChg chg="mod">
          <ac:chgData name="Christina Varntoumian" userId="b64c9aca-4ca9-451e-9d02-2ed583049a80" providerId="ADAL" clId="{70454F2F-DD58-46D4-97E4-33477EDBF977}" dt="2022-02-16T14:57:38.905" v="52" actId="1076"/>
          <ac:spMkLst>
            <pc:docMk/>
            <pc:sldMk cId="3949276722" sldId="290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9:34.872" v="44" actId="1076"/>
        <pc:sldMkLst>
          <pc:docMk/>
          <pc:sldMk cId="1422729955" sldId="291"/>
        </pc:sldMkLst>
        <pc:spChg chg="mod">
          <ac:chgData name="Christina Varntoumian" userId="b64c9aca-4ca9-451e-9d02-2ed583049a80" providerId="ADAL" clId="{70454F2F-DD58-46D4-97E4-33477EDBF977}" dt="2022-02-16T13:29:34.872" v="44" actId="1076"/>
          <ac:spMkLst>
            <pc:docMk/>
            <pc:sldMk cId="1422729955" sldId="291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9:14.246" v="43" actId="1076"/>
        <pc:sldMkLst>
          <pc:docMk/>
          <pc:sldMk cId="1900009162" sldId="292"/>
        </pc:sldMkLst>
        <pc:spChg chg="mod">
          <ac:chgData name="Christina Varntoumian" userId="b64c9aca-4ca9-451e-9d02-2ed583049a80" providerId="ADAL" clId="{70454F2F-DD58-46D4-97E4-33477EDBF977}" dt="2022-02-16T13:29:14.246" v="43" actId="1076"/>
          <ac:spMkLst>
            <pc:docMk/>
            <pc:sldMk cId="1900009162" sldId="292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7:19.580" v="30" actId="1076"/>
        <pc:sldMkLst>
          <pc:docMk/>
          <pc:sldMk cId="3711590684" sldId="293"/>
        </pc:sldMkLst>
        <pc:spChg chg="mod">
          <ac:chgData name="Christina Varntoumian" userId="b64c9aca-4ca9-451e-9d02-2ed583049a80" providerId="ADAL" clId="{70454F2F-DD58-46D4-97E4-33477EDBF977}" dt="2022-02-16T13:27:19.580" v="30" actId="1076"/>
          <ac:spMkLst>
            <pc:docMk/>
            <pc:sldMk cId="3711590684" sldId="293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9:04.068" v="42" actId="1076"/>
        <pc:sldMkLst>
          <pc:docMk/>
          <pc:sldMk cId="2349199403" sldId="294"/>
        </pc:sldMkLst>
        <pc:spChg chg="mod">
          <ac:chgData name="Christina Varntoumian" userId="b64c9aca-4ca9-451e-9d02-2ed583049a80" providerId="ADAL" clId="{70454F2F-DD58-46D4-97E4-33477EDBF977}" dt="2022-02-16T13:29:04.068" v="42" actId="1076"/>
          <ac:spMkLst>
            <pc:docMk/>
            <pc:sldMk cId="2349199403" sldId="294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3:28:54.020" v="41" actId="1076"/>
        <pc:sldMkLst>
          <pc:docMk/>
          <pc:sldMk cId="3096627524" sldId="295"/>
        </pc:sldMkLst>
        <pc:spChg chg="mod">
          <ac:chgData name="Christina Varntoumian" userId="b64c9aca-4ca9-451e-9d02-2ed583049a80" providerId="ADAL" clId="{70454F2F-DD58-46D4-97E4-33477EDBF977}" dt="2022-02-16T13:28:54.020" v="41" actId="1076"/>
          <ac:spMkLst>
            <pc:docMk/>
            <pc:sldMk cId="3096627524" sldId="295"/>
            <ac:spMk id="11" creationId="{FB842DD9-2CFB-4524-802B-0E70D9F1567B}"/>
          </ac:spMkLst>
        </pc:spChg>
      </pc:sldChg>
      <pc:sldChg chg="modSp mod">
        <pc:chgData name="Christina Varntoumian" userId="b64c9aca-4ca9-451e-9d02-2ed583049a80" providerId="ADAL" clId="{70454F2F-DD58-46D4-97E4-33477EDBF977}" dt="2022-02-16T15:03:04.470" v="65" actId="255"/>
        <pc:sldMkLst>
          <pc:docMk/>
          <pc:sldMk cId="2379975382" sldId="296"/>
        </pc:sldMkLst>
        <pc:spChg chg="mod">
          <ac:chgData name="Christina Varntoumian" userId="b64c9aca-4ca9-451e-9d02-2ed583049a80" providerId="ADAL" clId="{70454F2F-DD58-46D4-97E4-33477EDBF977}" dt="2022-02-16T15:03:04.470" v="65" actId="255"/>
          <ac:spMkLst>
            <pc:docMk/>
            <pc:sldMk cId="2379975382" sldId="296"/>
            <ac:spMk id="18" creationId="{2A32377A-AF54-4505-8791-E3C50E3CCA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A8866-4674-4F4C-AC66-CB3B454D1940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420DD-C1C6-46EC-8FC4-AE5C38EC2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602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0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18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1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096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62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4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0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85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553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756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40739-7CA1-4A94-A598-C76CB5FC4346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3116-FCA4-4E84-9CF5-FFA3582C2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8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27943" y="3405432"/>
            <a:ext cx="11536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	</a:t>
            </a:r>
            <a:r>
              <a:rPr lang="en-US" sz="3600" b="1" dirty="0">
                <a:solidFill>
                  <a:srgbClr val="C00000"/>
                </a:solidFill>
              </a:rPr>
              <a:t>Cancer</a:t>
            </a:r>
            <a:r>
              <a:rPr lang="en-US" sz="3600" b="1" dirty="0">
                <a:solidFill>
                  <a:srgbClr val="E11F1F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nurses’ safety impacts patient safety!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19CA0B4-347E-4F8C-A300-F6CB88E6B606}"/>
              </a:ext>
            </a:extLst>
          </p:cNvPr>
          <p:cNvSpPr txBox="1"/>
          <p:nvPr/>
        </p:nvSpPr>
        <p:spPr>
          <a:xfrm>
            <a:off x="3107661" y="5465403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E1F34E-E5B2-4C99-B938-FEEC87439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19694"/>
            <a:ext cx="1289464" cy="1280791"/>
          </a:xfrm>
          <a:prstGeom prst="rect">
            <a:avLst/>
          </a:prstGeom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EE04320-DA97-42AE-9E1C-A09D9D522F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182"/>
            <a:ext cx="12192000" cy="254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95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8" y="3368200"/>
            <a:ext cx="11572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Addressing the shortage of cancer nurses is crucial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to avoid stress and burnout.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6FA9E10-3510-4A11-AA9B-A00A5DB58C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7208223-65AF-493F-86DF-2DFAFB13E9E4}"/>
              </a:ext>
            </a:extLst>
          </p:cNvPr>
          <p:cNvSpPr txBox="1"/>
          <p:nvPr/>
        </p:nvSpPr>
        <p:spPr>
          <a:xfrm>
            <a:off x="3304339" y="54654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24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120072" y="3225479"/>
            <a:ext cx="119518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Resilience in cancer nursing is essential for the management of psychosocial distress among patients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and their families.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FAB94729-5BA4-4C14-B794-A7C1D371A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367422D-40E3-4F6A-A631-2DC9C7EBB1B6}"/>
              </a:ext>
            </a:extLst>
          </p:cNvPr>
          <p:cNvSpPr txBox="1"/>
          <p:nvPr/>
        </p:nvSpPr>
        <p:spPr>
          <a:xfrm>
            <a:off x="3304339" y="5394397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46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3213833"/>
            <a:ext cx="11405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Work-life balance is important</a:t>
            </a:r>
            <a:r>
              <a:rPr lang="el-GR" sz="3600" b="1" dirty="0">
                <a:solidFill>
                  <a:srgbClr val="C00000"/>
                </a:solidFill>
              </a:rPr>
              <a:t>.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M</a:t>
            </a:r>
            <a:r>
              <a:rPr lang="en-GB" sz="3600" b="1" dirty="0">
                <a:solidFill>
                  <a:srgbClr val="C00000"/>
                </a:solidFill>
              </a:rPr>
              <a:t>aintain your physical health, emotional well-being </a:t>
            </a:r>
            <a:br>
              <a:rPr lang="en-GB" sz="3600" b="1" dirty="0">
                <a:solidFill>
                  <a:srgbClr val="C00000"/>
                </a:solidFill>
              </a:rPr>
            </a:br>
            <a:r>
              <a:rPr lang="en-GB" sz="3600" b="1" dirty="0">
                <a:solidFill>
                  <a:srgbClr val="C00000"/>
                </a:solidFill>
              </a:rPr>
              <a:t>and mental fitness.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260CBC7-E510-436D-8524-71F6754077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C13084-4631-4BB6-B7A4-AA872CB1CB92}"/>
              </a:ext>
            </a:extLst>
          </p:cNvPr>
          <p:cNvSpPr txBox="1"/>
          <p:nvPr/>
        </p:nvSpPr>
        <p:spPr>
          <a:xfrm>
            <a:off x="3304338" y="5394397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45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3265563"/>
            <a:ext cx="11405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solidFill>
                  <a:srgbClr val="C00000"/>
                </a:solidFill>
              </a:rPr>
              <a:t>Personal and professional growth strengthens cancer nurses' capacity to provide compassion and empathy </a:t>
            </a:r>
            <a:br>
              <a:rPr lang="en-GB" sz="3600" b="1" dirty="0">
                <a:solidFill>
                  <a:srgbClr val="C00000"/>
                </a:solidFill>
              </a:rPr>
            </a:br>
            <a:r>
              <a:rPr lang="en-GB" sz="3600" b="1" dirty="0">
                <a:solidFill>
                  <a:srgbClr val="C00000"/>
                </a:solidFill>
              </a:rPr>
              <a:t>thus improving cancer care.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1B65E7D-A91E-4110-B3AD-6B9FED986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191413"/>
            <a:ext cx="1289464" cy="1280791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7977BB5-1F91-437E-88E9-7D9E96200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D96FE7E-0641-44F4-816A-024645570EF3}"/>
              </a:ext>
            </a:extLst>
          </p:cNvPr>
          <p:cNvSpPr txBox="1"/>
          <p:nvPr/>
        </p:nvSpPr>
        <p:spPr>
          <a:xfrm>
            <a:off x="3304339" y="55118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5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2802417"/>
            <a:ext cx="8180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E11F1F"/>
                </a:solidFill>
              </a:rPr>
              <a:t>	</a:t>
            </a:r>
            <a:r>
              <a:rPr lang="en-US" sz="3200" b="1" dirty="0">
                <a:solidFill>
                  <a:srgbClr val="C00000"/>
                </a:solidFill>
              </a:rPr>
              <a:t>Cancer</a:t>
            </a:r>
            <a:r>
              <a:rPr lang="en-US" sz="3200" b="1" dirty="0">
                <a:solidFill>
                  <a:srgbClr val="E11F1F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nurses’ safety impacts patient safety!</a:t>
            </a:r>
            <a:endParaRPr lang="en-GB" sz="32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12" name="Picture 11" descr="Diagram&#10;&#10;Description automatically generated">
            <a:extLst>
              <a:ext uri="{FF2B5EF4-FFF2-40B4-BE49-F238E27FC236}">
                <a16:creationId xmlns:a16="http://schemas.microsoft.com/office/drawing/2014/main" id="{00A489B4-B7AA-4CA3-93A2-398099AB0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24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093656" y="2594677"/>
            <a:ext cx="7937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Guidelines on management of hazardous drugs must be fully implemented to keep patients and nurses safe.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EB23F058-C74A-4F5B-A1F6-EA9D0869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725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093656" y="2229509"/>
            <a:ext cx="76950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Based on the European Cancer Nursing Index, c</a:t>
            </a:r>
            <a:r>
              <a:rPr lang="el-GR" sz="2800" b="1" dirty="0">
                <a:solidFill>
                  <a:srgbClr val="C00000"/>
                </a:solidFill>
              </a:rPr>
              <a:t>ancer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l-GR" sz="2800" b="1" dirty="0">
                <a:solidFill>
                  <a:srgbClr val="C00000"/>
                </a:solidFill>
              </a:rPr>
              <a:t>nurses in 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l-GR" sz="2800" b="1" dirty="0">
                <a:solidFill>
                  <a:srgbClr val="C00000"/>
                </a:solidFill>
              </a:rPr>
              <a:t>14 EU member</a:t>
            </a:r>
            <a:r>
              <a:rPr lang="en-US" sz="2800" b="1" dirty="0">
                <a:solidFill>
                  <a:srgbClr val="C00000"/>
                </a:solidFill>
              </a:rPr>
              <a:t> states </a:t>
            </a:r>
            <a:r>
              <a:rPr lang="el-GR" sz="2800" b="1" dirty="0">
                <a:solidFill>
                  <a:srgbClr val="C00000"/>
                </a:solidFill>
              </a:rPr>
              <a:t>report no formal education </a:t>
            </a:r>
            <a:r>
              <a:rPr lang="en-GB" sz="2800" b="1" dirty="0">
                <a:solidFill>
                  <a:srgbClr val="C00000"/>
                </a:solidFill>
              </a:rPr>
              <a:t>on </a:t>
            </a:r>
            <a:r>
              <a:rPr lang="el-GR" sz="2800" b="1" dirty="0">
                <a:solidFill>
                  <a:srgbClr val="C00000"/>
                </a:solidFill>
              </a:rPr>
              <a:t>handl</a:t>
            </a:r>
            <a:r>
              <a:rPr lang="en-GB" sz="2800" b="1" dirty="0">
                <a:solidFill>
                  <a:srgbClr val="C00000"/>
                </a:solidFill>
              </a:rPr>
              <a:t>ing</a:t>
            </a:r>
            <a:r>
              <a:rPr lang="el-GR" sz="2800" b="1" dirty="0">
                <a:solidFill>
                  <a:srgbClr val="C00000"/>
                </a:solidFill>
              </a:rPr>
              <a:t> cytotoxic drugs</a:t>
            </a:r>
            <a:r>
              <a:rPr lang="en-GB" sz="28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014D9265-C2E5-4FEA-94CF-0799DFD173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25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742629"/>
            <a:ext cx="7745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Ensure that you follow the latest evidence-based occupational safety best practice and advice.</a:t>
            </a:r>
          </a:p>
          <a:p>
            <a:pPr lvl="0" algn="ctr"/>
            <a:endParaRPr lang="en-GB" sz="28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26243F69-68D5-41C2-8728-ABD5F23613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50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633140"/>
            <a:ext cx="7745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Strengthening cancer nurses’ well-being </a:t>
            </a:r>
            <a:r>
              <a:rPr lang="el-GR" sz="2800" b="1" dirty="0">
                <a:solidFill>
                  <a:srgbClr val="C00000"/>
                </a:solidFill>
              </a:rPr>
              <a:t>improve</a:t>
            </a:r>
            <a:r>
              <a:rPr lang="en-US" sz="2800" b="1" dirty="0">
                <a:solidFill>
                  <a:srgbClr val="C00000"/>
                </a:solidFill>
              </a:rPr>
              <a:t>s</a:t>
            </a:r>
            <a:r>
              <a:rPr lang="el-GR" sz="2800" b="1" dirty="0">
                <a:solidFill>
                  <a:srgbClr val="C00000"/>
                </a:solidFill>
              </a:rPr>
              <a:t> patient and occupational safety.</a:t>
            </a:r>
            <a:endParaRPr lang="en-US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00D410AA-AF23-491D-B80C-77025F32F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084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2552680"/>
            <a:ext cx="8180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Evidence-based care is the essence of cancer nursing. It is important that you take care of yourself so that you can take care of others!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1A11B0D6-BAD8-4A03-A29D-AEBEBF6A6E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32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9" y="3251331"/>
            <a:ext cx="11405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E11F1F"/>
                </a:solidFill>
              </a:rPr>
              <a:t>	</a:t>
            </a:r>
            <a:r>
              <a:rPr lang="en-US" sz="3600" b="1" dirty="0">
                <a:solidFill>
                  <a:srgbClr val="C00000"/>
                </a:solidFill>
              </a:rPr>
              <a:t>Guidelines on management of hazardous drugs must be fully implemented to keep patients and nurses safe.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28BB8EA-75A5-4918-8418-21B23E6E5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38547"/>
            <a:ext cx="1289464" cy="1280791"/>
          </a:xfrm>
          <a:prstGeom prst="rect">
            <a:avLst/>
          </a:prstGeom>
        </p:spPr>
      </p:pic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AAEDC775-9710-4974-933F-DC2EBFB3D2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F2CD27E-FC37-44E1-A9EA-7854D9524061}"/>
              </a:ext>
            </a:extLst>
          </p:cNvPr>
          <p:cNvSpPr txBox="1"/>
          <p:nvPr/>
        </p:nvSpPr>
        <p:spPr>
          <a:xfrm>
            <a:off x="3107661" y="55118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13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935387" y="2379234"/>
            <a:ext cx="79377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High-quality cancer care depends on retaining and supporting a high-quality workforce, through a culture that promotes learning &amp; career development.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7382C9E8-9729-411E-A4E8-6D508CC47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21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285673" y="2633140"/>
            <a:ext cx="7745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Recognition of cancer nursing as a specialism is key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to recruitment and retention.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C5FD069-9B49-4DD1-A412-1A7B55D651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58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285673" y="2633140"/>
            <a:ext cx="77457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Up to 66% of nurses say the pandemic has made them consider leaving the nursing profession. </a:t>
            </a:r>
            <a:endParaRPr lang="en-GB" sz="2800" b="1" dirty="0">
              <a:solidFill>
                <a:srgbClr val="C00000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FB73CE53-898E-43FB-9388-1351E5736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2767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83568" y="2602372"/>
            <a:ext cx="827578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Addressing the shortage of cancer nurses is crucial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to avoid stress and burnout.</a:t>
            </a:r>
            <a:endParaRPr lang="en-GB" sz="2800" b="1" dirty="0">
              <a:solidFill>
                <a:srgbClr val="C00000"/>
              </a:solidFill>
            </a:endParaRPr>
          </a:p>
          <a:p>
            <a:pPr lvl="0" algn="ctr"/>
            <a:endParaRPr lang="en-GB" sz="2700" b="1" dirty="0">
              <a:solidFill>
                <a:srgbClr val="E11F1F"/>
              </a:solidFill>
            </a:endParaRP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D1D08483-2086-46BD-8752-99DBA9EE7C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7299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4148598" y="2431938"/>
            <a:ext cx="7745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Resilience in cancer nursing is essential for the management of psychosocial distress among patients and their families.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926DA0E-4EE1-4BDC-B0B0-E84A34A2ED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091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/>
              <a:t>Place your</a:t>
            </a:r>
          </a:p>
          <a:p>
            <a:r>
              <a:rPr lang="en-GB" sz="480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2650154"/>
            <a:ext cx="81804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Work-life balance is important</a:t>
            </a:r>
            <a:r>
              <a:rPr lang="el-GR" sz="2800" b="1" dirty="0">
                <a:solidFill>
                  <a:srgbClr val="C00000"/>
                </a:solidFill>
              </a:rPr>
              <a:t>.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M</a:t>
            </a:r>
            <a:r>
              <a:rPr lang="en-GB" sz="2800" b="1" dirty="0">
                <a:solidFill>
                  <a:srgbClr val="C00000"/>
                </a:solidFill>
              </a:rPr>
              <a:t>aintain your physical health, emotional well-being and mental fitness.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31E98835-AF04-4330-A84F-3C8BF7672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590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2485969"/>
            <a:ext cx="83410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 dirty="0">
                <a:solidFill>
                  <a:srgbClr val="C00000"/>
                </a:solidFill>
              </a:rPr>
              <a:t>Personal and professional growth strengthens  cancer nurses' capacity to provide compassion and empathy thus improving cancer care.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7677900-78ED-4203-AC67-6EE36AD8C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99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8AC597F-88B1-4D3E-ABDA-ED25D6EF2FB7}"/>
              </a:ext>
            </a:extLst>
          </p:cNvPr>
          <p:cNvSpPr/>
          <p:nvPr/>
        </p:nvSpPr>
        <p:spPr>
          <a:xfrm>
            <a:off x="160605" y="167473"/>
            <a:ext cx="3690314" cy="6239405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F73CFC-A283-4AAA-A434-7E2FE43FF7BB}"/>
              </a:ext>
            </a:extLst>
          </p:cNvPr>
          <p:cNvSpPr txBox="1"/>
          <p:nvPr/>
        </p:nvSpPr>
        <p:spPr>
          <a:xfrm>
            <a:off x="403342" y="2017587"/>
            <a:ext cx="3204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/>
              <a:t>Place your</a:t>
            </a:r>
          </a:p>
          <a:p>
            <a:r>
              <a:rPr lang="en-GB" sz="4800" dirty="0"/>
              <a:t> photo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842DD9-2CFB-4524-802B-0E70D9F1567B}"/>
              </a:ext>
            </a:extLst>
          </p:cNvPr>
          <p:cNvSpPr txBox="1"/>
          <p:nvPr/>
        </p:nvSpPr>
        <p:spPr>
          <a:xfrm>
            <a:off x="3850917" y="2485969"/>
            <a:ext cx="8341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800" b="1" dirty="0">
                <a:solidFill>
                  <a:srgbClr val="C00000"/>
                </a:solidFill>
              </a:rPr>
              <a:t>(Insert your message here)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A9D4E8B-D574-42E7-8624-65E1D5D0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3664" y="321550"/>
            <a:ext cx="1289464" cy="1280791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7677900-78ED-4203-AC67-6EE36AD8CE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17" y="4372031"/>
            <a:ext cx="8341083" cy="203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5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166317" y="3075780"/>
            <a:ext cx="1197160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Based on the European Cancer Nursing Index, c</a:t>
            </a:r>
            <a:r>
              <a:rPr lang="el-GR" sz="3600" b="1" dirty="0">
                <a:solidFill>
                  <a:srgbClr val="C00000"/>
                </a:solidFill>
              </a:rPr>
              <a:t>ancer nurses in </a:t>
            </a:r>
            <a:br>
              <a:rPr lang="en-GB" sz="3600" b="1" dirty="0">
                <a:solidFill>
                  <a:srgbClr val="C00000"/>
                </a:solidFill>
              </a:rPr>
            </a:br>
            <a:r>
              <a:rPr lang="el-GR" sz="3600" b="1" dirty="0">
                <a:solidFill>
                  <a:srgbClr val="C00000"/>
                </a:solidFill>
              </a:rPr>
              <a:t>14 EU member</a:t>
            </a:r>
            <a:r>
              <a:rPr lang="en-US" sz="3600" b="1" dirty="0">
                <a:solidFill>
                  <a:srgbClr val="C00000"/>
                </a:solidFill>
              </a:rPr>
              <a:t> states</a:t>
            </a:r>
            <a:r>
              <a:rPr lang="el-GR" sz="3600" b="1" dirty="0">
                <a:solidFill>
                  <a:srgbClr val="C00000"/>
                </a:solidFill>
              </a:rPr>
              <a:t> report no formal education </a:t>
            </a:r>
            <a:br>
              <a:rPr lang="en-GB" sz="3600" b="1" dirty="0">
                <a:solidFill>
                  <a:srgbClr val="C00000"/>
                </a:solidFill>
              </a:rPr>
            </a:br>
            <a:r>
              <a:rPr lang="en-GB" sz="3600" b="1" dirty="0">
                <a:solidFill>
                  <a:srgbClr val="C00000"/>
                </a:solidFill>
              </a:rPr>
              <a:t>on </a:t>
            </a:r>
            <a:r>
              <a:rPr lang="el-GR" sz="3600" b="1" dirty="0">
                <a:solidFill>
                  <a:srgbClr val="C00000"/>
                </a:solidFill>
              </a:rPr>
              <a:t>handl</a:t>
            </a:r>
            <a:r>
              <a:rPr lang="en-GB" sz="3600" b="1" dirty="0">
                <a:solidFill>
                  <a:srgbClr val="C00000"/>
                </a:solidFill>
              </a:rPr>
              <a:t>ing</a:t>
            </a:r>
            <a:r>
              <a:rPr lang="el-GR" sz="3600" b="1" dirty="0">
                <a:solidFill>
                  <a:srgbClr val="C00000"/>
                </a:solidFill>
              </a:rPr>
              <a:t> cytotoxic drugs</a:t>
            </a:r>
            <a:r>
              <a:rPr lang="en-GB" sz="3600" b="1" dirty="0">
                <a:solidFill>
                  <a:srgbClr val="C00000"/>
                </a:solidFill>
              </a:rPr>
              <a:t>.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F2012F2-8B40-4CF4-B7A0-761161F9A8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247974"/>
            <a:ext cx="1289464" cy="12807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84AE8EE-F6F7-4755-9B5C-D11E84A51D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25481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91ECA68-0A50-47D1-BE4E-2FBBB726AC6A}"/>
              </a:ext>
            </a:extLst>
          </p:cNvPr>
          <p:cNvSpPr txBox="1"/>
          <p:nvPr/>
        </p:nvSpPr>
        <p:spPr>
          <a:xfrm>
            <a:off x="3107661" y="5456563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013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515556" y="3304668"/>
            <a:ext cx="114054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Ensure that you follow the latest evidence-based occupational safety best practice and advice.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6E72-6549-4C29-B971-9D847129F0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9" y="5323388"/>
            <a:ext cx="1289464" cy="12807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7D51740-2ECC-4BFC-A7FE-847ABBD4E7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86699"/>
            <a:ext cx="12192000" cy="25481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4787D1A-E340-4231-8A34-64C2802E1CA7}"/>
              </a:ext>
            </a:extLst>
          </p:cNvPr>
          <p:cNvSpPr txBox="1"/>
          <p:nvPr/>
        </p:nvSpPr>
        <p:spPr>
          <a:xfrm>
            <a:off x="3304339" y="54654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25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565353" y="3387924"/>
            <a:ext cx="11572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Strengthening cancer nurses’ well-being </a:t>
            </a:r>
            <a:r>
              <a:rPr lang="el-GR" sz="3600" b="1" dirty="0">
                <a:solidFill>
                  <a:srgbClr val="C00000"/>
                </a:solidFill>
              </a:rPr>
              <a:t>improve</a:t>
            </a:r>
            <a:r>
              <a:rPr lang="en-US" sz="3600" b="1" dirty="0">
                <a:solidFill>
                  <a:srgbClr val="C00000"/>
                </a:solidFill>
              </a:rPr>
              <a:t>s</a:t>
            </a:r>
            <a:r>
              <a:rPr lang="el-GR" sz="3600" b="1" dirty="0">
                <a:solidFill>
                  <a:srgbClr val="C00000"/>
                </a:solidFill>
              </a:rPr>
              <a:t> patient and occupational safety.</a:t>
            </a:r>
            <a:endParaRPr lang="en-US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BEE6CD8-6B19-4430-A379-BBEB4FAEF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0740"/>
            <a:ext cx="12192000" cy="25481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C7AE97D-90D4-4693-B03B-A7E56C5C4BB7}"/>
              </a:ext>
            </a:extLst>
          </p:cNvPr>
          <p:cNvSpPr txBox="1"/>
          <p:nvPr/>
        </p:nvSpPr>
        <p:spPr>
          <a:xfrm>
            <a:off x="3304339" y="5495813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8" y="3194974"/>
            <a:ext cx="11572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Evidence-based care is the essence of cancer nursing.</a:t>
            </a:r>
          </a:p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It is important that you take care of yourself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so that you can take care of others!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A3F343D-6A6B-4214-BC39-369EB18911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30740"/>
            <a:ext cx="12192000" cy="25481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DFB9786-BD53-49B8-A775-5D0E6F596029}"/>
              </a:ext>
            </a:extLst>
          </p:cNvPr>
          <p:cNvSpPr txBox="1"/>
          <p:nvPr/>
        </p:nvSpPr>
        <p:spPr>
          <a:xfrm>
            <a:off x="3008917" y="54654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49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8" y="3108915"/>
            <a:ext cx="11572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High-quality cancer care depends on retaining and supporting a high-quality workforce, through a culture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that promotes learning &amp; career development.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32FE13D-217E-4EAA-888C-14BA04FF4D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0641"/>
            <a:ext cx="12192000" cy="25481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3197FBF-BE75-4C6B-AFDA-191DD9C49C58}"/>
              </a:ext>
            </a:extLst>
          </p:cNvPr>
          <p:cNvSpPr txBox="1"/>
          <p:nvPr/>
        </p:nvSpPr>
        <p:spPr>
          <a:xfrm>
            <a:off x="3304339" y="54654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347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93288" y="3365011"/>
            <a:ext cx="11572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Recognition of cancer nursing as a specialism is key </a:t>
            </a:r>
            <a:br>
              <a:rPr lang="en-US" sz="3600" b="1" dirty="0">
                <a:solidFill>
                  <a:srgbClr val="C00000"/>
                </a:solidFill>
              </a:rPr>
            </a:br>
            <a:r>
              <a:rPr lang="en-US" sz="3600" b="1" dirty="0">
                <a:solidFill>
                  <a:srgbClr val="C00000"/>
                </a:solidFill>
              </a:rPr>
              <a:t>to recruitment and retention.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4DE920A0-91D0-4D78-8C21-08C74C1D42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D6B4AD-0DAF-4D98-B7E2-9ECAB64ED2CF}"/>
              </a:ext>
            </a:extLst>
          </p:cNvPr>
          <p:cNvSpPr txBox="1"/>
          <p:nvPr/>
        </p:nvSpPr>
        <p:spPr>
          <a:xfrm>
            <a:off x="3304339" y="54654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23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2A32377A-AF54-4505-8791-E3C50E3CCA20}"/>
              </a:ext>
            </a:extLst>
          </p:cNvPr>
          <p:cNvSpPr txBox="1"/>
          <p:nvPr/>
        </p:nvSpPr>
        <p:spPr>
          <a:xfrm>
            <a:off x="300223" y="3429000"/>
            <a:ext cx="11591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600" b="1" dirty="0">
                <a:solidFill>
                  <a:srgbClr val="C00000"/>
                </a:solidFill>
              </a:rPr>
              <a:t>Up to 66% of nurses say the pandemic has made them consider leaving the nursing profession. </a:t>
            </a:r>
            <a:endParaRPr lang="en-GB" sz="3600" b="1" dirty="0">
              <a:solidFill>
                <a:srgbClr val="C00000"/>
              </a:solidFill>
            </a:endParaRP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FB28D80-4635-4826-8641-A2167CA33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890" y="4922439"/>
            <a:ext cx="2022032" cy="208269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DA8005-AE25-4038-85F2-454A26167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88" y="5323388"/>
            <a:ext cx="1289464" cy="1280791"/>
          </a:xfrm>
          <a:prstGeom prst="rect">
            <a:avLst/>
          </a:prstGeom>
        </p:spPr>
      </p:pic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9FE9B353-2EDF-445B-89C2-795335FD20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421"/>
            <a:ext cx="12192000" cy="254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22D0074-AD83-488A-9EF9-E16910B22288}"/>
              </a:ext>
            </a:extLst>
          </p:cNvPr>
          <p:cNvSpPr txBox="1"/>
          <p:nvPr/>
        </p:nvSpPr>
        <p:spPr>
          <a:xfrm>
            <a:off x="3304338" y="5465406"/>
            <a:ext cx="558332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>
                <a:solidFill>
                  <a:schemeClr val="accent2"/>
                </a:solidFill>
              </a:rPr>
              <a:t>#</a:t>
            </a:r>
            <a:r>
              <a:rPr lang="fr-BE" sz="4000" b="1">
                <a:solidFill>
                  <a:schemeClr val="accent2"/>
                </a:solidFill>
              </a:rPr>
              <a:t>ECND2</a:t>
            </a:r>
            <a:r>
              <a:rPr lang="en-US" sz="4000" b="1">
                <a:solidFill>
                  <a:schemeClr val="accent2"/>
                </a:solidFill>
              </a:rPr>
              <a:t>2</a:t>
            </a:r>
            <a:r>
              <a:rPr lang="fr-BE" sz="4000" b="1">
                <a:solidFill>
                  <a:schemeClr val="accent2"/>
                </a:solidFill>
              </a:rPr>
              <a:t>Go4</a:t>
            </a:r>
            <a:r>
              <a:rPr lang="en-US" sz="4000" b="1">
                <a:solidFill>
                  <a:schemeClr val="accent2"/>
                </a:solidFill>
              </a:rPr>
              <a:t>SelfCare</a:t>
            </a:r>
            <a:endParaRPr lang="en-GB" sz="4000" b="1">
              <a:solidFill>
                <a:schemeClr val="accent2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    www.cancernurse.eu/ECND202</a:t>
            </a:r>
            <a:r>
              <a:rPr lang="en-US" sz="2800" b="1">
                <a:solidFill>
                  <a:srgbClr val="7030A0"/>
                </a:solidFill>
              </a:rPr>
              <a:t>2</a:t>
            </a:r>
            <a:endParaRPr lang="en-GB" sz="2800" b="1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905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7946524D458F45B7758F25BC0F316F" ma:contentTypeVersion="13" ma:contentTypeDescription="Create a new document." ma:contentTypeScope="" ma:versionID="ffa43aff8fe8e28f2b58051e12d3d42b">
  <xsd:schema xmlns:xsd="http://www.w3.org/2001/XMLSchema" xmlns:xs="http://www.w3.org/2001/XMLSchema" xmlns:p="http://schemas.microsoft.com/office/2006/metadata/properties" xmlns:ns2="81ab3ab0-f3f2-429f-bb88-39937a59c054" xmlns:ns3="ddccc977-beeb-4e9e-9da4-7a6ff210f83a" targetNamespace="http://schemas.microsoft.com/office/2006/metadata/properties" ma:root="true" ma:fieldsID="24c4402cbebd7d1098126033fcb3c91f" ns2:_="" ns3:_="">
    <xsd:import namespace="81ab3ab0-f3f2-429f-bb88-39937a59c054"/>
    <xsd:import namespace="ddccc977-beeb-4e9e-9da4-7a6ff210f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b3ab0-f3f2-429f-bb88-39937a59c0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ccc977-beeb-4e9e-9da4-7a6ff210f83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DD0095-41F4-47DE-9DB7-77A6B2C1DE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6DF610-01D7-4E51-9526-883DAC5959A5}">
  <ds:schemaRefs>
    <ds:schemaRef ds:uri="81ab3ab0-f3f2-429f-bb88-39937a59c054"/>
    <ds:schemaRef ds:uri="ddccc977-beeb-4e9e-9da4-7a6ff210f83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CA1918E-7590-4970-8036-56F45F69855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725</Words>
  <Application>Microsoft Office PowerPoint</Application>
  <PresentationFormat>Widescreen</PresentationFormat>
  <Paragraphs>83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Eleonora Varntoumian</dc:creator>
  <cp:lastModifiedBy>Christina Varntoumian</cp:lastModifiedBy>
  <cp:revision>1</cp:revision>
  <dcterms:created xsi:type="dcterms:W3CDTF">2020-04-02T09:24:07Z</dcterms:created>
  <dcterms:modified xsi:type="dcterms:W3CDTF">2022-05-03T19:10:08Z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0x010100D77946524D458F45B7758F25BC0F316F</vt:lpwstr>
  </property>
</Properties>
</file>